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736" r:id="rId2"/>
  </p:sldMasterIdLst>
  <p:notesMasterIdLst>
    <p:notesMasterId r:id="rId56"/>
  </p:notesMasterIdLst>
  <p:sldIdLst>
    <p:sldId id="257" r:id="rId3"/>
    <p:sldId id="258" r:id="rId4"/>
    <p:sldId id="726" r:id="rId5"/>
    <p:sldId id="715" r:id="rId6"/>
    <p:sldId id="725" r:id="rId7"/>
    <p:sldId id="322" r:id="rId8"/>
    <p:sldId id="361" r:id="rId9"/>
    <p:sldId id="360" r:id="rId10"/>
    <p:sldId id="750" r:id="rId11"/>
    <p:sldId id="712" r:id="rId12"/>
    <p:sldId id="752" r:id="rId13"/>
    <p:sldId id="728" r:id="rId14"/>
    <p:sldId id="755" r:id="rId15"/>
    <p:sldId id="729" r:id="rId16"/>
    <p:sldId id="756" r:id="rId17"/>
    <p:sldId id="757" r:id="rId18"/>
    <p:sldId id="362" r:id="rId19"/>
    <p:sldId id="742" r:id="rId20"/>
    <p:sldId id="709" r:id="rId21"/>
    <p:sldId id="731" r:id="rId22"/>
    <p:sldId id="732" r:id="rId23"/>
    <p:sldId id="733" r:id="rId24"/>
    <p:sldId id="734" r:id="rId25"/>
    <p:sldId id="747" r:id="rId26"/>
    <p:sldId id="764" r:id="rId27"/>
    <p:sldId id="365" r:id="rId28"/>
    <p:sldId id="744" r:id="rId29"/>
    <p:sldId id="758" r:id="rId30"/>
    <p:sldId id="277" r:id="rId31"/>
    <p:sldId id="691" r:id="rId32"/>
    <p:sldId id="740" r:id="rId33"/>
    <p:sldId id="348" r:id="rId34"/>
    <p:sldId id="457" r:id="rId35"/>
    <p:sldId id="458" r:id="rId36"/>
    <p:sldId id="751" r:id="rId37"/>
    <p:sldId id="345" r:id="rId38"/>
    <p:sldId id="706" r:id="rId39"/>
    <p:sldId id="705" r:id="rId40"/>
    <p:sldId id="460" r:id="rId41"/>
    <p:sldId id="736" r:id="rId42"/>
    <p:sldId id="743" r:id="rId43"/>
    <p:sldId id="745" r:id="rId44"/>
    <p:sldId id="760" r:id="rId45"/>
    <p:sldId id="762" r:id="rId46"/>
    <p:sldId id="763" r:id="rId47"/>
    <p:sldId id="746" r:id="rId48"/>
    <p:sldId id="748" r:id="rId49"/>
    <p:sldId id="749" r:id="rId50"/>
    <p:sldId id="695" r:id="rId51"/>
    <p:sldId id="759" r:id="rId52"/>
    <p:sldId id="298" r:id="rId53"/>
    <p:sldId id="306" r:id="rId54"/>
    <p:sldId id="379" r:id="rId5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F2A834-225F-6655-D097-7149543C609A}" name="Gal Kleinman" initials="GK" userId="71fc173003fb424d"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l Kleinman" initials="GK" lastIdx="2" clrIdx="0">
    <p:extLst>
      <p:ext uri="{19B8F6BF-5375-455C-9EA6-DF929625EA0E}">
        <p15:presenceInfo xmlns:p15="http://schemas.microsoft.com/office/powerpoint/2012/main" userId="71fc173003fb424d" providerId="Windows Live"/>
      </p:ext>
    </p:extLst>
  </p:cmAuthor>
  <p:cmAuthor id="2" name="Shlomit" initials="S" lastIdx="2" clrIdx="1">
    <p:extLst>
      <p:ext uri="{19B8F6BF-5375-455C-9EA6-DF929625EA0E}">
        <p15:presenceInfo xmlns:p15="http://schemas.microsoft.com/office/powerpoint/2012/main" userId="Shlomi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D69B"/>
    <a:srgbClr val="FF819F"/>
    <a:srgbClr val="FFC000"/>
    <a:srgbClr val="DF4B4D"/>
    <a:srgbClr val="7937AA"/>
    <a:srgbClr val="79B84F"/>
    <a:srgbClr val="53A49C"/>
    <a:srgbClr val="BAB6B6"/>
    <a:srgbClr val="8FAAD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161" autoAdjust="0"/>
    <p:restoredTop sz="89396" autoAdjust="0"/>
  </p:normalViewPr>
  <p:slideViewPr>
    <p:cSldViewPr>
      <p:cViewPr varScale="1">
        <p:scale>
          <a:sx n="59" d="100"/>
          <a:sy n="59" d="100"/>
        </p:scale>
        <p:origin x="1452" y="28"/>
      </p:cViewPr>
      <p:guideLst>
        <p:guide orient="horz" pos="2160"/>
        <p:guide pos="2880"/>
      </p:guideLst>
    </p:cSldViewPr>
  </p:slideViewPr>
  <p:notesTextViewPr>
    <p:cViewPr>
      <p:scale>
        <a:sx n="1" d="1"/>
        <a:sy n="1" d="1"/>
      </p:scale>
      <p:origin x="0" y="0"/>
    </p:cViewPr>
  </p:notesTextViewPr>
  <p:sorterViewPr>
    <p:cViewPr>
      <p:scale>
        <a:sx n="100" d="100"/>
        <a:sy n="100" d="100"/>
      </p:scale>
      <p:origin x="0" y="2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commentAuthors" Target="commentAuthor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atin typeface="Arial" panose="020B0604020202020204" pitchFamily="34" charset="0"/>
              </a:defRPr>
            </a:lvl1pPr>
          </a:lstStyle>
          <a:p>
            <a:endParaRPr lang="he-IL" dirty="0"/>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atin typeface="Arial" panose="020B0604020202020204" pitchFamily="34" charset="0"/>
              </a:defRPr>
            </a:lvl1pPr>
          </a:lstStyle>
          <a:p>
            <a:fld id="{0B859B5C-6964-4EED-88D5-51B906537DBE}" type="datetimeFigureOut">
              <a:rPr lang="he-IL" smtClean="0"/>
              <a:pPr/>
              <a:t>י'/חשון/תשפ"ז</a:t>
            </a:fld>
            <a:endParaRPr lang="he-IL" dirty="0"/>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atin typeface="Arial" panose="020B0604020202020204" pitchFamily="34" charset="0"/>
              </a:defRPr>
            </a:lvl1pPr>
          </a:lstStyle>
          <a:p>
            <a:endParaRPr lang="he-IL" dirty="0"/>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atin typeface="Arial" panose="020B0604020202020204" pitchFamily="34" charset="0"/>
              </a:defRPr>
            </a:lvl1pPr>
          </a:lstStyle>
          <a:p>
            <a:fld id="{423D0D79-6421-46BC-9AFD-3ECCFAF22CF9}" type="slidenum">
              <a:rPr lang="he-IL" smtClean="0"/>
              <a:pPr/>
              <a:t>‹#›</a:t>
            </a:fld>
            <a:endParaRPr lang="he-IL" dirty="0"/>
          </a:p>
        </p:txBody>
      </p:sp>
    </p:spTree>
    <p:extLst>
      <p:ext uri="{BB962C8B-B14F-4D97-AF65-F5344CB8AC3E}">
        <p14:creationId xmlns:p14="http://schemas.microsoft.com/office/powerpoint/2010/main" val="233709604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Arial" panose="020B0604020202020204" pitchFamily="34" charset="0"/>
        <a:ea typeface="+mn-ea"/>
        <a:cs typeface="+mn-cs"/>
      </a:defRPr>
    </a:lvl1pPr>
    <a:lvl2pPr marL="457200" algn="r" defTabSz="914400" rtl="1" eaLnBrk="1" latinLnBrk="0" hangingPunct="1">
      <a:defRPr sz="1200" kern="1200">
        <a:solidFill>
          <a:schemeClr val="tx1"/>
        </a:solidFill>
        <a:latin typeface="Arial" panose="020B0604020202020204" pitchFamily="34" charset="0"/>
        <a:ea typeface="+mn-ea"/>
        <a:cs typeface="+mn-cs"/>
      </a:defRPr>
    </a:lvl2pPr>
    <a:lvl3pPr marL="914400" algn="r" defTabSz="914400" rtl="1" eaLnBrk="1" latinLnBrk="0" hangingPunct="1">
      <a:defRPr sz="1200" kern="1200">
        <a:solidFill>
          <a:schemeClr val="tx1"/>
        </a:solidFill>
        <a:latin typeface="Arial" panose="020B0604020202020204" pitchFamily="34" charset="0"/>
        <a:ea typeface="+mn-ea"/>
        <a:cs typeface="+mn-cs"/>
      </a:defRPr>
    </a:lvl3pPr>
    <a:lvl4pPr marL="1371600" algn="r" defTabSz="914400" rtl="1" eaLnBrk="1" latinLnBrk="0" hangingPunct="1">
      <a:defRPr sz="1200" kern="1200">
        <a:solidFill>
          <a:schemeClr val="tx1"/>
        </a:solidFill>
        <a:latin typeface="Arial" panose="020B0604020202020204" pitchFamily="34" charset="0"/>
        <a:ea typeface="+mn-ea"/>
        <a:cs typeface="+mn-cs"/>
      </a:defRPr>
    </a:lvl4pPr>
    <a:lvl5pPr marL="1828800" algn="r" defTabSz="914400" rtl="1" eaLnBrk="1" latinLnBrk="0" hangingPunct="1">
      <a:defRPr sz="1200" kern="1200">
        <a:solidFill>
          <a:schemeClr val="tx1"/>
        </a:solidFill>
        <a:latin typeface="Arial" panose="020B0604020202020204" pitchFamily="34"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5</a:t>
            </a:fld>
            <a:endParaRPr lang="he-IL" dirty="0"/>
          </a:p>
        </p:txBody>
      </p:sp>
    </p:spTree>
    <p:extLst>
      <p:ext uri="{BB962C8B-B14F-4D97-AF65-F5344CB8AC3E}">
        <p14:creationId xmlns:p14="http://schemas.microsoft.com/office/powerpoint/2010/main" val="291487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6</a:t>
            </a:fld>
            <a:endParaRPr lang="he-IL" dirty="0"/>
          </a:p>
        </p:txBody>
      </p:sp>
    </p:spTree>
    <p:extLst>
      <p:ext uri="{BB962C8B-B14F-4D97-AF65-F5344CB8AC3E}">
        <p14:creationId xmlns:p14="http://schemas.microsoft.com/office/powerpoint/2010/main" val="1968688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dirty="0">
                <a:latin typeface="Calibri" panose="020F0502020204030204" pitchFamily="34" charset="0"/>
                <a:cs typeface="Calibri" panose="020F0502020204030204" pitchFamily="34" charset="0"/>
              </a:rPr>
              <a:t>השקפים הבאים  עוסקים בהגדלה ובהקטנה של מחוברים כאשר הסכום אינו משתנה. חשוב שנאפשר לתלמידים לפעול עם דסקיות במקביל להצגת השקפים בהנפשה.</a:t>
            </a:r>
          </a:p>
          <a:p>
            <a:endParaRPr lang="he-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10</a:t>
            </a:fld>
            <a:endParaRPr lang="he-IL" dirty="0"/>
          </a:p>
        </p:txBody>
      </p:sp>
    </p:spTree>
    <p:extLst>
      <p:ext uri="{BB962C8B-B14F-4D97-AF65-F5344CB8AC3E}">
        <p14:creationId xmlns:p14="http://schemas.microsoft.com/office/powerpoint/2010/main" val="2666807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לשאול אחרי מילוי התבנית איזה צבע מתאים לאיזה סל.</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11</a:t>
            </a:fld>
            <a:endParaRPr lang="he-IL" dirty="0"/>
          </a:p>
        </p:txBody>
      </p:sp>
    </p:spTree>
    <p:extLst>
      <p:ext uri="{BB962C8B-B14F-4D97-AF65-F5344CB8AC3E}">
        <p14:creationId xmlns:p14="http://schemas.microsoft.com/office/powerpoint/2010/main" val="3397504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לשאול אחרי מילוי התבנית איזה צבע מתאים לאיזה סל.</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13</a:t>
            </a:fld>
            <a:endParaRPr lang="he-IL" dirty="0"/>
          </a:p>
        </p:txBody>
      </p:sp>
    </p:spTree>
    <p:extLst>
      <p:ext uri="{BB962C8B-B14F-4D97-AF65-F5344CB8AC3E}">
        <p14:creationId xmlns:p14="http://schemas.microsoft.com/office/powerpoint/2010/main" val="3998795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לשאול אחרי מילוי התבנית איזה צבע מתאים לאיזה סל.</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15</a:t>
            </a:fld>
            <a:endParaRPr lang="he-IL" dirty="0"/>
          </a:p>
        </p:txBody>
      </p:sp>
    </p:spTree>
    <p:extLst>
      <p:ext uri="{BB962C8B-B14F-4D97-AF65-F5344CB8AC3E}">
        <p14:creationId xmlns:p14="http://schemas.microsoft.com/office/powerpoint/2010/main" val="784109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שקף זה בודק עם התלמידים האם כל ההצעות שלהם נמצאות גם על השקף. יש כאן אי סדר מכוון ליצירת הצורך לסדר כדי לבדוק אם מוצו כל האפשרויות.</a:t>
            </a:r>
          </a:p>
          <a:p>
            <a:endParaRPr lang="he-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17</a:t>
            </a:fld>
            <a:endParaRPr lang="he-IL" dirty="0"/>
          </a:p>
        </p:txBody>
      </p:sp>
    </p:spTree>
    <p:extLst>
      <p:ext uri="{BB962C8B-B14F-4D97-AF65-F5344CB8AC3E}">
        <p14:creationId xmlns:p14="http://schemas.microsoft.com/office/powerpoint/2010/main" val="2752501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ניתן לשאול את התלמידים איך היה תהליך בדיקת התשובות ואם הם בטוחים שאין אפשרויות נוספות.</a:t>
            </a:r>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18</a:t>
            </a:fld>
            <a:endParaRPr lang="he-IL" dirty="0"/>
          </a:p>
        </p:txBody>
      </p:sp>
    </p:spTree>
    <p:extLst>
      <p:ext uri="{BB962C8B-B14F-4D97-AF65-F5344CB8AC3E}">
        <p14:creationId xmlns:p14="http://schemas.microsoft.com/office/powerpoint/2010/main" val="289432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dirty="0">
                <a:latin typeface="Calibri" panose="020F0502020204030204" pitchFamily="34" charset="0"/>
                <a:cs typeface="Calibri" panose="020F0502020204030204" pitchFamily="34" charset="0"/>
              </a:rPr>
              <a:t>השקפים הבאים עוסקים בגילוי תכונות של קשרים בין תרגילים, בחוק חילוף ובמשמעות</a:t>
            </a:r>
          </a:p>
          <a:p>
            <a:r>
              <a:rPr lang="he-IL" sz="1200" dirty="0">
                <a:latin typeface="Calibri" panose="020F0502020204030204" pitchFamily="34" charset="0"/>
                <a:cs typeface="Calibri" panose="020F0502020204030204" pitchFamily="34" charset="0"/>
              </a:rPr>
              <a:t>ה-0 בחיבור ובסדר.</a:t>
            </a:r>
          </a:p>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19</a:t>
            </a:fld>
            <a:endParaRPr lang="he-IL" dirty="0"/>
          </a:p>
        </p:txBody>
      </p:sp>
    </p:spTree>
    <p:extLst>
      <p:ext uri="{BB962C8B-B14F-4D97-AF65-F5344CB8AC3E}">
        <p14:creationId xmlns:p14="http://schemas.microsoft.com/office/powerpoint/2010/main" val="4223729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24</a:t>
            </a:fld>
            <a:endParaRPr lang="he-IL" dirty="0"/>
          </a:p>
        </p:txBody>
      </p:sp>
    </p:spTree>
    <p:extLst>
      <p:ext uri="{BB962C8B-B14F-4D97-AF65-F5344CB8AC3E}">
        <p14:creationId xmlns:p14="http://schemas.microsoft.com/office/powerpoint/2010/main" val="227702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25</a:t>
            </a:fld>
            <a:endParaRPr lang="he-IL" dirty="0"/>
          </a:p>
        </p:txBody>
      </p:sp>
    </p:spTree>
    <p:extLst>
      <p:ext uri="{BB962C8B-B14F-4D97-AF65-F5344CB8AC3E}">
        <p14:creationId xmlns:p14="http://schemas.microsoft.com/office/powerpoint/2010/main" val="2505604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26</a:t>
            </a:fld>
            <a:endParaRPr lang="he-IL" dirty="0"/>
          </a:p>
        </p:txBody>
      </p:sp>
    </p:spTree>
    <p:extLst>
      <p:ext uri="{BB962C8B-B14F-4D97-AF65-F5344CB8AC3E}">
        <p14:creationId xmlns:p14="http://schemas.microsoft.com/office/powerpoint/2010/main" val="4212074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a:t>
            </a:r>
            <a:r>
              <a:rPr lang="he-IL" baseline="0" dirty="0"/>
              <a:t>יכתבו במחברת לא בהכרח בטבלה. לאחר שיעלו התרגילים הם יבדקו אם כתבו את כולם ובהמשך יתקיים הדיון. כאשר מסתכלים במאונך רואים את השינוי כאשר מחובר אחד גדל והאחר קטן ובשורה האופקית מחובר אחד לא משתנה והאחר גדל ב-1 והסכום גדל במקביל. שאלות בהמשך הדיון בכיתה מתקדמת יכולות להתייחס למספר הרגילים לכל מחובר ולהמשיך את החקר עם הסכומים ל- 1,2,8,9,10</a:t>
            </a:r>
          </a:p>
          <a:p>
            <a:endParaRPr lang="he-IL" dirty="0"/>
          </a:p>
        </p:txBody>
      </p:sp>
      <p:sp>
        <p:nvSpPr>
          <p:cNvPr id="4" name="מציין מיקום של מספר שקופית 3"/>
          <p:cNvSpPr>
            <a:spLocks noGrp="1"/>
          </p:cNvSpPr>
          <p:nvPr>
            <p:ph type="sldNum" sz="quarter" idx="10"/>
          </p:nvPr>
        </p:nvSpPr>
        <p:spPr/>
        <p:txBody>
          <a:bodyPr/>
          <a:lstStyle/>
          <a:p>
            <a:fld id="{423D0D79-6421-46BC-9AFD-3ECCFAF22CF9}" type="slidenum">
              <a:rPr lang="he-IL" smtClean="0"/>
              <a:t>27</a:t>
            </a:fld>
            <a:endParaRPr lang="he-IL"/>
          </a:p>
        </p:txBody>
      </p:sp>
    </p:spTree>
    <p:extLst>
      <p:ext uri="{BB962C8B-B14F-4D97-AF65-F5344CB8AC3E}">
        <p14:creationId xmlns:p14="http://schemas.microsoft.com/office/powerpoint/2010/main" val="1046283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aseline="0" dirty="0"/>
              <a:t>התבנית הריקה תאפשר להמשיך את החקר בכיתות המעוניינות  בכך.</a:t>
            </a:r>
          </a:p>
          <a:p>
            <a:endParaRPr lang="he-IL" dirty="0"/>
          </a:p>
        </p:txBody>
      </p:sp>
      <p:sp>
        <p:nvSpPr>
          <p:cNvPr id="4" name="מציין מיקום של מספר שקופית 3"/>
          <p:cNvSpPr>
            <a:spLocks noGrp="1"/>
          </p:cNvSpPr>
          <p:nvPr>
            <p:ph type="sldNum" sz="quarter" idx="10"/>
          </p:nvPr>
        </p:nvSpPr>
        <p:spPr/>
        <p:txBody>
          <a:bodyPr/>
          <a:lstStyle/>
          <a:p>
            <a:fld id="{423D0D79-6421-46BC-9AFD-3ECCFAF22CF9}" type="slidenum">
              <a:rPr lang="he-IL" smtClean="0"/>
              <a:t>28</a:t>
            </a:fld>
            <a:endParaRPr lang="he-IL"/>
          </a:p>
        </p:txBody>
      </p:sp>
    </p:spTree>
    <p:extLst>
      <p:ext uri="{BB962C8B-B14F-4D97-AF65-F5344CB8AC3E}">
        <p14:creationId xmlns:p14="http://schemas.microsoft.com/office/powerpoint/2010/main" val="4149244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dirty="0">
                <a:latin typeface="Calibri" panose="020F0502020204030204" pitchFamily="34" charset="0"/>
                <a:cs typeface="Calibri" panose="020F0502020204030204" pitchFamily="34" charset="0"/>
              </a:rPr>
              <a:t>ניתן להציע לכל ילד בקבוצה להציע מחרוזת אחת. הילדים ייעזרו בדסקיות או במדבקות.</a:t>
            </a:r>
          </a:p>
          <a:p>
            <a:endParaRPr lang="he-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t>36</a:t>
            </a:fld>
            <a:endParaRPr lang="he-IL"/>
          </a:p>
        </p:txBody>
      </p:sp>
    </p:spTree>
    <p:extLst>
      <p:ext uri="{BB962C8B-B14F-4D97-AF65-F5344CB8AC3E}">
        <p14:creationId xmlns:p14="http://schemas.microsoft.com/office/powerpoint/2010/main" val="806094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37</a:t>
            </a:fld>
            <a:endParaRPr lang="he-IL" dirty="0"/>
          </a:p>
        </p:txBody>
      </p:sp>
    </p:spTree>
    <p:extLst>
      <p:ext uri="{BB962C8B-B14F-4D97-AF65-F5344CB8AC3E}">
        <p14:creationId xmlns:p14="http://schemas.microsoft.com/office/powerpoint/2010/main" val="346609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t>38</a:t>
            </a:fld>
            <a:endParaRPr lang="he-IL"/>
          </a:p>
        </p:txBody>
      </p:sp>
    </p:spTree>
    <p:extLst>
      <p:ext uri="{BB962C8B-B14F-4D97-AF65-F5344CB8AC3E}">
        <p14:creationId xmlns:p14="http://schemas.microsoft.com/office/powerpoint/2010/main" val="69596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יחליטו מה חסר על בסיס ההתבוננות בסדר החרוזים</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t>39</a:t>
            </a:fld>
            <a:endParaRPr lang="he-IL"/>
          </a:p>
        </p:txBody>
      </p:sp>
    </p:spTree>
    <p:extLst>
      <p:ext uri="{BB962C8B-B14F-4D97-AF65-F5344CB8AC3E}">
        <p14:creationId xmlns:p14="http://schemas.microsoft.com/office/powerpoint/2010/main" val="2719155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יחליטו מה חסר על בסיס ההתבוננות בסדר החרוזים.</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t>40</a:t>
            </a:fld>
            <a:endParaRPr lang="he-IL"/>
          </a:p>
        </p:txBody>
      </p:sp>
    </p:spTree>
    <p:extLst>
      <p:ext uri="{BB962C8B-B14F-4D97-AF65-F5344CB8AC3E}">
        <p14:creationId xmlns:p14="http://schemas.microsoft.com/office/powerpoint/2010/main" val="2045158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יחליטו מה חסר על בסיס ההתבוננות בסדר החרוזים</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t>41</a:t>
            </a:fld>
            <a:endParaRPr lang="he-IL"/>
          </a:p>
        </p:txBody>
      </p:sp>
    </p:spTree>
    <p:extLst>
      <p:ext uri="{BB962C8B-B14F-4D97-AF65-F5344CB8AC3E}">
        <p14:creationId xmlns:p14="http://schemas.microsoft.com/office/powerpoint/2010/main" val="2317970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42</a:t>
            </a:fld>
            <a:endParaRPr lang="he-IL" dirty="0"/>
          </a:p>
        </p:txBody>
      </p:sp>
    </p:spTree>
    <p:extLst>
      <p:ext uri="{BB962C8B-B14F-4D97-AF65-F5344CB8AC3E}">
        <p14:creationId xmlns:p14="http://schemas.microsoft.com/office/powerpoint/2010/main" val="4236133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הפעילות מזמנת דיון בחוק החילוף</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44</a:t>
            </a:fld>
            <a:endParaRPr lang="he-IL" dirty="0"/>
          </a:p>
        </p:txBody>
      </p:sp>
    </p:spTree>
    <p:extLst>
      <p:ext uri="{BB962C8B-B14F-4D97-AF65-F5344CB8AC3E}">
        <p14:creationId xmlns:p14="http://schemas.microsoft.com/office/powerpoint/2010/main" val="1195942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אחרי מיקום התרגילים כדאי להתמקד בכל טור בנפרד ולבקש הסבר לשוויון הסכומים.</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46</a:t>
            </a:fld>
            <a:endParaRPr lang="he-IL" dirty="0"/>
          </a:p>
        </p:txBody>
      </p:sp>
    </p:spTree>
    <p:extLst>
      <p:ext uri="{BB962C8B-B14F-4D97-AF65-F5344CB8AC3E}">
        <p14:creationId xmlns:p14="http://schemas.microsoft.com/office/powerpoint/2010/main" val="2560845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להתייחס לסדר הזוגות ולבקש מהתלמידים להסביר במילים שלהם את הכוונה בסידור בזוגות לפי סדר</a:t>
            </a:r>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47</a:t>
            </a:fld>
            <a:endParaRPr lang="he-IL" dirty="0"/>
          </a:p>
        </p:txBody>
      </p:sp>
    </p:spTree>
    <p:extLst>
      <p:ext uri="{BB962C8B-B14F-4D97-AF65-F5344CB8AC3E}">
        <p14:creationId xmlns:p14="http://schemas.microsoft.com/office/powerpoint/2010/main" val="2204712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48</a:t>
            </a:fld>
            <a:endParaRPr lang="he-IL" dirty="0"/>
          </a:p>
        </p:txBody>
      </p:sp>
    </p:spTree>
    <p:extLst>
      <p:ext uri="{BB962C8B-B14F-4D97-AF65-F5344CB8AC3E}">
        <p14:creationId xmlns:p14="http://schemas.microsoft.com/office/powerpoint/2010/main" val="1914448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התלמידים </a:t>
            </a:r>
            <a:r>
              <a:rPr lang="he-IL" baseline="0" dirty="0"/>
              <a:t>יכתבו במחברת לא בהכרח בטבלה. לאחר שיעלו התרגילים הם יבדקו אם כתבו את כולם ובהמשך יתקיים הדיון. כאשר מסתכלים במאונך רואים את השינוי כאשר מחובר אחד גדל והאחר קטן ובשורה האופקית מחובר אחד לא משתנה והאחר גדל ב-1 והסכום גדל במקביל. שאלות בהמשך הדיון בכיתה מתקדמת יכולות להתייחס למספר הרגילים לכל מחובר ולהמשיך את החקר עם מחוברים של 1-5  ו-11-20.</a:t>
            </a:r>
          </a:p>
        </p:txBody>
      </p:sp>
      <p:sp>
        <p:nvSpPr>
          <p:cNvPr id="4" name="מציין מיקום של מספר שקופית 3"/>
          <p:cNvSpPr>
            <a:spLocks noGrp="1"/>
          </p:cNvSpPr>
          <p:nvPr>
            <p:ph type="sldNum" sz="quarter" idx="10"/>
          </p:nvPr>
        </p:nvSpPr>
        <p:spPr/>
        <p:txBody>
          <a:bodyPr/>
          <a:lstStyle/>
          <a:p>
            <a:fld id="{423D0D79-6421-46BC-9AFD-3ECCFAF22CF9}" type="slidenum">
              <a:rPr lang="he-IL" smtClean="0"/>
              <a:t>49</a:t>
            </a:fld>
            <a:endParaRPr lang="he-IL"/>
          </a:p>
        </p:txBody>
      </p:sp>
    </p:spTree>
    <p:extLst>
      <p:ext uri="{BB962C8B-B14F-4D97-AF65-F5344CB8AC3E}">
        <p14:creationId xmlns:p14="http://schemas.microsoft.com/office/powerpoint/2010/main" val="309832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aseline="0" dirty="0"/>
              <a:t>התבנית הריקה תאפשר להמשיך את החקר בכיתות שמעוניינות בכך.</a:t>
            </a:r>
          </a:p>
          <a:p>
            <a:endParaRPr lang="he-IL" dirty="0"/>
          </a:p>
        </p:txBody>
      </p:sp>
      <p:sp>
        <p:nvSpPr>
          <p:cNvPr id="4" name="מציין מיקום של מספר שקופית 3"/>
          <p:cNvSpPr>
            <a:spLocks noGrp="1"/>
          </p:cNvSpPr>
          <p:nvPr>
            <p:ph type="sldNum" sz="quarter" idx="10"/>
          </p:nvPr>
        </p:nvSpPr>
        <p:spPr/>
        <p:txBody>
          <a:bodyPr/>
          <a:lstStyle/>
          <a:p>
            <a:fld id="{423D0D79-6421-46BC-9AFD-3ECCFAF22CF9}" type="slidenum">
              <a:rPr lang="he-IL" smtClean="0"/>
              <a:t>50</a:t>
            </a:fld>
            <a:endParaRPr lang="he-IL"/>
          </a:p>
        </p:txBody>
      </p:sp>
    </p:spTree>
    <p:extLst>
      <p:ext uri="{BB962C8B-B14F-4D97-AF65-F5344CB8AC3E}">
        <p14:creationId xmlns:p14="http://schemas.microsoft.com/office/powerpoint/2010/main" val="3383517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אפשר בהמשך לבקש להוסיף תרגיל לכל אחד מהסכומים.</a:t>
            </a:r>
          </a:p>
        </p:txBody>
      </p:sp>
      <p:sp>
        <p:nvSpPr>
          <p:cNvPr id="4" name="מציין מיקום של מספר שקופית 3"/>
          <p:cNvSpPr>
            <a:spLocks noGrp="1"/>
          </p:cNvSpPr>
          <p:nvPr>
            <p:ph type="sldNum" sz="quarter" idx="5"/>
          </p:nvPr>
        </p:nvSpPr>
        <p:spPr/>
        <p:txBody>
          <a:bodyPr/>
          <a:lstStyle/>
          <a:p>
            <a:fld id="{423D0D79-6421-46BC-9AFD-3ECCFAF22CF9}" type="slidenum">
              <a:rPr lang="he-IL" smtClean="0"/>
              <a:pPr/>
              <a:t>52</a:t>
            </a:fld>
            <a:endParaRPr lang="he-IL" dirty="0"/>
          </a:p>
        </p:txBody>
      </p:sp>
    </p:spTree>
    <p:extLst>
      <p:ext uri="{BB962C8B-B14F-4D97-AF65-F5344CB8AC3E}">
        <p14:creationId xmlns:p14="http://schemas.microsoft.com/office/powerpoint/2010/main" val="29279172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2092512C-6AD0-4F91-BDDB-9C933669F25C}" type="slidenum">
              <a:rPr lang="he-IL" smtClean="0"/>
              <a:t>53</a:t>
            </a:fld>
            <a:endParaRPr lang="he-IL"/>
          </a:p>
        </p:txBody>
      </p:sp>
    </p:spTree>
    <p:extLst>
      <p:ext uri="{BB962C8B-B14F-4D97-AF65-F5344CB8AC3E}">
        <p14:creationId xmlns:p14="http://schemas.microsoft.com/office/powerpoint/2010/main" val="878582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12.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4.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2.jpeg"/><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3.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4.jpeg"/><Relationship Id="rId4" Type="http://schemas.openxmlformats.org/officeDocument/2006/relationships/image" Target="../media/image3.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12.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4.sv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12.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4.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2.jpeg"/><Relationship Id="rId4" Type="http://schemas.openxmlformats.org/officeDocument/2006/relationships/image" Target="../media/image3.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4.jpeg"/><Relationship Id="rId4" Type="http://schemas.openxmlformats.org/officeDocument/2006/relationships/image" Target="../media/image3.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7.jpeg"/><Relationship Id="rId4" Type="http://schemas.openxmlformats.org/officeDocument/2006/relationships/image" Target="../media/image3.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12.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4.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7.jpeg"/><Relationship Id="rId4" Type="http://schemas.openxmlformats.org/officeDocument/2006/relationships/image" Target="../media/image3.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12.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4.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34.jpeg"/><Relationship Id="rId4" Type="http://schemas.openxmlformats.org/officeDocument/2006/relationships/image" Target="../media/image6.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svg"/><Relationship Id="rId7" Type="http://schemas.openxmlformats.org/officeDocument/2006/relationships/image" Target="../media/image12.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4.sv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3.jpe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 Id="rId4" Type="http://schemas.openxmlformats.org/officeDocument/2006/relationships/image" Target="../media/image31.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9"/>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3A5DF901-B9E3-463F-BCD0-5C6C0687B31E}"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p:cNvSpPr>
            <a:spLocks noGrp="1"/>
          </p:cNvSpPr>
          <p:nvPr>
            <p:ph type="sldNum" sz="quarter" idx="12"/>
          </p:nvPr>
        </p:nvSpPr>
        <p:spPr/>
        <p:txBody>
          <a:bodyPr/>
          <a:lstStyle/>
          <a:p>
            <a:fld id="{349B8A19-7E93-4BB6-9FBC-FE780F891687}"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235257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A5DF901-B9E3-463F-BCD0-5C6C0687B31E}"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3" name="מציין מיקום של כותרת תחתונה 2"/>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p:cNvSpPr>
            <a:spLocks noGrp="1"/>
          </p:cNvSpPr>
          <p:nvPr>
            <p:ph type="sldNum" sz="quarter" idx="12"/>
          </p:nvPr>
        </p:nvSpPr>
        <p:spPr/>
        <p:txBody>
          <a:bodyPr/>
          <a:lstStyle/>
          <a:p>
            <a:fld id="{349B8A19-7E93-4BB6-9FBC-FE780F891687}"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61272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EC8E2EC-2F33-4D5A-8033-A1F39F5BE9A6}"/>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Heebo" pitchFamily="2" charset="-79"/>
                <a:cs typeface="Heebo" pitchFamily="2" charset="-79"/>
              </a:rPr>
              <a:t>הופק עבור משרד החינוך על ידי</a:t>
            </a:r>
            <a:r>
              <a:rPr lang="en-US" sz="1350" dirty="0">
                <a:solidFill>
                  <a:prstClr val="black"/>
                </a:solidFill>
                <a:latin typeface="Heebo" pitchFamily="2" charset="-79"/>
                <a:cs typeface="Heebo" pitchFamily="2" charset="-79"/>
              </a:rPr>
              <a:t> </a:t>
            </a:r>
            <a:r>
              <a:rPr lang="en-US" sz="1350" dirty="0" err="1">
                <a:solidFill>
                  <a:prstClr val="black"/>
                </a:solidFill>
                <a:latin typeface="Heebo" pitchFamily="2" charset="-79"/>
                <a:cs typeface="Heebo" pitchFamily="2" charset="-79"/>
              </a:rPr>
              <a:t>Lnet</a:t>
            </a:r>
            <a:r>
              <a:rPr lang="en-US" sz="1350" dirty="0">
                <a:solidFill>
                  <a:prstClr val="black"/>
                </a:solidFill>
                <a:latin typeface="Heebo" pitchFamily="2" charset="-79"/>
                <a:cs typeface="Heebo" pitchFamily="2" charset="-79"/>
              </a:rPr>
              <a:t> – Online Learning Innovations </a:t>
            </a:r>
            <a:endParaRPr lang="he-IL" sz="1350" dirty="0">
              <a:solidFill>
                <a:prstClr val="black"/>
              </a:solidFill>
              <a:latin typeface="Heebo" pitchFamily="2" charset="-79"/>
              <a:cs typeface="Heebo" pitchFamily="2" charset="-79"/>
            </a:endParaRP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5"/>
            <a:ext cx="4097037" cy="3641811"/>
          </a:xfrm>
          <a:prstGeom prst="rect">
            <a:avLst/>
          </a:prstGeom>
          <a:effectLst>
            <a:outerShdw blurRad="88900" dist="76200" dir="6720000" algn="ctr" rotWithShape="0">
              <a:srgbClr val="000000">
                <a:alpha val="21000"/>
              </a:srgbClr>
            </a:outerShdw>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3FCA59CB-04F8-426E-9AEA-470B69084928}"/>
              </a:ext>
            </a:extLst>
          </p:cNvPr>
          <p:cNvSpPr>
            <a:spLocks noGrp="1"/>
          </p:cNvSpPr>
          <p:nvPr>
            <p:ph sz="quarter" idx="13" hasCustomPrompt="1"/>
          </p:nvPr>
        </p:nvSpPr>
        <p:spPr>
          <a:xfrm>
            <a:off x="756885" y="5371607"/>
            <a:ext cx="4148728" cy="630922"/>
          </a:xfrm>
        </p:spPr>
        <p:txBody>
          <a:bodyPr>
            <a:normAutofit/>
          </a:bodyPr>
          <a:lstStyle>
            <a:lvl1pPr marL="536972" indent="-3572">
              <a:lnSpc>
                <a:spcPts val="1350"/>
              </a:lnSpc>
              <a:buNone/>
              <a:defRPr lang="he-IL" sz="4800" kern="1200" dirty="0">
                <a:solidFill>
                  <a:schemeClr val="tx1"/>
                </a:solidFill>
                <a:latin typeface="David" panose="020E0502060401010101" pitchFamily="34" charset="-79"/>
                <a:ea typeface="+mn-ea"/>
                <a:cs typeface="+mn-cs"/>
              </a:defRPr>
            </a:lvl1pPr>
          </a:lstStyle>
          <a:p>
            <a:pPr lvl="0"/>
            <a:r>
              <a:rPr lang="he-IL" dirty="0"/>
              <a:t>תוכן</a:t>
            </a:r>
          </a:p>
        </p:txBody>
      </p:sp>
      <p:sp>
        <p:nvSpPr>
          <p:cNvPr id="14" name="מציין מיקום תוכן 20">
            <a:extLst>
              <a:ext uri="{FF2B5EF4-FFF2-40B4-BE49-F238E27FC236}">
                <a16:creationId xmlns:a16="http://schemas.microsoft.com/office/drawing/2014/main" id="{AAF7EB0C-C2CC-44CD-A81B-0E8281CFFE5F}"/>
              </a:ext>
            </a:extLst>
          </p:cNvPr>
          <p:cNvSpPr>
            <a:spLocks noGrp="1"/>
          </p:cNvSpPr>
          <p:nvPr>
            <p:ph sz="quarter" idx="14"/>
          </p:nvPr>
        </p:nvSpPr>
        <p:spPr>
          <a:xfrm>
            <a:off x="2" y="1453510"/>
            <a:ext cx="9139609" cy="732210"/>
          </a:xfrm>
        </p:spPr>
        <p:txBody>
          <a:bodyPr>
            <a:noAutofit/>
          </a:bodyPr>
          <a:lstStyle>
            <a:lvl1pPr marL="3572" indent="-3572" algn="ctr">
              <a:buNone/>
              <a:defRPr lang="he-IL" sz="6000" b="1" kern="1200" dirty="0">
                <a:solidFill>
                  <a:schemeClr val="bg1"/>
                </a:solidFill>
                <a:latin typeface="David" panose="020E0502060401010101" pitchFamily="34" charset="-79"/>
                <a:ea typeface="+mn-ea"/>
                <a:cs typeface="+mn-cs"/>
              </a:defRPr>
            </a:lvl1pPr>
          </a:lstStyle>
          <a:p>
            <a:pPr lvl="0"/>
            <a:endParaRPr lang="he-IL" dirty="0"/>
          </a:p>
        </p:txBody>
      </p:sp>
    </p:spTree>
    <p:extLst>
      <p:ext uri="{BB962C8B-B14F-4D97-AF65-F5344CB8AC3E}">
        <p14:creationId xmlns:p14="http://schemas.microsoft.com/office/powerpoint/2010/main" val="99021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EC8E2EC-2F33-4D5A-8033-A1F39F5BE9A6}"/>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Heebo" pitchFamily="2" charset="-79"/>
                <a:cs typeface="Heebo" pitchFamily="2" charset="-79"/>
              </a:rPr>
              <a:t>הופק עבור משרד החינוך על ידי</a:t>
            </a:r>
            <a:r>
              <a:rPr lang="en-US" sz="1350" dirty="0">
                <a:solidFill>
                  <a:prstClr val="black"/>
                </a:solidFill>
                <a:latin typeface="Heebo" pitchFamily="2" charset="-79"/>
                <a:cs typeface="Heebo" pitchFamily="2" charset="-79"/>
              </a:rPr>
              <a:t> </a:t>
            </a:r>
            <a:r>
              <a:rPr lang="en-US" sz="1350" dirty="0" err="1">
                <a:solidFill>
                  <a:prstClr val="black"/>
                </a:solidFill>
                <a:latin typeface="Heebo" pitchFamily="2" charset="-79"/>
                <a:cs typeface="Heebo" pitchFamily="2" charset="-79"/>
              </a:rPr>
              <a:t>Lnet</a:t>
            </a:r>
            <a:r>
              <a:rPr lang="en-US" sz="1350" dirty="0">
                <a:solidFill>
                  <a:prstClr val="black"/>
                </a:solidFill>
                <a:latin typeface="Heebo" pitchFamily="2" charset="-79"/>
                <a:cs typeface="Heebo" pitchFamily="2" charset="-79"/>
              </a:rPr>
              <a:t> – Online Learning Innovations </a:t>
            </a:r>
            <a:endParaRPr lang="he-IL" sz="1350" dirty="0">
              <a:solidFill>
                <a:prstClr val="black"/>
              </a:solidFill>
              <a:latin typeface="Heebo" pitchFamily="2" charset="-79"/>
              <a:cs typeface="Heebo" pitchFamily="2" charset="-79"/>
            </a:endParaRP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506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28C0AB45-3B1A-413E-813C-8E8F5FAC3C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pic>
        <p:nvPicPr>
          <p:cNvPr id="10" name="גרפיקה 9">
            <a:extLst>
              <a:ext uri="{FF2B5EF4-FFF2-40B4-BE49-F238E27FC236}">
                <a16:creationId xmlns:a16="http://schemas.microsoft.com/office/drawing/2014/main" id="{0F82382F-B613-4A78-8A3F-AADA2D7219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03650" y="5961025"/>
            <a:ext cx="878681" cy="699594"/>
          </a:xfrm>
          <a:prstGeom prst="rect">
            <a:avLst/>
          </a:prstGeom>
        </p:spPr>
      </p:pic>
      <p:pic>
        <p:nvPicPr>
          <p:cNvPr id="12" name="גרפיקה 11">
            <a:extLst>
              <a:ext uri="{FF2B5EF4-FFF2-40B4-BE49-F238E27FC236}">
                <a16:creationId xmlns:a16="http://schemas.microsoft.com/office/drawing/2014/main" id="{7CBF0CD4-94C6-4BFD-9B64-AE84F4EA217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27029" y="6081448"/>
            <a:ext cx="721519" cy="660364"/>
          </a:xfrm>
          <a:prstGeom prst="rect">
            <a:avLst/>
          </a:prstGeom>
        </p:spPr>
      </p:pic>
    </p:spTree>
    <p:extLst>
      <p:ext uri="{BB962C8B-B14F-4D97-AF65-F5344CB8AC3E}">
        <p14:creationId xmlns:p14="http://schemas.microsoft.com/office/powerpoint/2010/main" val="41470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62621745-C71F-46D4-B4FB-04F4AA0E8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0" name="גרפיקה 9">
            <a:extLst>
              <a:ext uri="{FF2B5EF4-FFF2-40B4-BE49-F238E27FC236}">
                <a16:creationId xmlns:a16="http://schemas.microsoft.com/office/drawing/2014/main" id="{A55BA2DF-04D3-472A-B235-32046ED9B5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645917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5EBA7F02-E273-4C11-9B5C-1E97AC70DD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2" y="5580457"/>
            <a:ext cx="8912311" cy="752475"/>
          </a:xfrm>
          <a:prstGeom prst="rect">
            <a:avLst/>
          </a:prstGeom>
        </p:spPr>
      </p:pic>
      <p:pic>
        <p:nvPicPr>
          <p:cNvPr id="11" name="גרפיקה 10">
            <a:extLst>
              <a:ext uri="{FF2B5EF4-FFF2-40B4-BE49-F238E27FC236}">
                <a16:creationId xmlns:a16="http://schemas.microsoft.com/office/drawing/2014/main" id="{F162AB1D-C5D4-4CCF-AE15-09BD7BBA660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776364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44700602-D6FD-43C6-8A52-3A8C94771D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46034AF7-8542-4123-8301-E9A8CDDD699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91" y="808372"/>
            <a:ext cx="435769" cy="542925"/>
          </a:xfrm>
          <a:prstGeom prst="rect">
            <a:avLst/>
          </a:prstGeom>
        </p:spPr>
      </p:pic>
      <p:pic>
        <p:nvPicPr>
          <p:cNvPr id="15" name="גרפיקה 14">
            <a:extLst>
              <a:ext uri="{FF2B5EF4-FFF2-40B4-BE49-F238E27FC236}">
                <a16:creationId xmlns:a16="http://schemas.microsoft.com/office/drawing/2014/main" id="{0CB76F23-AC46-4BFD-9689-06F993AD921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A41E3D89-862E-42F8-854B-BE96DB33A03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2041146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DC37E66C-3684-419B-9F22-A9D76C3302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5" y="2214566"/>
            <a:ext cx="9276835" cy="2428875"/>
          </a:xfrm>
          <a:prstGeom prst="rect">
            <a:avLst/>
          </a:prstGeom>
        </p:spPr>
      </p:pic>
    </p:spTree>
    <p:extLst>
      <p:ext uri="{BB962C8B-B14F-4D97-AF65-F5344CB8AC3E}">
        <p14:creationId xmlns:p14="http://schemas.microsoft.com/office/powerpoint/2010/main" val="285886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ריק">
    <p:spTree>
      <p:nvGrpSpPr>
        <p:cNvPr id="1" name=""/>
        <p:cNvGrpSpPr/>
        <p:nvPr/>
      </p:nvGrpSpPr>
      <p:grpSpPr>
        <a:xfrm>
          <a:off x="0" y="0"/>
          <a:ext cx="0" cy="0"/>
          <a:chOff x="0" y="0"/>
          <a:chExt cx="0" cy="0"/>
        </a:xfrm>
      </p:grpSpPr>
      <p:pic>
        <p:nvPicPr>
          <p:cNvPr id="6" name="גרפיקה 5">
            <a:extLst>
              <a:ext uri="{FF2B5EF4-FFF2-40B4-BE49-F238E27FC236}">
                <a16:creationId xmlns:a16="http://schemas.microsoft.com/office/drawing/2014/main" id="{B2A1EE97-87A6-4731-ABFC-CA84887C78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8" name="גרפיקה 7">
            <a:extLst>
              <a:ext uri="{FF2B5EF4-FFF2-40B4-BE49-F238E27FC236}">
                <a16:creationId xmlns:a16="http://schemas.microsoft.com/office/drawing/2014/main" id="{6799AF97-E80A-46E7-8470-AE114FAE3AF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569228" y="5801197"/>
            <a:ext cx="864394" cy="1962150"/>
          </a:xfrm>
          <a:prstGeom prst="rect">
            <a:avLst/>
          </a:prstGeom>
        </p:spPr>
      </p:pic>
      <p:pic>
        <p:nvPicPr>
          <p:cNvPr id="10" name="גרפיקה 9">
            <a:extLst>
              <a:ext uri="{FF2B5EF4-FFF2-40B4-BE49-F238E27FC236}">
                <a16:creationId xmlns:a16="http://schemas.microsoft.com/office/drawing/2014/main" id="{38463263-D392-4534-BC39-705C351B91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3422455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תוכן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BFA445E-B0AA-4F89-8766-DB7A591A4E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1892761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E27B7659-7B53-4E1A-9884-2599DDE81D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2806620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כותרת וטקסט אנכי">
    <p:spTree>
      <p:nvGrpSpPr>
        <p:cNvPr id="1" name=""/>
        <p:cNvGrpSpPr/>
        <p:nvPr/>
      </p:nvGrpSpPr>
      <p:grpSpPr>
        <a:xfrm>
          <a:off x="0" y="0"/>
          <a:ext cx="0" cy="0"/>
          <a:chOff x="0" y="0"/>
          <a:chExt cx="0" cy="0"/>
        </a:xfrm>
      </p:grpSpPr>
    </p:spTree>
    <p:extLst>
      <p:ext uri="{BB962C8B-B14F-4D97-AF65-F5344CB8AC3E}">
        <p14:creationId xmlns:p14="http://schemas.microsoft.com/office/powerpoint/2010/main" val="754048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2" y="365129"/>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3" y="542541"/>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3" y="2092694"/>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3" y="1130598"/>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solidFill>
                <a:prstClr val="black">
                  <a:tint val="75000"/>
                </a:prstClr>
              </a:solidFill>
            </a:endParaRPr>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solidFill>
                  <a:prstClr val="black">
                    <a:tint val="75000"/>
                  </a:prstClr>
                </a:solidFill>
              </a:rPr>
              <a:pPr/>
              <a:t>‹#›</a:t>
            </a:fld>
            <a:endParaRPr lang="he-IL">
              <a:solidFill>
                <a:prstClr val="black">
                  <a:tint val="75000"/>
                </a:prstClr>
              </a:solidFill>
            </a:endParaRPr>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6" y="2278752"/>
            <a:ext cx="7613495"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89"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2"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1026325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 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4" y="2379725"/>
            <a:ext cx="409766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385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 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1733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 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5"/>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8982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4" y="1441519"/>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82535" y="2852941"/>
            <a:ext cx="4097037" cy="3168595"/>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52B2B55A-52D9-4E3B-BCC5-C2318C61221A}"/>
              </a:ext>
            </a:extLst>
          </p:cNvPr>
          <p:cNvSpPr txBox="1"/>
          <p:nvPr userDrawn="1"/>
        </p:nvSpPr>
        <p:spPr>
          <a:xfrm>
            <a:off x="285521" y="5169588"/>
            <a:ext cx="4286481" cy="646331"/>
          </a:xfrm>
          <a:prstGeom prst="rect">
            <a:avLst/>
          </a:prstGeom>
          <a:noFill/>
        </p:spPr>
        <p:txBody>
          <a:bodyPr wrap="square" rtlCol="1" anchor="ctr">
            <a:spAutoFit/>
          </a:bodyPr>
          <a:lstStyle/>
          <a:p>
            <a:r>
              <a:rPr lang="he-IL" sz="3600" dirty="0">
                <a:solidFill>
                  <a:prstClr val="black"/>
                </a:solidFill>
                <a:latin typeface="David" panose="020E0502060401010101" pitchFamily="34" charset="-79"/>
              </a:rPr>
              <a:t>  </a:t>
            </a:r>
          </a:p>
        </p:txBody>
      </p:sp>
    </p:spTree>
    <p:extLst>
      <p:ext uri="{BB962C8B-B14F-4D97-AF65-F5344CB8AC3E}">
        <p14:creationId xmlns:p14="http://schemas.microsoft.com/office/powerpoint/2010/main" val="2745810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 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4" y="2379725"/>
            <a:ext cx="409670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069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כותרת ותוכן">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832E02CD-A4E4-43AD-951D-2BC873BDF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pic>
        <p:nvPicPr>
          <p:cNvPr id="12" name="גרפיקה 11">
            <a:extLst>
              <a:ext uri="{FF2B5EF4-FFF2-40B4-BE49-F238E27FC236}">
                <a16:creationId xmlns:a16="http://schemas.microsoft.com/office/drawing/2014/main" id="{D76494C6-19D6-47EA-9D0E-E9EC1A6CFF5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4" y="5949280"/>
            <a:ext cx="878681" cy="771602"/>
          </a:xfrm>
          <a:prstGeom prst="rect">
            <a:avLst/>
          </a:prstGeom>
        </p:spPr>
      </p:pic>
      <p:pic>
        <p:nvPicPr>
          <p:cNvPr id="14" name="גרפיקה 13">
            <a:extLst>
              <a:ext uri="{FF2B5EF4-FFF2-40B4-BE49-F238E27FC236}">
                <a16:creationId xmlns:a16="http://schemas.microsoft.com/office/drawing/2014/main" id="{43810FE7-9021-4B5B-87DC-AD53659B12B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3" y="6073744"/>
            <a:ext cx="721519" cy="728335"/>
          </a:xfrm>
          <a:prstGeom prst="rect">
            <a:avLst/>
          </a:prstGeom>
        </p:spPr>
      </p:pic>
    </p:spTree>
    <p:extLst>
      <p:ext uri="{BB962C8B-B14F-4D97-AF65-F5344CB8AC3E}">
        <p14:creationId xmlns:p14="http://schemas.microsoft.com/office/powerpoint/2010/main" val="3130289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מסגרת">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832E02CD-A4E4-43AD-951D-2BC873BDF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sp>
        <p:nvSpPr>
          <p:cNvPr id="2" name="תיבת טקסט 1">
            <a:extLst>
              <a:ext uri="{FF2B5EF4-FFF2-40B4-BE49-F238E27FC236}">
                <a16:creationId xmlns:a16="http://schemas.microsoft.com/office/drawing/2014/main" id="{4B5DF33B-79E6-45FB-83C4-682FDF5C6EC0}"/>
              </a:ext>
            </a:extLst>
          </p:cNvPr>
          <p:cNvSpPr txBox="1"/>
          <p:nvPr userDrawn="1"/>
        </p:nvSpPr>
        <p:spPr>
          <a:xfrm>
            <a:off x="0" y="-21150"/>
            <a:ext cx="9144000" cy="800219"/>
          </a:xfrm>
          <a:prstGeom prst="rect">
            <a:avLst/>
          </a:prstGeom>
          <a:noFill/>
        </p:spPr>
        <p:txBody>
          <a:bodyPr wrap="square" rtlCol="1">
            <a:spAutoFit/>
          </a:bodyPr>
          <a:lstStyle/>
          <a:p>
            <a:endParaRPr lang="he-IL" dirty="0">
              <a:solidFill>
                <a:prstClr val="black"/>
              </a:solidFill>
              <a:latin typeface="Arial" panose="020B0604020202020204" pitchFamily="34" charset="0"/>
            </a:endParaRPr>
          </a:p>
          <a:p>
            <a:pPr marL="717550"/>
            <a:endParaRPr lang="he-IL" sz="2800" dirty="0">
              <a:solidFill>
                <a:prstClr val="black"/>
              </a:solidFill>
              <a:latin typeface="Arial" panose="020B0604020202020204" pitchFamily="34" charset="0"/>
            </a:endParaRPr>
          </a:p>
        </p:txBody>
      </p:sp>
    </p:spTree>
    <p:extLst>
      <p:ext uri="{BB962C8B-B14F-4D97-AF65-F5344CB8AC3E}">
        <p14:creationId xmlns:p14="http://schemas.microsoft.com/office/powerpoint/2010/main" val="35302858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כותרת מקטע עליונה">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3F4712C4-FB47-4122-BF3D-4040B69DA7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2" name="גרפיקה 11">
            <a:extLst>
              <a:ext uri="{FF2B5EF4-FFF2-40B4-BE49-F238E27FC236}">
                <a16:creationId xmlns:a16="http://schemas.microsoft.com/office/drawing/2014/main" id="{7FD9E413-0C85-4871-9FC8-9D186162A0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373865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כותרת מקטע עליונה">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3F4712C4-FB47-4122-BF3D-4040B69DA7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2" name="גרפיקה 11">
            <a:extLst>
              <a:ext uri="{FF2B5EF4-FFF2-40B4-BE49-F238E27FC236}">
                <a16:creationId xmlns:a16="http://schemas.microsoft.com/office/drawing/2014/main" id="{7FD9E413-0C85-4871-9FC8-9D186162A0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pic>
        <p:nvPicPr>
          <p:cNvPr id="2" name="גרפיקה 1">
            <a:extLst>
              <a:ext uri="{FF2B5EF4-FFF2-40B4-BE49-F238E27FC236}">
                <a16:creationId xmlns:a16="http://schemas.microsoft.com/office/drawing/2014/main" id="{26684DD4-99D1-4460-8121-A48DE62462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32796" y="227491"/>
            <a:ext cx="2025390" cy="2030618"/>
          </a:xfrm>
          <a:prstGeom prst="rect">
            <a:avLst/>
          </a:prstGeom>
        </p:spPr>
      </p:pic>
      <p:pic>
        <p:nvPicPr>
          <p:cNvPr id="3" name="גרפיקה 2">
            <a:extLst>
              <a:ext uri="{FF2B5EF4-FFF2-40B4-BE49-F238E27FC236}">
                <a16:creationId xmlns:a16="http://schemas.microsoft.com/office/drawing/2014/main" id="{A719D9CA-50E1-4A47-9ECC-DD2FDCA7B4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flipH="1">
            <a:off x="7312533" y="568990"/>
            <a:ext cx="864394" cy="1962150"/>
          </a:xfrm>
          <a:prstGeom prst="rect">
            <a:avLst/>
          </a:prstGeom>
        </p:spPr>
      </p:pic>
    </p:spTree>
    <p:extLst>
      <p:ext uri="{BB962C8B-B14F-4D97-AF65-F5344CB8AC3E}">
        <p14:creationId xmlns:p14="http://schemas.microsoft.com/office/powerpoint/2010/main" val="14451224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2" y="5580457"/>
            <a:ext cx="8912311" cy="752475"/>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3624850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533DC1CF-8BE1-4C8D-9D9B-408A1CC4E1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3EDE4C19-BF50-4C7D-9142-AA40A6649F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91" y="808372"/>
            <a:ext cx="435769" cy="542925"/>
          </a:xfrm>
          <a:prstGeom prst="rect">
            <a:avLst/>
          </a:prstGeom>
        </p:spPr>
      </p:pic>
      <p:pic>
        <p:nvPicPr>
          <p:cNvPr id="15" name="גרפיקה 14">
            <a:extLst>
              <a:ext uri="{FF2B5EF4-FFF2-40B4-BE49-F238E27FC236}">
                <a16:creationId xmlns:a16="http://schemas.microsoft.com/office/drawing/2014/main" id="{8BF416CD-98C5-4834-9E1B-AF8463946C0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3DE9E6D4-468A-4913-BD7A-9F6CD712FAB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34304136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533DC1CF-8BE1-4C8D-9D9B-408A1CC4E1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7884206" y="4891880"/>
            <a:ext cx="600075" cy="762000"/>
          </a:xfrm>
          <a:prstGeom prst="rect">
            <a:avLst/>
          </a:prstGeom>
        </p:spPr>
      </p:pic>
      <p:pic>
        <p:nvPicPr>
          <p:cNvPr id="13" name="גרפיקה 12">
            <a:extLst>
              <a:ext uri="{FF2B5EF4-FFF2-40B4-BE49-F238E27FC236}">
                <a16:creationId xmlns:a16="http://schemas.microsoft.com/office/drawing/2014/main" id="{3EDE4C19-BF50-4C7D-9142-AA40A6649F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95863" flipH="1">
            <a:off x="8437764" y="5490540"/>
            <a:ext cx="435769" cy="542925"/>
          </a:xfrm>
          <a:prstGeom prst="rect">
            <a:avLst/>
          </a:prstGeom>
        </p:spPr>
      </p:pic>
      <p:pic>
        <p:nvPicPr>
          <p:cNvPr id="15" name="גרפיקה 14">
            <a:extLst>
              <a:ext uri="{FF2B5EF4-FFF2-40B4-BE49-F238E27FC236}">
                <a16:creationId xmlns:a16="http://schemas.microsoft.com/office/drawing/2014/main" id="{8BF416CD-98C5-4834-9E1B-AF8463946C0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flipH="1">
            <a:off x="7675711" y="5761997"/>
            <a:ext cx="416990" cy="555986"/>
          </a:xfrm>
          <a:prstGeom prst="rect">
            <a:avLst/>
          </a:prstGeom>
        </p:spPr>
      </p:pic>
      <p:pic>
        <p:nvPicPr>
          <p:cNvPr id="17" name="גרפיקה 16">
            <a:extLst>
              <a:ext uri="{FF2B5EF4-FFF2-40B4-BE49-F238E27FC236}">
                <a16:creationId xmlns:a16="http://schemas.microsoft.com/office/drawing/2014/main" id="{3DE9E6D4-468A-4913-BD7A-9F6CD712FAB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flipH="1">
            <a:off x="8208847" y="6100353"/>
            <a:ext cx="416990" cy="555986"/>
          </a:xfrm>
          <a:prstGeom prst="rect">
            <a:avLst/>
          </a:prstGeom>
        </p:spPr>
      </p:pic>
    </p:spTree>
    <p:extLst>
      <p:ext uri="{BB962C8B-B14F-4D97-AF65-F5344CB8AC3E}">
        <p14:creationId xmlns:p14="http://schemas.microsoft.com/office/powerpoint/2010/main" val="27041639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35486994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579217"/>
            <a:ext cx="3317790" cy="3925444"/>
          </a:xfrm>
          <a:prstGeom prst="rect">
            <a:avLst/>
          </a:prstGeom>
        </p:spPr>
      </p:pic>
    </p:spTree>
    <p:extLst>
      <p:ext uri="{BB962C8B-B14F-4D97-AF65-F5344CB8AC3E}">
        <p14:creationId xmlns:p14="http://schemas.microsoft.com/office/powerpoint/2010/main" val="34106417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626" y="0"/>
            <a:ext cx="3317790" cy="3925444"/>
          </a:xfrm>
          <a:prstGeom prst="rect">
            <a:avLst/>
          </a:prstGeom>
        </p:spPr>
      </p:pic>
    </p:spTree>
    <p:extLst>
      <p:ext uri="{BB962C8B-B14F-4D97-AF65-F5344CB8AC3E}">
        <p14:creationId xmlns:p14="http://schemas.microsoft.com/office/powerpoint/2010/main" val="6727379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כותרת בלבד">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1086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5" y="2214566"/>
            <a:ext cx="9276835" cy="2428875"/>
          </a:xfrm>
          <a:prstGeom prst="rect">
            <a:avLst/>
          </a:prstGeom>
        </p:spPr>
      </p:pic>
    </p:spTree>
    <p:extLst>
      <p:ext uri="{BB962C8B-B14F-4D97-AF65-F5344CB8AC3E}">
        <p14:creationId xmlns:p14="http://schemas.microsoft.com/office/powerpoint/2010/main" val="24396100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4429130"/>
            <a:ext cx="9144000" cy="2428875"/>
          </a:xfrm>
          <a:prstGeom prst="rect">
            <a:avLst/>
          </a:prstGeom>
        </p:spPr>
      </p:pic>
    </p:spTree>
    <p:extLst>
      <p:ext uri="{BB962C8B-B14F-4D97-AF65-F5344CB8AC3E}">
        <p14:creationId xmlns:p14="http://schemas.microsoft.com/office/powerpoint/2010/main" val="29095361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3429001"/>
            <a:ext cx="9144000" cy="3429000"/>
          </a:xfrm>
          <a:prstGeom prst="rect">
            <a:avLst/>
          </a:prstGeom>
        </p:spPr>
      </p:pic>
    </p:spTree>
    <p:extLst>
      <p:ext uri="{BB962C8B-B14F-4D97-AF65-F5344CB8AC3E}">
        <p14:creationId xmlns:p14="http://schemas.microsoft.com/office/powerpoint/2010/main" val="15506997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810125" y="3538137"/>
            <a:ext cx="12192000" cy="2571750"/>
          </a:xfrm>
          <a:prstGeom prst="rect">
            <a:avLst/>
          </a:prstGeom>
        </p:spPr>
      </p:pic>
    </p:spTree>
    <p:extLst>
      <p:ext uri="{BB962C8B-B14F-4D97-AF65-F5344CB8AC3E}">
        <p14:creationId xmlns:p14="http://schemas.microsoft.com/office/powerpoint/2010/main" val="1704372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תוכן עם כיתוב">
    <p:spTree>
      <p:nvGrpSpPr>
        <p:cNvPr id="1" name=""/>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69A779BF-ACB3-46DB-90D6-2EE0D62CEB47}"/>
              </a:ext>
            </a:extLst>
          </p:cNvPr>
          <p:cNvSpPr>
            <a:spLocks noGrp="1"/>
          </p:cNvSpPr>
          <p:nvPr>
            <p:ph type="dt" sz="half" idx="10"/>
          </p:nvPr>
        </p:nvSpPr>
        <p:spPr/>
        <p:txBody>
          <a:bodyPr/>
          <a:lstStyle/>
          <a:p>
            <a:fld id="{7C3934C3-D428-4187-AB14-09F09794C5B4}"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6" name="מציין מיקום של כותרת תחתונה 5">
            <a:extLst>
              <a:ext uri="{FF2B5EF4-FFF2-40B4-BE49-F238E27FC236}">
                <a16:creationId xmlns:a16="http://schemas.microsoft.com/office/drawing/2014/main" id="{88BF5DF2-67C0-429E-A153-ED2950F2664C}"/>
              </a:ext>
            </a:extLst>
          </p:cNvPr>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a:extLst>
              <a:ext uri="{FF2B5EF4-FFF2-40B4-BE49-F238E27FC236}">
                <a16:creationId xmlns:a16="http://schemas.microsoft.com/office/drawing/2014/main" id="{22DC0364-7E64-441F-9675-1875C1727005}"/>
              </a:ext>
            </a:extLst>
          </p:cNvPr>
          <p:cNvSpPr>
            <a:spLocks noGrp="1"/>
          </p:cNvSpPr>
          <p:nvPr>
            <p:ph type="sldNum" sz="quarter" idx="12"/>
          </p:nvPr>
        </p:nvSpPr>
        <p:spPr/>
        <p:txBody>
          <a:bodyPr/>
          <a:lstStyle/>
          <a:p>
            <a:fld id="{CCC82BC5-0CA4-437F-A309-82984C31DC81}" type="slidenum">
              <a:rPr lang="he-IL" smtClean="0">
                <a:solidFill>
                  <a:prstClr val="black">
                    <a:tint val="75000"/>
                  </a:prstClr>
                </a:solidFill>
              </a:rPr>
              <a:pPr/>
              <a:t>‹#›</a:t>
            </a:fld>
            <a:endParaRPr lang="he-IL">
              <a:solidFill>
                <a:prstClr val="black">
                  <a:tint val="75000"/>
                </a:prstClr>
              </a:solidFill>
            </a:endParaRPr>
          </a:p>
        </p:txBody>
      </p:sp>
      <p:pic>
        <p:nvPicPr>
          <p:cNvPr id="9" name="גרפיקה 8">
            <a:extLst>
              <a:ext uri="{FF2B5EF4-FFF2-40B4-BE49-F238E27FC236}">
                <a16:creationId xmlns:a16="http://schemas.microsoft.com/office/drawing/2014/main" id="{014B3DB3-461F-4398-BA6E-4A106B985A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E6C39D0E-C63B-410E-8C84-DC4C300B461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7573065" y="4741941"/>
            <a:ext cx="864394" cy="1962150"/>
          </a:xfrm>
          <a:prstGeom prst="rect">
            <a:avLst/>
          </a:prstGeom>
        </p:spPr>
      </p:pic>
      <p:pic>
        <p:nvPicPr>
          <p:cNvPr id="13" name="גרפיקה 12">
            <a:extLst>
              <a:ext uri="{FF2B5EF4-FFF2-40B4-BE49-F238E27FC236}">
                <a16:creationId xmlns:a16="http://schemas.microsoft.com/office/drawing/2014/main" id="{5C59754D-A532-455A-A60E-F4CECECF7CB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24929428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764DEA61-6936-45F7-9BE7-400ABDB19264}"/>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4" y="2379725"/>
            <a:ext cx="4097663"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D211F494-1DAF-47BA-B0FE-1B1273399CE2}"/>
              </a:ext>
            </a:extLst>
          </p:cNvPr>
          <p:cNvSpPr txBox="1"/>
          <p:nvPr userDrawn="1"/>
        </p:nvSpPr>
        <p:spPr>
          <a:xfrm>
            <a:off x="285521" y="5169588"/>
            <a:ext cx="4286481" cy="646331"/>
          </a:xfrm>
          <a:prstGeom prst="rect">
            <a:avLst/>
          </a:prstGeom>
          <a:noFill/>
        </p:spPr>
        <p:txBody>
          <a:bodyPr wrap="square" rtlCol="1" anchor="ctr">
            <a:spAutoFit/>
          </a:bodyPr>
          <a:lstStyle/>
          <a:p>
            <a:r>
              <a:rPr lang="he-IL" sz="3600" dirty="0">
                <a:solidFill>
                  <a:prstClr val="black"/>
                </a:solidFill>
                <a:latin typeface="David" panose="020E0502060401010101" pitchFamily="34" charset="-79"/>
              </a:rPr>
              <a:t>כותרת</a:t>
            </a:r>
          </a:p>
        </p:txBody>
      </p:sp>
      <p:sp>
        <p:nvSpPr>
          <p:cNvPr id="3" name="תיבת טקסט 2">
            <a:extLst>
              <a:ext uri="{FF2B5EF4-FFF2-40B4-BE49-F238E27FC236}">
                <a16:creationId xmlns:a16="http://schemas.microsoft.com/office/drawing/2014/main" id="{8548F3B2-2728-40FC-A31E-019B6374A692}"/>
              </a:ext>
            </a:extLst>
          </p:cNvPr>
          <p:cNvSpPr txBox="1"/>
          <p:nvPr userDrawn="1"/>
        </p:nvSpPr>
        <p:spPr>
          <a:xfrm>
            <a:off x="2567265" y="1388334"/>
            <a:ext cx="3825478" cy="784830"/>
          </a:xfrm>
          <a:prstGeom prst="rect">
            <a:avLst/>
          </a:prstGeom>
          <a:noFill/>
        </p:spPr>
        <p:txBody>
          <a:bodyPr wrap="square" rtlCol="1" anchor="ctr">
            <a:spAutoFit/>
          </a:bodyPr>
          <a:lstStyle/>
          <a:p>
            <a:r>
              <a:rPr lang="he-IL" sz="4500" b="1" dirty="0">
                <a:solidFill>
                  <a:prstClr val="white"/>
                </a:solidFill>
                <a:latin typeface="David" panose="020E0502060401010101" pitchFamily="34" charset="-79"/>
              </a:rPr>
              <a:t>שם היחידה</a:t>
            </a:r>
            <a:endParaRPr lang="he-IL" sz="4500" dirty="0">
              <a:solidFill>
                <a:prstClr val="white"/>
              </a:solidFill>
              <a:latin typeface="David" panose="020E0502060401010101" pitchFamily="34" charset="-79"/>
            </a:endParaRPr>
          </a:p>
        </p:txBody>
      </p:sp>
    </p:spTree>
    <p:extLst>
      <p:ext uri="{BB962C8B-B14F-4D97-AF65-F5344CB8AC3E}">
        <p14:creationId xmlns:p14="http://schemas.microsoft.com/office/powerpoint/2010/main" val="31621603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F274B4E7-8010-46E6-A1BF-3E6AECB013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26519622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4" y="2379725"/>
            <a:ext cx="4096703"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016B52B-3097-4BE9-AC4D-9776D7A8AEBE}"/>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spTree>
    <p:extLst>
      <p:ext uri="{BB962C8B-B14F-4D97-AF65-F5344CB8AC3E}">
        <p14:creationId xmlns:p14="http://schemas.microsoft.com/office/powerpoint/2010/main" val="36127276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5"/>
            <a:ext cx="4097037"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3">
            <a:extLst>
              <a:ext uri="{FF2B5EF4-FFF2-40B4-BE49-F238E27FC236}">
                <a16:creationId xmlns:a16="http://schemas.microsoft.com/office/drawing/2014/main" id="{5421A745-277C-4871-B8F7-CCB8250E9A06}"/>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spTree>
    <p:extLst>
      <p:ext uri="{BB962C8B-B14F-4D97-AF65-F5344CB8AC3E}">
        <p14:creationId xmlns:p14="http://schemas.microsoft.com/office/powerpoint/2010/main" val="24823436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5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5"/>
            <a:ext cx="4097037"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3">
            <a:extLst>
              <a:ext uri="{FF2B5EF4-FFF2-40B4-BE49-F238E27FC236}">
                <a16:creationId xmlns:a16="http://schemas.microsoft.com/office/drawing/2014/main" id="{8BE84E73-CC9B-468E-8462-671F593B6216}"/>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Arial Narrow" panose="020B0606020202030204" pitchFamily="34" charset="0"/>
                <a:cs typeface="Heebo" pitchFamily="2" charset="-79"/>
              </a:rPr>
              <a:t>הופק עבור משרד החינוך על ידי</a:t>
            </a:r>
            <a:r>
              <a:rPr lang="en-US" sz="1350" dirty="0">
                <a:solidFill>
                  <a:prstClr val="black"/>
                </a:solidFill>
                <a:latin typeface="Arial Narrow" panose="020B0606020202030204" pitchFamily="34" charset="0"/>
                <a:cs typeface="Heebo" pitchFamily="2" charset="-79"/>
              </a:rPr>
              <a:t> </a:t>
            </a:r>
            <a:r>
              <a:rPr lang="he-IL" sz="1350" dirty="0">
                <a:solidFill>
                  <a:prstClr val="black"/>
                </a:solidFill>
                <a:latin typeface="Arial Narrow" panose="020B0606020202030204" pitchFamily="34" charset="0"/>
                <a:cs typeface="Heebo" pitchFamily="2" charset="-79"/>
              </a:rPr>
              <a:t>אלנט טכנולוגיות בע"מ</a:t>
            </a: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sp>
        <p:nvSpPr>
          <p:cNvPr id="3" name="תיבת טקסט 2">
            <a:extLst>
              <a:ext uri="{FF2B5EF4-FFF2-40B4-BE49-F238E27FC236}">
                <a16:creationId xmlns:a16="http://schemas.microsoft.com/office/drawing/2014/main" id="{F33B3191-830C-4B4F-A228-A27CE39693E8}"/>
              </a:ext>
            </a:extLst>
          </p:cNvPr>
          <p:cNvSpPr txBox="1"/>
          <p:nvPr userDrawn="1"/>
        </p:nvSpPr>
        <p:spPr>
          <a:xfrm>
            <a:off x="285521" y="5169588"/>
            <a:ext cx="4286481" cy="646331"/>
          </a:xfrm>
          <a:prstGeom prst="rect">
            <a:avLst/>
          </a:prstGeom>
          <a:noFill/>
        </p:spPr>
        <p:txBody>
          <a:bodyPr wrap="square" rtlCol="1" anchor="ctr">
            <a:spAutoFit/>
          </a:bodyPr>
          <a:lstStyle/>
          <a:p>
            <a:r>
              <a:rPr lang="he-IL" sz="3600" dirty="0">
                <a:solidFill>
                  <a:prstClr val="black"/>
                </a:solidFill>
                <a:latin typeface="David" panose="020E0502060401010101" pitchFamily="34" charset="-79"/>
              </a:rPr>
              <a:t>שיעור 4</a:t>
            </a:r>
          </a:p>
        </p:txBody>
      </p:sp>
      <p:sp>
        <p:nvSpPr>
          <p:cNvPr id="4" name="תיבת טקסט 3">
            <a:extLst>
              <a:ext uri="{FF2B5EF4-FFF2-40B4-BE49-F238E27FC236}">
                <a16:creationId xmlns:a16="http://schemas.microsoft.com/office/drawing/2014/main" id="{20472BA9-643E-4505-A1CB-D238C77CD2DB}"/>
              </a:ext>
            </a:extLst>
          </p:cNvPr>
          <p:cNvSpPr txBox="1"/>
          <p:nvPr userDrawn="1"/>
        </p:nvSpPr>
        <p:spPr>
          <a:xfrm>
            <a:off x="2567265" y="1042085"/>
            <a:ext cx="3825478" cy="1477328"/>
          </a:xfrm>
          <a:prstGeom prst="rect">
            <a:avLst/>
          </a:prstGeom>
          <a:noFill/>
        </p:spPr>
        <p:txBody>
          <a:bodyPr wrap="square" rtlCol="1" anchor="ctr">
            <a:spAutoFit/>
          </a:bodyPr>
          <a:lstStyle/>
          <a:p>
            <a:r>
              <a:rPr lang="he-IL" sz="4500" b="1" dirty="0">
                <a:solidFill>
                  <a:prstClr val="white"/>
                </a:solidFill>
                <a:latin typeface="David" panose="020E0502060401010101" pitchFamily="34" charset="-79"/>
              </a:rPr>
              <a:t>יחידת פתיחה ג</a:t>
            </a:r>
            <a:r>
              <a:rPr lang="en-US" sz="4500" b="1" dirty="0">
                <a:solidFill>
                  <a:prstClr val="white"/>
                </a:solidFill>
                <a:latin typeface="David" panose="020E0502060401010101" pitchFamily="34" charset="-79"/>
              </a:rPr>
              <a:t>'</a:t>
            </a:r>
            <a:endParaRPr lang="he-IL" sz="4500" dirty="0">
              <a:solidFill>
                <a:prstClr val="white"/>
              </a:solidFill>
              <a:latin typeface="David" panose="020E0502060401010101" pitchFamily="34" charset="-79"/>
            </a:endParaRPr>
          </a:p>
        </p:txBody>
      </p:sp>
    </p:spTree>
    <p:extLst>
      <p:ext uri="{BB962C8B-B14F-4D97-AF65-F5344CB8AC3E}">
        <p14:creationId xmlns:p14="http://schemas.microsoft.com/office/powerpoint/2010/main" val="27556026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2" y="365129"/>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3" y="542541"/>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3" y="2092694"/>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3" y="1130598"/>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solidFill>
                <a:prstClr val="black">
                  <a:tint val="75000"/>
                </a:prstClr>
              </a:solidFill>
            </a:endParaRPr>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solidFill>
                  <a:prstClr val="black">
                    <a:tint val="75000"/>
                  </a:prstClr>
                </a:solidFill>
              </a:rPr>
              <a:pPr/>
              <a:t>‹#›</a:t>
            </a:fld>
            <a:endParaRPr lang="he-IL">
              <a:solidFill>
                <a:prstClr val="black">
                  <a:tint val="75000"/>
                </a:prstClr>
              </a:solidFill>
            </a:endParaRPr>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6" y="2278752"/>
            <a:ext cx="7613495" cy="3568897"/>
          </a:xfrm>
        </p:spPr>
        <p:txBody>
          <a:bodyPr>
            <a:normAutofit/>
          </a:bodyPr>
          <a:lstStyle>
            <a:lvl1pPr marL="536972"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89"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2"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16671886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כותרת ותוכן">
    <p:spTree>
      <p:nvGrpSpPr>
        <p:cNvPr id="1" name=""/>
        <p:cNvGrpSpPr/>
        <p:nvPr/>
      </p:nvGrpSpPr>
      <p:grpSpPr>
        <a:xfrm>
          <a:off x="0" y="0"/>
          <a:ext cx="0" cy="0"/>
          <a:chOff x="0" y="0"/>
          <a:chExt cx="0" cy="0"/>
        </a:xfrm>
      </p:grpSpPr>
      <p:sp>
        <p:nvSpPr>
          <p:cNvPr id="6" name="מציין מיקום של מספר שקופית 5">
            <a:extLst>
              <a:ext uri="{FF2B5EF4-FFF2-40B4-BE49-F238E27FC236}">
                <a16:creationId xmlns:a16="http://schemas.microsoft.com/office/drawing/2014/main" id="{29FB4C20-C41E-4514-9049-04435652BDAA}"/>
              </a:ext>
            </a:extLst>
          </p:cNvPr>
          <p:cNvSpPr>
            <a:spLocks noGrp="1"/>
          </p:cNvSpPr>
          <p:nvPr>
            <p:ph type="sldNum" sz="quarter" idx="12"/>
          </p:nvPr>
        </p:nvSpPr>
        <p:spPr/>
        <p:txBody>
          <a:bodyPr/>
          <a:lstStyle/>
          <a:p>
            <a:fld id="{CCC82BC5-0CA4-437F-A309-82984C31DC81}" type="slidenum">
              <a:rPr lang="he-IL" smtClean="0">
                <a:solidFill>
                  <a:prstClr val="black">
                    <a:tint val="75000"/>
                  </a:prstClr>
                </a:solidFill>
              </a:rPr>
              <a:pPr/>
              <a:t>‹#›</a:t>
            </a:fld>
            <a:endParaRPr lang="he-IL">
              <a:solidFill>
                <a:prstClr val="black">
                  <a:tint val="75000"/>
                </a:prstClr>
              </a:solidFill>
            </a:endParaRPr>
          </a:p>
        </p:txBody>
      </p:sp>
      <p:pic>
        <p:nvPicPr>
          <p:cNvPr id="19" name="גרפיקה 18">
            <a:extLst>
              <a:ext uri="{FF2B5EF4-FFF2-40B4-BE49-F238E27FC236}">
                <a16:creationId xmlns:a16="http://schemas.microsoft.com/office/drawing/2014/main" id="{8DCC2D96-1CD0-443C-A810-271CC39B91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9660840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5" y="2214566"/>
            <a:ext cx="9276835" cy="2428875"/>
          </a:xfrm>
          <a:prstGeom prst="rect">
            <a:avLst/>
          </a:prstGeom>
        </p:spPr>
      </p:pic>
    </p:spTree>
    <p:extLst>
      <p:ext uri="{BB962C8B-B14F-4D97-AF65-F5344CB8AC3E}">
        <p14:creationId xmlns:p14="http://schemas.microsoft.com/office/powerpoint/2010/main" val="9460669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3488178" y="2518174"/>
            <a:ext cx="12369113" cy="1821656"/>
          </a:xfrm>
          <a:prstGeom prst="rect">
            <a:avLst/>
          </a:prstGeom>
        </p:spPr>
      </p:pic>
    </p:spTree>
    <p:extLst>
      <p:ext uri="{BB962C8B-B14F-4D97-AF65-F5344CB8AC3E}">
        <p14:creationId xmlns:p14="http://schemas.microsoft.com/office/powerpoint/2010/main" val="32231052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031289" y="2518174"/>
            <a:ext cx="12369113" cy="1821656"/>
          </a:xfrm>
          <a:prstGeom prst="rect">
            <a:avLst/>
          </a:prstGeom>
        </p:spPr>
      </p:pic>
    </p:spTree>
    <p:extLst>
      <p:ext uri="{BB962C8B-B14F-4D97-AF65-F5344CB8AC3E}">
        <p14:creationId xmlns:p14="http://schemas.microsoft.com/office/powerpoint/2010/main" val="13537905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85397" y="6142027"/>
            <a:ext cx="680760" cy="789608"/>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93451" y="5104754"/>
            <a:ext cx="558998" cy="745331"/>
          </a:xfrm>
          <a:prstGeom prst="rect">
            <a:avLst/>
          </a:prstGeom>
        </p:spPr>
      </p:pic>
    </p:spTree>
    <p:extLst>
      <p:ext uri="{BB962C8B-B14F-4D97-AF65-F5344CB8AC3E}">
        <p14:creationId xmlns:p14="http://schemas.microsoft.com/office/powerpoint/2010/main" val="37682421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4" y="5701711"/>
            <a:ext cx="878681" cy="1019175"/>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3" y="5840054"/>
            <a:ext cx="721519" cy="962025"/>
          </a:xfrm>
          <a:prstGeom prst="rect">
            <a:avLst/>
          </a:prstGeom>
        </p:spPr>
      </p:pic>
    </p:spTree>
    <p:extLst>
      <p:ext uri="{BB962C8B-B14F-4D97-AF65-F5344CB8AC3E}">
        <p14:creationId xmlns:p14="http://schemas.microsoft.com/office/powerpoint/2010/main" val="27003983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96083"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947030" y="5701711"/>
            <a:ext cx="878681" cy="1019175"/>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70409" y="5840054"/>
            <a:ext cx="721519" cy="962025"/>
          </a:xfrm>
          <a:prstGeom prst="rect">
            <a:avLst/>
          </a:prstGeom>
        </p:spPr>
      </p:pic>
    </p:spTree>
    <p:extLst>
      <p:ext uri="{BB962C8B-B14F-4D97-AF65-F5344CB8AC3E}">
        <p14:creationId xmlns:p14="http://schemas.microsoft.com/office/powerpoint/2010/main" val="3376615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9219C75A-9A71-45E3-946F-3F80769000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3" name="גרפיקה 12">
            <a:extLst>
              <a:ext uri="{FF2B5EF4-FFF2-40B4-BE49-F238E27FC236}">
                <a16:creationId xmlns:a16="http://schemas.microsoft.com/office/drawing/2014/main" id="{5FA0AB42-0ADA-4DAF-8AD3-F2BB01D7AF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32476552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2" y="5580457"/>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085263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2" y="5580457"/>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32418" y="4985627"/>
            <a:ext cx="628650" cy="838200"/>
          </a:xfrm>
          <a:prstGeom prst="rect">
            <a:avLst/>
          </a:prstGeom>
        </p:spPr>
      </p:pic>
    </p:spTree>
    <p:extLst>
      <p:ext uri="{BB962C8B-B14F-4D97-AF65-F5344CB8AC3E}">
        <p14:creationId xmlns:p14="http://schemas.microsoft.com/office/powerpoint/2010/main" val="8951192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2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2" y="4566905"/>
            <a:ext cx="8912311" cy="752475"/>
          </a:xfrm>
          <a:prstGeom prst="rect">
            <a:avLst/>
          </a:prstGeom>
        </p:spPr>
      </p:pic>
    </p:spTree>
    <p:extLst>
      <p:ext uri="{BB962C8B-B14F-4D97-AF65-F5344CB8AC3E}">
        <p14:creationId xmlns:p14="http://schemas.microsoft.com/office/powerpoint/2010/main" val="40780274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2_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6570114-1D49-44F6-85CC-CA25433E54E9}"/>
              </a:ext>
            </a:extLst>
          </p:cNvPr>
          <p:cNvSpPr>
            <a:spLocks noGrp="1"/>
          </p:cNvSpPr>
          <p:nvPr>
            <p:ph type="dt" sz="half" idx="10"/>
          </p:nvPr>
        </p:nvSpPr>
        <p:spPr/>
        <p:txBody>
          <a:bodyPr/>
          <a:lstStyle/>
          <a:p>
            <a:fld id="{7C3934C3-D428-4187-AB14-09F09794C5B4}"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3" name="מציין מיקום של כותרת תחתונה 2">
            <a:extLst>
              <a:ext uri="{FF2B5EF4-FFF2-40B4-BE49-F238E27FC236}">
                <a16:creationId xmlns:a16="http://schemas.microsoft.com/office/drawing/2014/main" id="{C84F275A-4DFF-44A3-B95F-4875A4B80225}"/>
              </a:ext>
            </a:extLst>
          </p:cNvPr>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a:extLst>
              <a:ext uri="{FF2B5EF4-FFF2-40B4-BE49-F238E27FC236}">
                <a16:creationId xmlns:a16="http://schemas.microsoft.com/office/drawing/2014/main" id="{BCDC0E4A-2DB8-48EB-8187-D915E809DB71}"/>
              </a:ext>
            </a:extLst>
          </p:cNvPr>
          <p:cNvSpPr>
            <a:spLocks noGrp="1"/>
          </p:cNvSpPr>
          <p:nvPr>
            <p:ph type="sldNum" sz="quarter" idx="12"/>
          </p:nvPr>
        </p:nvSpPr>
        <p:spPr/>
        <p:txBody>
          <a:bodyPr/>
          <a:lstStyle/>
          <a:p>
            <a:fld id="{CCC82BC5-0CA4-437F-A309-82984C31DC81}" type="slidenum">
              <a:rPr lang="he-IL" smtClean="0">
                <a:solidFill>
                  <a:prstClr val="black">
                    <a:tint val="75000"/>
                  </a:prstClr>
                </a:solidFill>
              </a:rPr>
              <a:pPr/>
              <a:t>‹#›</a:t>
            </a:fld>
            <a:endParaRPr lang="he-IL">
              <a:solidFill>
                <a:prstClr val="black">
                  <a:tint val="75000"/>
                </a:prstClr>
              </a:solidFill>
            </a:endParaRPr>
          </a:p>
        </p:txBody>
      </p:sp>
      <p:pic>
        <p:nvPicPr>
          <p:cNvPr id="6" name="גרפיקה 5">
            <a:extLst>
              <a:ext uri="{FF2B5EF4-FFF2-40B4-BE49-F238E27FC236}">
                <a16:creationId xmlns:a16="http://schemas.microsoft.com/office/drawing/2014/main" id="{70F0B874-01FA-4483-AA47-938F271F9A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8" name="גרפיקה 7">
            <a:extLst>
              <a:ext uri="{FF2B5EF4-FFF2-40B4-BE49-F238E27FC236}">
                <a16:creationId xmlns:a16="http://schemas.microsoft.com/office/drawing/2014/main" id="{FE4569F7-A0CF-4B5F-B036-997C0F913D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91" y="808372"/>
            <a:ext cx="435769" cy="542925"/>
          </a:xfrm>
          <a:prstGeom prst="rect">
            <a:avLst/>
          </a:prstGeom>
        </p:spPr>
      </p:pic>
      <p:pic>
        <p:nvPicPr>
          <p:cNvPr id="10" name="גרפיקה 9">
            <a:extLst>
              <a:ext uri="{FF2B5EF4-FFF2-40B4-BE49-F238E27FC236}">
                <a16:creationId xmlns:a16="http://schemas.microsoft.com/office/drawing/2014/main" id="{DEE8294A-1A34-4CDD-8D51-076313F9E7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2" name="גרפיקה 11">
            <a:extLst>
              <a:ext uri="{FF2B5EF4-FFF2-40B4-BE49-F238E27FC236}">
                <a16:creationId xmlns:a16="http://schemas.microsoft.com/office/drawing/2014/main" id="{2435DA7A-45D5-4361-8703-862123413F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1750096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A7221E2D-CD09-4B2B-AB90-184389CB2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82672588-0F76-48C9-9277-BB2E922944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7573065" y="4741941"/>
            <a:ext cx="864394" cy="1962150"/>
          </a:xfrm>
          <a:prstGeom prst="rect">
            <a:avLst/>
          </a:prstGeom>
        </p:spPr>
      </p:pic>
      <p:pic>
        <p:nvPicPr>
          <p:cNvPr id="12" name="גרפיקה 11">
            <a:extLst>
              <a:ext uri="{FF2B5EF4-FFF2-40B4-BE49-F238E27FC236}">
                <a16:creationId xmlns:a16="http://schemas.microsoft.com/office/drawing/2014/main" id="{F971A767-B5AE-4997-9557-3971C0E902A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
        <p:nvSpPr>
          <p:cNvPr id="13" name="מלבן 12">
            <a:extLst>
              <a:ext uri="{FF2B5EF4-FFF2-40B4-BE49-F238E27FC236}">
                <a16:creationId xmlns:a16="http://schemas.microsoft.com/office/drawing/2014/main" id="{44296C63-1829-4C47-AD7B-CCB9536324D6}"/>
              </a:ext>
            </a:extLst>
          </p:cNvPr>
          <p:cNvSpPr/>
          <p:nvPr userDrawn="1"/>
        </p:nvSpPr>
        <p:spPr>
          <a:xfrm>
            <a:off x="7455779" y="4741946"/>
            <a:ext cx="794688" cy="9308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solidFill>
                <a:prstClr val="white"/>
              </a:solidFill>
              <a:latin typeface="Arial" panose="020B0604020202020204" pitchFamily="34" charset="0"/>
            </a:endParaRPr>
          </a:p>
        </p:txBody>
      </p:sp>
    </p:spTree>
    <p:extLst>
      <p:ext uri="{BB962C8B-B14F-4D97-AF65-F5344CB8AC3E}">
        <p14:creationId xmlns:p14="http://schemas.microsoft.com/office/powerpoint/2010/main" val="12215701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74B7F74A-2FE8-4FF2-9184-D715263ABDB9}"/>
              </a:ext>
            </a:extLst>
          </p:cNvPr>
          <p:cNvSpPr txBox="1"/>
          <p:nvPr userDrawn="1"/>
        </p:nvSpPr>
        <p:spPr>
          <a:xfrm>
            <a:off x="438195" y="6396340"/>
            <a:ext cx="8267614" cy="507831"/>
          </a:xfrm>
          <a:prstGeom prst="rect">
            <a:avLst/>
          </a:prstGeom>
          <a:noFill/>
        </p:spPr>
        <p:txBody>
          <a:bodyPr wrap="square" rtlCol="0">
            <a:spAutoFit/>
          </a:bodyPr>
          <a:lstStyle/>
          <a:p>
            <a:pPr algn="ctr"/>
            <a:r>
              <a:rPr lang="he-IL" sz="1350" dirty="0">
                <a:solidFill>
                  <a:prstClr val="black"/>
                </a:solidFill>
                <a:latin typeface="Heebo" pitchFamily="2" charset="-79"/>
                <a:cs typeface="Heebo" pitchFamily="2" charset="-79"/>
              </a:rPr>
              <a:t>הופק עבור משרד החינוך על ידי</a:t>
            </a:r>
            <a:r>
              <a:rPr lang="en-US" sz="1350" dirty="0">
                <a:solidFill>
                  <a:prstClr val="black"/>
                </a:solidFill>
                <a:latin typeface="Heebo" pitchFamily="2" charset="-79"/>
                <a:cs typeface="Heebo" pitchFamily="2" charset="-79"/>
              </a:rPr>
              <a:t> </a:t>
            </a:r>
            <a:r>
              <a:rPr lang="he-IL" sz="1350" dirty="0">
                <a:solidFill>
                  <a:prstClr val="black"/>
                </a:solidFill>
                <a:latin typeface="Heebo" pitchFamily="2" charset="-79"/>
                <a:cs typeface="Heebo" pitchFamily="2" charset="-79"/>
              </a:rPr>
              <a:t> אלנט טכנולוגיות מידע בע"מ</a:t>
            </a:r>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D2511C3-74E4-4154-90D1-98FB8ACC08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9" name="גרפיקה 8">
            <a:extLst>
              <a:ext uri="{FF2B5EF4-FFF2-40B4-BE49-F238E27FC236}">
                <a16:creationId xmlns:a16="http://schemas.microsoft.com/office/drawing/2014/main" id="{953624A2-FAF6-4829-B72A-6A6C334D467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10" name="גרפיקה 10">
            <a:extLst>
              <a:ext uri="{FF2B5EF4-FFF2-40B4-BE49-F238E27FC236}">
                <a16:creationId xmlns:a16="http://schemas.microsoft.com/office/drawing/2014/main" id="{DF338F71-C8D1-49F9-85E1-4FB26A9CFF48}"/>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5"/>
            <a:ext cx="4097037" cy="3641811"/>
          </a:xfrm>
          <a:prstGeom prst="rect">
            <a:avLst/>
          </a:prstGeom>
          <a:effectLst/>
        </p:spPr>
      </p:pic>
      <p:pic>
        <p:nvPicPr>
          <p:cNvPr id="11" name="גרפיקה 10">
            <a:extLst>
              <a:ext uri="{FF2B5EF4-FFF2-40B4-BE49-F238E27FC236}">
                <a16:creationId xmlns:a16="http://schemas.microsoft.com/office/drawing/2014/main" id="{7F039073-5B03-4F33-BA59-DA2A67625E7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7" y="254708"/>
            <a:ext cx="2014037" cy="1998128"/>
          </a:xfrm>
          <a:prstGeom prst="rect">
            <a:avLst/>
          </a:prstGeom>
        </p:spPr>
      </p:pic>
      <p:cxnSp>
        <p:nvCxnSpPr>
          <p:cNvPr id="12" name="מחבר ישר 11">
            <a:extLst>
              <a:ext uri="{FF2B5EF4-FFF2-40B4-BE49-F238E27FC236}">
                <a16:creationId xmlns:a16="http://schemas.microsoft.com/office/drawing/2014/main" id="{F616AA01-6E13-456D-967A-4A6D3252C156}"/>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42F485F9-093D-4D6D-8310-FF5F43224058}"/>
              </a:ext>
            </a:extLst>
          </p:cNvPr>
          <p:cNvSpPr txBox="1"/>
          <p:nvPr userDrawn="1"/>
        </p:nvSpPr>
        <p:spPr>
          <a:xfrm>
            <a:off x="285521" y="5169588"/>
            <a:ext cx="4286481" cy="646331"/>
          </a:xfrm>
          <a:prstGeom prst="rect">
            <a:avLst/>
          </a:prstGeom>
          <a:noFill/>
        </p:spPr>
        <p:txBody>
          <a:bodyPr wrap="square" rtlCol="1" anchor="ctr">
            <a:spAutoFit/>
          </a:bodyPr>
          <a:lstStyle/>
          <a:p>
            <a:r>
              <a:rPr lang="he-IL" sz="3600" dirty="0">
                <a:solidFill>
                  <a:prstClr val="black"/>
                </a:solidFill>
                <a:latin typeface="David" panose="020E0502060401010101" pitchFamily="34" charset="-79"/>
              </a:rPr>
              <a:t>שיעור 4</a:t>
            </a:r>
          </a:p>
        </p:txBody>
      </p:sp>
      <p:sp>
        <p:nvSpPr>
          <p:cNvPr id="3" name="תיבת טקסט 2">
            <a:extLst>
              <a:ext uri="{FF2B5EF4-FFF2-40B4-BE49-F238E27FC236}">
                <a16:creationId xmlns:a16="http://schemas.microsoft.com/office/drawing/2014/main" id="{935A513E-A316-4FC4-A3CC-72B62CB823C9}"/>
              </a:ext>
            </a:extLst>
          </p:cNvPr>
          <p:cNvSpPr txBox="1"/>
          <p:nvPr userDrawn="1"/>
        </p:nvSpPr>
        <p:spPr>
          <a:xfrm>
            <a:off x="2567265" y="1042085"/>
            <a:ext cx="3825478" cy="1477328"/>
          </a:xfrm>
          <a:prstGeom prst="rect">
            <a:avLst/>
          </a:prstGeom>
          <a:noFill/>
        </p:spPr>
        <p:txBody>
          <a:bodyPr wrap="square" rtlCol="1" anchor="ctr">
            <a:spAutoFit/>
          </a:bodyPr>
          <a:lstStyle/>
          <a:p>
            <a:r>
              <a:rPr lang="he-IL" sz="4500" b="1" dirty="0">
                <a:solidFill>
                  <a:prstClr val="white"/>
                </a:solidFill>
                <a:latin typeface="David" panose="020E0502060401010101" pitchFamily="34" charset="-79"/>
              </a:rPr>
              <a:t>יחידת פתיחה ג</a:t>
            </a:r>
            <a:r>
              <a:rPr lang="en-US" sz="4500" b="1" dirty="0">
                <a:solidFill>
                  <a:prstClr val="white"/>
                </a:solidFill>
                <a:latin typeface="David" panose="020E0502060401010101" pitchFamily="34" charset="-79"/>
              </a:rPr>
              <a:t>'</a:t>
            </a:r>
            <a:endParaRPr lang="he-IL" sz="4500" dirty="0">
              <a:solidFill>
                <a:prstClr val="white"/>
              </a:solidFill>
              <a:latin typeface="David" panose="020E0502060401010101" pitchFamily="34" charset="-79"/>
            </a:endParaRPr>
          </a:p>
        </p:txBody>
      </p:sp>
    </p:spTree>
    <p:extLst>
      <p:ext uri="{BB962C8B-B14F-4D97-AF65-F5344CB8AC3E}">
        <p14:creationId xmlns:p14="http://schemas.microsoft.com/office/powerpoint/2010/main" val="21749396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שקופית כותרת">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37E6580D-CBF5-4C1E-982C-AE6E4435C04F}"/>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Heebo" pitchFamily="2" charset="-79"/>
                <a:cs typeface="Heebo" pitchFamily="2" charset="-79"/>
              </a:rPr>
              <a:t>הופק עבור משרד החינוך על ידי</a:t>
            </a:r>
            <a:r>
              <a:rPr lang="en-US" sz="1350" dirty="0">
                <a:solidFill>
                  <a:prstClr val="black"/>
                </a:solidFill>
                <a:latin typeface="Heebo" pitchFamily="2" charset="-79"/>
                <a:cs typeface="Heebo" pitchFamily="2" charset="-79"/>
              </a:rPr>
              <a:t> </a:t>
            </a:r>
            <a:r>
              <a:rPr lang="en-US" sz="1350" dirty="0" err="1">
                <a:solidFill>
                  <a:prstClr val="black"/>
                </a:solidFill>
                <a:latin typeface="Heebo" pitchFamily="2" charset="-79"/>
                <a:cs typeface="Heebo" pitchFamily="2" charset="-79"/>
              </a:rPr>
              <a:t>Lnet</a:t>
            </a:r>
            <a:r>
              <a:rPr lang="en-US" sz="1350" dirty="0">
                <a:solidFill>
                  <a:prstClr val="black"/>
                </a:solidFill>
                <a:latin typeface="Heebo" pitchFamily="2" charset="-79"/>
                <a:cs typeface="Heebo" pitchFamily="2" charset="-79"/>
              </a:rPr>
              <a:t> – Online Learning Innovations </a:t>
            </a:r>
            <a:endParaRPr lang="he-IL" sz="1350" dirty="0">
              <a:solidFill>
                <a:prstClr val="black"/>
              </a:solidFill>
              <a:latin typeface="Heebo" pitchFamily="2" charset="-79"/>
              <a:cs typeface="Heebo" pitchFamily="2" charset="-79"/>
            </a:endParaRP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3" name="Picture 5" descr="A close up of a sign&#10;&#10;Description automatically generated">
            <a:extLst>
              <a:ext uri="{FF2B5EF4-FFF2-40B4-BE49-F238E27FC236}">
                <a16:creationId xmlns:a16="http://schemas.microsoft.com/office/drawing/2014/main" id="{D98A103C-9994-4DA4-AF44-8E7909040A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4" name="גרפיקה 3">
            <a:extLst>
              <a:ext uri="{FF2B5EF4-FFF2-40B4-BE49-F238E27FC236}">
                <a16:creationId xmlns:a16="http://schemas.microsoft.com/office/drawing/2014/main" id="{AEF2EAE3-1AB0-4BD0-B842-B552BF8C7D1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4" y="1441519"/>
            <a:ext cx="8503319" cy="752475"/>
          </a:xfrm>
          <a:prstGeom prst="rect">
            <a:avLst/>
          </a:prstGeom>
        </p:spPr>
      </p:pic>
      <p:pic>
        <p:nvPicPr>
          <p:cNvPr id="6" name="גרפיקה 5">
            <a:extLst>
              <a:ext uri="{FF2B5EF4-FFF2-40B4-BE49-F238E27FC236}">
                <a16:creationId xmlns:a16="http://schemas.microsoft.com/office/drawing/2014/main" id="{5D461802-8F6E-4B96-BA77-8402E52C90A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7" y="254708"/>
            <a:ext cx="2014037" cy="1998128"/>
          </a:xfrm>
          <a:prstGeom prst="rect">
            <a:avLst/>
          </a:prstGeom>
        </p:spPr>
      </p:pic>
      <p:cxnSp>
        <p:nvCxnSpPr>
          <p:cNvPr id="7" name="מחבר ישר 6">
            <a:extLst>
              <a:ext uri="{FF2B5EF4-FFF2-40B4-BE49-F238E27FC236}">
                <a16:creationId xmlns:a16="http://schemas.microsoft.com/office/drawing/2014/main" id="{048E9442-E31F-4EBA-9D05-6F56386C1FE9}"/>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4636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0C4423AF-6BEE-4E4F-B2DA-330265E04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pic>
        <p:nvPicPr>
          <p:cNvPr id="5" name="גרפיקה 4">
            <a:extLst>
              <a:ext uri="{FF2B5EF4-FFF2-40B4-BE49-F238E27FC236}">
                <a16:creationId xmlns:a16="http://schemas.microsoft.com/office/drawing/2014/main" id="{5282DA0B-FEC4-475C-ADC1-467FEA6BE60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4" y="5701711"/>
            <a:ext cx="878681" cy="1019175"/>
          </a:xfrm>
          <a:prstGeom prst="rect">
            <a:avLst/>
          </a:prstGeom>
        </p:spPr>
      </p:pic>
      <p:pic>
        <p:nvPicPr>
          <p:cNvPr id="7" name="גרפיקה 6">
            <a:extLst>
              <a:ext uri="{FF2B5EF4-FFF2-40B4-BE49-F238E27FC236}">
                <a16:creationId xmlns:a16="http://schemas.microsoft.com/office/drawing/2014/main" id="{2347746B-29D2-49E4-919C-B2342E8817B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3" y="5840054"/>
            <a:ext cx="721519" cy="962025"/>
          </a:xfrm>
          <a:prstGeom prst="rect">
            <a:avLst/>
          </a:prstGeom>
        </p:spPr>
      </p:pic>
    </p:spTree>
    <p:extLst>
      <p:ext uri="{BB962C8B-B14F-4D97-AF65-F5344CB8AC3E}">
        <p14:creationId xmlns:p14="http://schemas.microsoft.com/office/powerpoint/2010/main" val="10545897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EBC94832-9C1A-431D-84AC-8D1AD64F03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5" name="גרפיקה 4">
            <a:extLst>
              <a:ext uri="{FF2B5EF4-FFF2-40B4-BE49-F238E27FC236}">
                <a16:creationId xmlns:a16="http://schemas.microsoft.com/office/drawing/2014/main" id="{0294EC97-5149-4579-A737-1CB75C59F03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4571483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6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2247FDC7-CF6E-4AE8-8049-B9805D454E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2" y="5580457"/>
            <a:ext cx="8912311" cy="752475"/>
          </a:xfrm>
          <a:prstGeom prst="rect">
            <a:avLst/>
          </a:prstGeom>
        </p:spPr>
      </p:pic>
      <p:pic>
        <p:nvPicPr>
          <p:cNvPr id="5" name="גרפיקה 4">
            <a:extLst>
              <a:ext uri="{FF2B5EF4-FFF2-40B4-BE49-F238E27FC236}">
                <a16:creationId xmlns:a16="http://schemas.microsoft.com/office/drawing/2014/main" id="{6BA378EA-08FA-4F55-A117-C9EC183219E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5929841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54C51910-208C-4274-81E0-743951FFD2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5" name="גרפיקה 4">
            <a:extLst>
              <a:ext uri="{FF2B5EF4-FFF2-40B4-BE49-F238E27FC236}">
                <a16:creationId xmlns:a16="http://schemas.microsoft.com/office/drawing/2014/main" id="{AB4A3FE8-FFAB-44DD-9368-EA2FD23929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91" y="808372"/>
            <a:ext cx="435769" cy="542925"/>
          </a:xfrm>
          <a:prstGeom prst="rect">
            <a:avLst/>
          </a:prstGeom>
        </p:spPr>
      </p:pic>
      <p:pic>
        <p:nvPicPr>
          <p:cNvPr id="7" name="גרפיקה 6">
            <a:extLst>
              <a:ext uri="{FF2B5EF4-FFF2-40B4-BE49-F238E27FC236}">
                <a16:creationId xmlns:a16="http://schemas.microsoft.com/office/drawing/2014/main" id="{B4907C8A-5ADD-41AD-A9CA-A7763BEFDC7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9" name="גרפיקה 8">
            <a:extLst>
              <a:ext uri="{FF2B5EF4-FFF2-40B4-BE49-F238E27FC236}">
                <a16:creationId xmlns:a16="http://schemas.microsoft.com/office/drawing/2014/main" id="{3393F1D9-E4AE-4A68-A65F-3BC2F12C2B4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26200467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8_שקופית כותרת">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6163CA6B-427E-43B5-905E-49D13392AB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77669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AD2AE6F-E046-455C-818F-5EC0D45643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15675915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C1BD9C92-7104-43A0-B352-75DE578AD5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0" name="גרפיקה 9">
            <a:extLst>
              <a:ext uri="{FF2B5EF4-FFF2-40B4-BE49-F238E27FC236}">
                <a16:creationId xmlns:a16="http://schemas.microsoft.com/office/drawing/2014/main" id="{40250034-B401-481E-AAD1-B345999F51F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414162">
            <a:off x="7751862" y="5682018"/>
            <a:ext cx="864394" cy="1962150"/>
          </a:xfrm>
          <a:prstGeom prst="rect">
            <a:avLst/>
          </a:prstGeom>
        </p:spPr>
      </p:pic>
      <p:pic>
        <p:nvPicPr>
          <p:cNvPr id="12" name="גרפיקה 11">
            <a:extLst>
              <a:ext uri="{FF2B5EF4-FFF2-40B4-BE49-F238E27FC236}">
                <a16:creationId xmlns:a16="http://schemas.microsoft.com/office/drawing/2014/main" id="{6FAEEE5A-F911-494F-9787-4A80225CB0E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35675646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167BEBFC-9E1D-4FA7-A802-A9490355C9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5" y="2214566"/>
            <a:ext cx="9276835" cy="2428875"/>
          </a:xfrm>
          <a:prstGeom prst="rect">
            <a:avLst/>
          </a:prstGeom>
        </p:spPr>
      </p:pic>
    </p:spTree>
    <p:extLst>
      <p:ext uri="{BB962C8B-B14F-4D97-AF65-F5344CB8AC3E}">
        <p14:creationId xmlns:p14="http://schemas.microsoft.com/office/powerpoint/2010/main" val="18717637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9_שקופית כותרת">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E724D5B6-E660-4619-89AE-5672E53B7475}"/>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Heebo" pitchFamily="2" charset="-79"/>
                <a:cs typeface="Heebo" pitchFamily="2" charset="-79"/>
              </a:rPr>
              <a:t>הופק עבור משרד החינוך על ידי</a:t>
            </a:r>
            <a:r>
              <a:rPr lang="en-US" sz="1350" dirty="0">
                <a:solidFill>
                  <a:prstClr val="black"/>
                </a:solidFill>
                <a:latin typeface="Heebo" pitchFamily="2" charset="-79"/>
                <a:cs typeface="Heebo" pitchFamily="2" charset="-79"/>
              </a:rPr>
              <a:t> </a:t>
            </a:r>
            <a:r>
              <a:rPr lang="en-US" sz="1350" dirty="0" err="1">
                <a:solidFill>
                  <a:prstClr val="black"/>
                </a:solidFill>
                <a:latin typeface="Heebo" pitchFamily="2" charset="-79"/>
                <a:cs typeface="Heebo" pitchFamily="2" charset="-79"/>
              </a:rPr>
              <a:t>Lnet</a:t>
            </a:r>
            <a:r>
              <a:rPr lang="en-US" sz="1350" dirty="0">
                <a:solidFill>
                  <a:prstClr val="black"/>
                </a:solidFill>
                <a:latin typeface="Heebo" pitchFamily="2" charset="-79"/>
                <a:cs typeface="Heebo" pitchFamily="2" charset="-79"/>
              </a:rPr>
              <a:t> – Online Learning Innovations </a:t>
            </a:r>
            <a:endParaRPr lang="he-IL" sz="1350" dirty="0">
              <a:solidFill>
                <a:prstClr val="black"/>
              </a:solidFill>
              <a:latin typeface="Heebo" pitchFamily="2" charset="-79"/>
              <a:cs typeface="Heebo" pitchFamily="2" charset="-79"/>
            </a:endParaRP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10" name="Picture 5" descr="A close up of a sign&#10;&#10;Description automatically generated">
            <a:extLst>
              <a:ext uri="{FF2B5EF4-FFF2-40B4-BE49-F238E27FC236}">
                <a16:creationId xmlns:a16="http://schemas.microsoft.com/office/drawing/2014/main" id="{113208B1-D3E5-4EA1-9DE2-31E0DA99C9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12" name="גרפיקה 11">
            <a:extLst>
              <a:ext uri="{FF2B5EF4-FFF2-40B4-BE49-F238E27FC236}">
                <a16:creationId xmlns:a16="http://schemas.microsoft.com/office/drawing/2014/main" id="{E04FC7E1-ABAE-4B1C-9926-79721B5FEA7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117" y="254708"/>
            <a:ext cx="2014037" cy="1998128"/>
          </a:xfrm>
          <a:prstGeom prst="rect">
            <a:avLst/>
          </a:prstGeom>
        </p:spPr>
      </p:pic>
      <p:pic>
        <p:nvPicPr>
          <p:cNvPr id="13" name="גרפיקה 10">
            <a:extLst>
              <a:ext uri="{FF2B5EF4-FFF2-40B4-BE49-F238E27FC236}">
                <a16:creationId xmlns:a16="http://schemas.microsoft.com/office/drawing/2014/main" id="{4CDAC506-E82C-4BDC-9DB4-61D8DA23AD5E}"/>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4" y="2379725"/>
            <a:ext cx="4096703" cy="3641811"/>
          </a:xfrm>
          <a:prstGeom prst="rect">
            <a:avLst/>
          </a:prstGeom>
          <a:effectLst>
            <a:outerShdw blurRad="88900" dist="76200" dir="6720000" algn="ctr" rotWithShape="0">
              <a:srgbClr val="000000">
                <a:alpha val="21000"/>
              </a:srgbClr>
            </a:outerShdw>
          </a:effectLst>
        </p:spPr>
      </p:pic>
      <p:cxnSp>
        <p:nvCxnSpPr>
          <p:cNvPr id="14" name="מחבר ישר 13">
            <a:extLst>
              <a:ext uri="{FF2B5EF4-FFF2-40B4-BE49-F238E27FC236}">
                <a16:creationId xmlns:a16="http://schemas.microsoft.com/office/drawing/2014/main" id="{5D4F3C87-242B-432A-816F-BC859243C62D}"/>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גרפיקה 15">
            <a:extLst>
              <a:ext uri="{FF2B5EF4-FFF2-40B4-BE49-F238E27FC236}">
                <a16:creationId xmlns:a16="http://schemas.microsoft.com/office/drawing/2014/main" id="{4D51AF2B-884A-46E0-AEBA-8362D179F5B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40684" y="1441519"/>
            <a:ext cx="8503319" cy="752475"/>
          </a:xfrm>
          <a:prstGeom prst="rect">
            <a:avLst/>
          </a:prstGeom>
        </p:spPr>
      </p:pic>
    </p:spTree>
    <p:extLst>
      <p:ext uri="{BB962C8B-B14F-4D97-AF65-F5344CB8AC3E}">
        <p14:creationId xmlns:p14="http://schemas.microsoft.com/office/powerpoint/2010/main" val="25680463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0_שקופית כותרת">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E724D5B6-E660-4619-89AE-5672E53B7475}"/>
              </a:ext>
            </a:extLst>
          </p:cNvPr>
          <p:cNvSpPr txBox="1"/>
          <p:nvPr userDrawn="1"/>
        </p:nvSpPr>
        <p:spPr>
          <a:xfrm>
            <a:off x="438195" y="6396340"/>
            <a:ext cx="8267614" cy="715581"/>
          </a:xfrm>
          <a:prstGeom prst="rect">
            <a:avLst/>
          </a:prstGeom>
          <a:noFill/>
        </p:spPr>
        <p:txBody>
          <a:bodyPr wrap="square" rtlCol="0">
            <a:spAutoFit/>
          </a:bodyPr>
          <a:lstStyle/>
          <a:p>
            <a:pPr algn="ctr"/>
            <a:r>
              <a:rPr lang="he-IL" sz="1350" dirty="0">
                <a:solidFill>
                  <a:prstClr val="black"/>
                </a:solidFill>
                <a:latin typeface="Heebo" pitchFamily="2" charset="-79"/>
                <a:cs typeface="Heebo" pitchFamily="2" charset="-79"/>
              </a:rPr>
              <a:t>הופק עבור משרד החינוך על ידי</a:t>
            </a:r>
            <a:r>
              <a:rPr lang="en-US" sz="1350" dirty="0">
                <a:solidFill>
                  <a:prstClr val="black"/>
                </a:solidFill>
                <a:latin typeface="Heebo" pitchFamily="2" charset="-79"/>
                <a:cs typeface="Heebo" pitchFamily="2" charset="-79"/>
              </a:rPr>
              <a:t> </a:t>
            </a:r>
            <a:r>
              <a:rPr lang="en-US" sz="1350" dirty="0" err="1">
                <a:solidFill>
                  <a:prstClr val="black"/>
                </a:solidFill>
                <a:latin typeface="Heebo" pitchFamily="2" charset="-79"/>
                <a:cs typeface="Heebo" pitchFamily="2" charset="-79"/>
              </a:rPr>
              <a:t>Lnet</a:t>
            </a:r>
            <a:r>
              <a:rPr lang="en-US" sz="1350" dirty="0">
                <a:solidFill>
                  <a:prstClr val="black"/>
                </a:solidFill>
                <a:latin typeface="Heebo" pitchFamily="2" charset="-79"/>
                <a:cs typeface="Heebo" pitchFamily="2" charset="-79"/>
              </a:rPr>
              <a:t> – Online Learning Innovations </a:t>
            </a:r>
            <a:endParaRPr lang="he-IL" sz="1350" dirty="0">
              <a:solidFill>
                <a:prstClr val="black"/>
              </a:solidFill>
              <a:latin typeface="Heebo" pitchFamily="2" charset="-79"/>
              <a:cs typeface="Heebo" pitchFamily="2" charset="-79"/>
            </a:endParaRPr>
          </a:p>
          <a:p>
            <a:br>
              <a:rPr lang="he-IL" sz="1350" dirty="0">
                <a:solidFill>
                  <a:prstClr val="black"/>
                </a:solidFill>
                <a:latin typeface="Arial" panose="020B0604020202020204" pitchFamily="34" charset="0"/>
              </a:rPr>
            </a:br>
            <a:endParaRPr lang="x-none" sz="1350" dirty="0">
              <a:solidFill>
                <a:prstClr val="black"/>
              </a:solidFill>
              <a:latin typeface="Arial" panose="020B0604020202020204" pitchFamily="34" charset="0"/>
            </a:endParaRPr>
          </a:p>
        </p:txBody>
      </p:sp>
      <p:pic>
        <p:nvPicPr>
          <p:cNvPr id="10" name="Picture 5" descr="A close up of a sign&#10;&#10;Description automatically generated">
            <a:extLst>
              <a:ext uri="{FF2B5EF4-FFF2-40B4-BE49-F238E27FC236}">
                <a16:creationId xmlns:a16="http://schemas.microsoft.com/office/drawing/2014/main" id="{113208B1-D3E5-4EA1-9DE2-31E0DA99C9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2" y="129094"/>
            <a:ext cx="791600" cy="1055467"/>
          </a:xfrm>
          <a:prstGeom prst="rect">
            <a:avLst/>
          </a:prstGeom>
        </p:spPr>
      </p:pic>
      <p:pic>
        <p:nvPicPr>
          <p:cNvPr id="12" name="גרפיקה 11">
            <a:extLst>
              <a:ext uri="{FF2B5EF4-FFF2-40B4-BE49-F238E27FC236}">
                <a16:creationId xmlns:a16="http://schemas.microsoft.com/office/drawing/2014/main" id="{E04FC7E1-ABAE-4B1C-9926-79721B5FEA7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117" y="254708"/>
            <a:ext cx="2014037" cy="1998128"/>
          </a:xfrm>
          <a:prstGeom prst="rect">
            <a:avLst/>
          </a:prstGeom>
        </p:spPr>
      </p:pic>
      <p:cxnSp>
        <p:nvCxnSpPr>
          <p:cNvPr id="14" name="מחבר ישר 13">
            <a:extLst>
              <a:ext uri="{FF2B5EF4-FFF2-40B4-BE49-F238E27FC236}">
                <a16:creationId xmlns:a16="http://schemas.microsoft.com/office/drawing/2014/main" id="{5D4F3C87-242B-432A-816F-BC859243C62D}"/>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גרפיקה 15">
            <a:extLst>
              <a:ext uri="{FF2B5EF4-FFF2-40B4-BE49-F238E27FC236}">
                <a16:creationId xmlns:a16="http://schemas.microsoft.com/office/drawing/2014/main" id="{4D51AF2B-884A-46E0-AEBA-8362D179F5B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40684" y="1441519"/>
            <a:ext cx="8503319" cy="752475"/>
          </a:xfrm>
          <a:prstGeom prst="rect">
            <a:avLst/>
          </a:prstGeom>
        </p:spPr>
      </p:pic>
    </p:spTree>
    <p:extLst>
      <p:ext uri="{BB962C8B-B14F-4D97-AF65-F5344CB8AC3E}">
        <p14:creationId xmlns:p14="http://schemas.microsoft.com/office/powerpoint/2010/main" val="13503065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AA136AF-48CD-4D06-9B60-3CAB4D1F80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pic>
        <p:nvPicPr>
          <p:cNvPr id="10" name="גרפיקה 9">
            <a:extLst>
              <a:ext uri="{FF2B5EF4-FFF2-40B4-BE49-F238E27FC236}">
                <a16:creationId xmlns:a16="http://schemas.microsoft.com/office/drawing/2014/main" id="{A489D543-ED7C-4054-8739-CE2790875F1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4" y="5701711"/>
            <a:ext cx="878681" cy="1019175"/>
          </a:xfrm>
          <a:prstGeom prst="rect">
            <a:avLst/>
          </a:prstGeom>
        </p:spPr>
      </p:pic>
      <p:pic>
        <p:nvPicPr>
          <p:cNvPr id="12" name="גרפיקה 11">
            <a:extLst>
              <a:ext uri="{FF2B5EF4-FFF2-40B4-BE49-F238E27FC236}">
                <a16:creationId xmlns:a16="http://schemas.microsoft.com/office/drawing/2014/main" id="{D27B758B-7206-43FC-8821-701858BA0CB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3" y="5840054"/>
            <a:ext cx="721519" cy="962025"/>
          </a:xfrm>
          <a:prstGeom prst="rect">
            <a:avLst/>
          </a:prstGeom>
        </p:spPr>
      </p:pic>
    </p:spTree>
    <p:extLst>
      <p:ext uri="{BB962C8B-B14F-4D97-AF65-F5344CB8AC3E}">
        <p14:creationId xmlns:p14="http://schemas.microsoft.com/office/powerpoint/2010/main" val="1500114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8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733EACCD-53C0-4C79-A948-567A8A60C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0" name="גרפיקה 9">
            <a:extLst>
              <a:ext uri="{FF2B5EF4-FFF2-40B4-BE49-F238E27FC236}">
                <a16:creationId xmlns:a16="http://schemas.microsoft.com/office/drawing/2014/main" id="{EA908A74-71B7-42AF-A8F5-180550A58F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16407941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8687D341-0D57-4F1E-A0B3-B8BB7EC65B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2" y="5580457"/>
            <a:ext cx="8912311" cy="752475"/>
          </a:xfrm>
          <a:prstGeom prst="rect">
            <a:avLst/>
          </a:prstGeom>
        </p:spPr>
      </p:pic>
      <p:pic>
        <p:nvPicPr>
          <p:cNvPr id="11" name="גרפיקה 10">
            <a:extLst>
              <a:ext uri="{FF2B5EF4-FFF2-40B4-BE49-F238E27FC236}">
                <a16:creationId xmlns:a16="http://schemas.microsoft.com/office/drawing/2014/main" id="{11D0F2F0-26E5-465B-8882-AD580CF2091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36629151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8DA49858-9B93-4DFA-AD4E-83A9A88D80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C77E5677-F214-4E73-89DF-3E07756569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91" y="808372"/>
            <a:ext cx="435769" cy="542925"/>
          </a:xfrm>
          <a:prstGeom prst="rect">
            <a:avLst/>
          </a:prstGeom>
        </p:spPr>
      </p:pic>
      <p:pic>
        <p:nvPicPr>
          <p:cNvPr id="15" name="גרפיקה 14">
            <a:extLst>
              <a:ext uri="{FF2B5EF4-FFF2-40B4-BE49-F238E27FC236}">
                <a16:creationId xmlns:a16="http://schemas.microsoft.com/office/drawing/2014/main" id="{AF4C513D-76C8-4752-8A95-09803A61CA6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22C56FEA-F079-440D-9FB7-0DE9D5F8DAD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4585613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5E72E51F-6FD4-47ED-80AD-DFD7634D10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2701573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3_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B6408537-A1C9-47C0-9EBB-47391BCA0781}"/>
              </a:ext>
            </a:extLst>
          </p:cNvPr>
          <p:cNvSpPr>
            <a:spLocks noGrp="1"/>
          </p:cNvSpPr>
          <p:nvPr>
            <p:ph type="dt" sz="half" idx="10"/>
          </p:nvPr>
        </p:nvSpPr>
        <p:spPr>
          <a:xfrm>
            <a:off x="6457950" y="6356355"/>
            <a:ext cx="2057400" cy="365125"/>
          </a:xfrm>
          <a:prstGeom prst="rect">
            <a:avLst/>
          </a:prstGeom>
        </p:spPr>
        <p:txBody>
          <a:bodyPr/>
          <a:lstStyle/>
          <a:p>
            <a:fld id="{C30EC7D3-607F-47FD-8DF6-DE4BDF0E0E84}"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3" name="מציין מיקום של כותרת תחתונה 2">
            <a:extLst>
              <a:ext uri="{FF2B5EF4-FFF2-40B4-BE49-F238E27FC236}">
                <a16:creationId xmlns:a16="http://schemas.microsoft.com/office/drawing/2014/main" id="{1CE84D13-BE77-4A05-BA7B-71978F0F4857}"/>
              </a:ext>
            </a:extLst>
          </p:cNvPr>
          <p:cNvSpPr>
            <a:spLocks noGrp="1"/>
          </p:cNvSpPr>
          <p:nvPr>
            <p:ph type="ftr" sz="quarter" idx="11"/>
          </p:nvPr>
        </p:nvSpPr>
        <p:spPr>
          <a:xfrm>
            <a:off x="3028950" y="6356355"/>
            <a:ext cx="3086100" cy="365125"/>
          </a:xfrm>
          <a:prstGeom prst="rect">
            <a:avLst/>
          </a:prstGeom>
        </p:spPr>
        <p:txBody>
          <a:bodyPr/>
          <a:lstStyle/>
          <a:p>
            <a:endParaRPr lang="he-IL">
              <a:solidFill>
                <a:prstClr val="black">
                  <a:tint val="75000"/>
                </a:prstClr>
              </a:solidFill>
            </a:endParaRPr>
          </a:p>
        </p:txBody>
      </p:sp>
      <p:sp>
        <p:nvSpPr>
          <p:cNvPr id="4" name="מציין מיקום של מספר שקופית 3">
            <a:extLst>
              <a:ext uri="{FF2B5EF4-FFF2-40B4-BE49-F238E27FC236}">
                <a16:creationId xmlns:a16="http://schemas.microsoft.com/office/drawing/2014/main" id="{177A5296-8CC4-47B7-B875-29B271475287}"/>
              </a:ext>
            </a:extLst>
          </p:cNvPr>
          <p:cNvSpPr>
            <a:spLocks noGrp="1"/>
          </p:cNvSpPr>
          <p:nvPr>
            <p:ph type="sldNum" sz="quarter" idx="12"/>
          </p:nvPr>
        </p:nvSpPr>
        <p:spPr>
          <a:xfrm>
            <a:off x="628650" y="6356355"/>
            <a:ext cx="2057400" cy="365125"/>
          </a:xfrm>
          <a:prstGeom prst="rect">
            <a:avLst/>
          </a:prstGeom>
        </p:spPr>
        <p:txBody>
          <a:bodyPr/>
          <a:lstStyle/>
          <a:p>
            <a:fld id="{8E3A38C9-A8B8-4E58-A816-9C530F5202E9}" type="slidenum">
              <a:rPr lang="he-IL" smtClean="0">
                <a:solidFill>
                  <a:prstClr val="black">
                    <a:tint val="75000"/>
                  </a:prstClr>
                </a:solidFill>
              </a:rPr>
              <a:pPr/>
              <a:t>‹#›</a:t>
            </a:fld>
            <a:endParaRPr lang="he-IL">
              <a:solidFill>
                <a:prstClr val="black">
                  <a:tint val="75000"/>
                </a:prstClr>
              </a:solidFill>
            </a:endParaRPr>
          </a:p>
        </p:txBody>
      </p:sp>
      <p:pic>
        <p:nvPicPr>
          <p:cNvPr id="6" name="גרפיקה 5">
            <a:extLst>
              <a:ext uri="{FF2B5EF4-FFF2-40B4-BE49-F238E27FC236}">
                <a16:creationId xmlns:a16="http://schemas.microsoft.com/office/drawing/2014/main" id="{4A366B37-7A0B-41BA-B28A-1A2F5A97E3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5" y="2214566"/>
            <a:ext cx="9276835" cy="2428875"/>
          </a:xfrm>
          <a:prstGeom prst="rect">
            <a:avLst/>
          </a:prstGeom>
        </p:spPr>
      </p:pic>
    </p:spTree>
    <p:extLst>
      <p:ext uri="{BB962C8B-B14F-4D97-AF65-F5344CB8AC3E}">
        <p14:creationId xmlns:p14="http://schemas.microsoft.com/office/powerpoint/2010/main" val="37101712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תוכן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A14D6916-74D7-497C-971A-3148D1B72E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9CA05B85-4077-4713-B215-2B3974C423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700000">
            <a:off x="7919361" y="5685379"/>
            <a:ext cx="864394" cy="1962150"/>
          </a:xfrm>
          <a:prstGeom prst="rect">
            <a:avLst/>
          </a:prstGeom>
        </p:spPr>
      </p:pic>
      <p:pic>
        <p:nvPicPr>
          <p:cNvPr id="13" name="גרפיקה 12">
            <a:extLst>
              <a:ext uri="{FF2B5EF4-FFF2-40B4-BE49-F238E27FC236}">
                <a16:creationId xmlns:a16="http://schemas.microsoft.com/office/drawing/2014/main" id="{75B06D6E-E390-4057-90E7-FF0A2119535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10511801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2E0506FD-DD77-4A3B-9A87-A6C9EFC550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
            <a:ext cx="9144000" cy="6895361"/>
          </a:xfrm>
          <a:prstGeom prst="rect">
            <a:avLst/>
          </a:prstGeom>
        </p:spPr>
      </p:pic>
    </p:spTree>
    <p:extLst>
      <p:ext uri="{BB962C8B-B14F-4D97-AF65-F5344CB8AC3E}">
        <p14:creationId xmlns:p14="http://schemas.microsoft.com/office/powerpoint/2010/main" val="5963533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1_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4CFC5B19-8C0B-49EA-8E9D-F687C70FF110}"/>
              </a:ext>
            </a:extLst>
          </p:cNvPr>
          <p:cNvSpPr>
            <a:spLocks noGrp="1"/>
          </p:cNvSpPr>
          <p:nvPr>
            <p:ph type="title" orient="vert"/>
          </p:nvPr>
        </p:nvSpPr>
        <p:spPr>
          <a:xfrm>
            <a:off x="6543676" y="365125"/>
            <a:ext cx="1971675" cy="5811838"/>
          </a:xfrm>
          <a:prstGeom prst="rect">
            <a:avLst/>
          </a:prstGeo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2EC0496-2E47-4ECD-9CDD-51ABF11B03B6}"/>
              </a:ext>
            </a:extLst>
          </p:cNvPr>
          <p:cNvSpPr>
            <a:spLocks noGrp="1"/>
          </p:cNvSpPr>
          <p:nvPr>
            <p:ph type="body" orient="vert" idx="1"/>
          </p:nvPr>
        </p:nvSpPr>
        <p:spPr>
          <a:xfrm>
            <a:off x="628652" y="365125"/>
            <a:ext cx="5800725" cy="5811838"/>
          </a:xfrm>
          <a:prstGeom prst="rect">
            <a:avLst/>
          </a:prstGeo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E532159-73A6-4869-816F-FA4414850D02}"/>
              </a:ext>
            </a:extLst>
          </p:cNvPr>
          <p:cNvSpPr>
            <a:spLocks noGrp="1"/>
          </p:cNvSpPr>
          <p:nvPr>
            <p:ph type="dt" sz="half" idx="10"/>
          </p:nvPr>
        </p:nvSpPr>
        <p:spPr>
          <a:xfrm>
            <a:off x="6457950" y="6356355"/>
            <a:ext cx="2057400" cy="365125"/>
          </a:xfrm>
          <a:prstGeom prst="rect">
            <a:avLst/>
          </a:prstGeom>
        </p:spPr>
        <p:txBody>
          <a:bodyPr/>
          <a:lstStyle/>
          <a:p>
            <a:fld id="{C30EC7D3-607F-47FD-8DF6-DE4BDF0E0E84}"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5" name="מציין מיקום של כותרת תחתונה 4">
            <a:extLst>
              <a:ext uri="{FF2B5EF4-FFF2-40B4-BE49-F238E27FC236}">
                <a16:creationId xmlns:a16="http://schemas.microsoft.com/office/drawing/2014/main" id="{9990EE6A-456B-48EE-8C6D-E0CB0871716D}"/>
              </a:ext>
            </a:extLst>
          </p:cNvPr>
          <p:cNvSpPr>
            <a:spLocks noGrp="1"/>
          </p:cNvSpPr>
          <p:nvPr>
            <p:ph type="ftr" sz="quarter" idx="11"/>
          </p:nvPr>
        </p:nvSpPr>
        <p:spPr>
          <a:xfrm>
            <a:off x="3028950" y="6356355"/>
            <a:ext cx="3086100" cy="365125"/>
          </a:xfrm>
          <a:prstGeom prst="rect">
            <a:avLst/>
          </a:prstGeom>
        </p:spPr>
        <p:txBody>
          <a:bodyPr/>
          <a:lstStyle/>
          <a:p>
            <a:endParaRPr lang="he-IL">
              <a:solidFill>
                <a:prstClr val="black">
                  <a:tint val="75000"/>
                </a:prstClr>
              </a:solidFill>
            </a:endParaRPr>
          </a:p>
        </p:txBody>
      </p:sp>
      <p:sp>
        <p:nvSpPr>
          <p:cNvPr id="6" name="מציין מיקום של מספר שקופית 5">
            <a:extLst>
              <a:ext uri="{FF2B5EF4-FFF2-40B4-BE49-F238E27FC236}">
                <a16:creationId xmlns:a16="http://schemas.microsoft.com/office/drawing/2014/main" id="{39E836F9-700A-4C04-A32C-288072E68123}"/>
              </a:ext>
            </a:extLst>
          </p:cNvPr>
          <p:cNvSpPr>
            <a:spLocks noGrp="1"/>
          </p:cNvSpPr>
          <p:nvPr>
            <p:ph type="sldNum" sz="quarter" idx="12"/>
          </p:nvPr>
        </p:nvSpPr>
        <p:spPr>
          <a:xfrm>
            <a:off x="628650" y="6356355"/>
            <a:ext cx="2057400" cy="365125"/>
          </a:xfrm>
          <a:prstGeom prst="rect">
            <a:avLst/>
          </a:prstGeom>
        </p:spPr>
        <p:txBody>
          <a:bodyPr/>
          <a:lstStyle/>
          <a:p>
            <a:fld id="{8E3A38C9-A8B8-4E58-A816-9C530F5202E9}"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4033241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spTree>
    <p:extLst>
      <p:ext uri="{BB962C8B-B14F-4D97-AF65-F5344CB8AC3E}">
        <p14:creationId xmlns:p14="http://schemas.microsoft.com/office/powerpoint/2010/main" val="28507816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1_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1566180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1_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40590604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34500263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1_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297510750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1_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61258550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1_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6382402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1_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42014457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1_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6071229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1_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30913355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1_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42464428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1_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F6E67892-2537-4657-B0F3-BBAF500D9787}"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F7E78273-EDC3-4D9C-B094-058C8A0A9A02}" type="slidenum">
              <a:rPr lang="he-IL" smtClean="0"/>
              <a:t>‹#›</a:t>
            </a:fld>
            <a:endParaRPr lang="he-IL"/>
          </a:p>
        </p:txBody>
      </p:sp>
    </p:spTree>
    <p:extLst>
      <p:ext uri="{BB962C8B-B14F-4D97-AF65-F5344CB8AC3E}">
        <p14:creationId xmlns:p14="http://schemas.microsoft.com/office/powerpoint/2010/main" val="10873105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82535" y="2852937"/>
            <a:ext cx="4097037" cy="3168595"/>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52B2B55A-52D9-4E3B-BCC5-C2318C61221A}"/>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  </a:t>
            </a:r>
          </a:p>
        </p:txBody>
      </p:sp>
    </p:spTree>
    <p:extLst>
      <p:ext uri="{BB962C8B-B14F-4D97-AF65-F5344CB8AC3E}">
        <p14:creationId xmlns:p14="http://schemas.microsoft.com/office/powerpoint/2010/main" val="41160257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566" y="116794"/>
            <a:ext cx="8976867" cy="6624411"/>
          </a:xfrm>
          <a:prstGeom prst="rect">
            <a:avLst/>
          </a:prstGeom>
        </p:spPr>
      </p:pic>
    </p:spTree>
    <p:extLst>
      <p:ext uri="{BB962C8B-B14F-4D97-AF65-F5344CB8AC3E}">
        <p14:creationId xmlns:p14="http://schemas.microsoft.com/office/powerpoint/2010/main" val="11247938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62621745-C71F-46D4-B4FB-04F4AA0E8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0" name="גרפיקה 9">
            <a:extLst>
              <a:ext uri="{FF2B5EF4-FFF2-40B4-BE49-F238E27FC236}">
                <a16:creationId xmlns:a16="http://schemas.microsoft.com/office/drawing/2014/main" id="{A55BA2DF-04D3-472A-B235-32046ED9B5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11553143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6"/>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1" y="542537"/>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1" y="2092692"/>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1" y="113059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י'/חשון/תשפ"ז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4" y="2278748"/>
            <a:ext cx="7613495"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90"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359200848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49B273-503A-497C-89F9-56B7D16F6B9E}"/>
              </a:ext>
            </a:extLst>
          </p:cNvPr>
          <p:cNvSpPr>
            <a:spLocks noGrp="1"/>
          </p:cNvSpPr>
          <p:nvPr>
            <p:ph type="ctrTitle"/>
          </p:nvPr>
        </p:nvSpPr>
        <p:spPr>
          <a:xfrm>
            <a:off x="1143000" y="1122363"/>
            <a:ext cx="6858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8D957DC-6B8C-4143-914B-B5A046944DC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E8BBC0F-CD13-4500-9986-44DB2E00ABAB}"/>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5" name="מציין מיקום של כותרת תחתונה 4">
            <a:extLst>
              <a:ext uri="{FF2B5EF4-FFF2-40B4-BE49-F238E27FC236}">
                <a16:creationId xmlns:a16="http://schemas.microsoft.com/office/drawing/2014/main" id="{F30074D4-E359-443E-9E95-B9404DC77B5D}"/>
              </a:ext>
            </a:extLst>
          </p:cNvPr>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a:extLst>
              <a:ext uri="{FF2B5EF4-FFF2-40B4-BE49-F238E27FC236}">
                <a16:creationId xmlns:a16="http://schemas.microsoft.com/office/drawing/2014/main" id="{F64255AA-320D-43FC-B6CA-D39C564BF93B}"/>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6944229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36F04D-76A6-4506-BEC4-29CF6F01CC5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C0932A4-5B8D-42FC-89CC-4DE531015C3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7DD1D4B-CA98-49A5-9804-D093F7792983}"/>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5" name="מציין מיקום של כותרת תחתונה 4">
            <a:extLst>
              <a:ext uri="{FF2B5EF4-FFF2-40B4-BE49-F238E27FC236}">
                <a16:creationId xmlns:a16="http://schemas.microsoft.com/office/drawing/2014/main" id="{DB58F5D0-90CD-4BA4-8300-B4F88615DD99}"/>
              </a:ext>
            </a:extLst>
          </p:cNvPr>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a:extLst>
              <a:ext uri="{FF2B5EF4-FFF2-40B4-BE49-F238E27FC236}">
                <a16:creationId xmlns:a16="http://schemas.microsoft.com/office/drawing/2014/main" id="{8E6CC6CC-7492-4BC9-8FF6-7A6E0A70CA5C}"/>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1085351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50395F-33B5-438F-BF8E-AA2F4796D30F}"/>
              </a:ext>
            </a:extLst>
          </p:cNvPr>
          <p:cNvSpPr>
            <a:spLocks noGrp="1"/>
          </p:cNvSpPr>
          <p:nvPr>
            <p:ph type="title"/>
          </p:nvPr>
        </p:nvSpPr>
        <p:spPr>
          <a:xfrm>
            <a:off x="623888" y="1709739"/>
            <a:ext cx="78867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E2A526A-4DC4-4AC0-BF75-F9622CE72D53}"/>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CF2831AE-0EAD-48D8-AA1E-992E455980D5}"/>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5" name="מציין מיקום של כותרת תחתונה 4">
            <a:extLst>
              <a:ext uri="{FF2B5EF4-FFF2-40B4-BE49-F238E27FC236}">
                <a16:creationId xmlns:a16="http://schemas.microsoft.com/office/drawing/2014/main" id="{FF7B7A1E-421E-46E9-8591-53F1D936A00E}"/>
              </a:ext>
            </a:extLst>
          </p:cNvPr>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a:extLst>
              <a:ext uri="{FF2B5EF4-FFF2-40B4-BE49-F238E27FC236}">
                <a16:creationId xmlns:a16="http://schemas.microsoft.com/office/drawing/2014/main" id="{B4FA8E0B-DA39-4C3B-923D-537A3CA12A6B}"/>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21139344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97B319-B4C8-4F22-945B-861C105B383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8026CDB-3581-41FC-89D2-0C92B5A60353}"/>
              </a:ext>
            </a:extLst>
          </p:cNvPr>
          <p:cNvSpPr>
            <a:spLocks noGrp="1"/>
          </p:cNvSpPr>
          <p:nvPr>
            <p:ph sz="half" idx="1"/>
          </p:nvPr>
        </p:nvSpPr>
        <p:spPr>
          <a:xfrm>
            <a:off x="628650" y="1825625"/>
            <a:ext cx="38862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9B89033F-82B4-437D-9746-61560BF2A643}"/>
              </a:ext>
            </a:extLst>
          </p:cNvPr>
          <p:cNvSpPr>
            <a:spLocks noGrp="1"/>
          </p:cNvSpPr>
          <p:nvPr>
            <p:ph sz="half" idx="2"/>
          </p:nvPr>
        </p:nvSpPr>
        <p:spPr>
          <a:xfrm>
            <a:off x="4629150" y="1825625"/>
            <a:ext cx="38862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ACDCD6E3-E71D-4FC4-9654-1BF482C7BAAE}"/>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6" name="מציין מיקום של כותרת תחתונה 5">
            <a:extLst>
              <a:ext uri="{FF2B5EF4-FFF2-40B4-BE49-F238E27FC236}">
                <a16:creationId xmlns:a16="http://schemas.microsoft.com/office/drawing/2014/main" id="{263CC423-D0D6-4B77-BD07-B76ED02A0604}"/>
              </a:ext>
            </a:extLst>
          </p:cNvPr>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a:extLst>
              <a:ext uri="{FF2B5EF4-FFF2-40B4-BE49-F238E27FC236}">
                <a16:creationId xmlns:a16="http://schemas.microsoft.com/office/drawing/2014/main" id="{030ED72D-E4E9-4F90-A3B4-D3D7CC950A14}"/>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21993613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1C8E40-8F33-4896-90BE-1D55F1489179}"/>
              </a:ext>
            </a:extLst>
          </p:cNvPr>
          <p:cNvSpPr>
            <a:spLocks noGrp="1"/>
          </p:cNvSpPr>
          <p:nvPr>
            <p:ph type="title"/>
          </p:nvPr>
        </p:nvSpPr>
        <p:spPr>
          <a:xfrm>
            <a:off x="629841" y="365126"/>
            <a:ext cx="78867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0868D6A-7D30-49B4-8FED-6685E0DAC231}"/>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4AD5746C-23F0-48B7-A798-4196C97AE217}"/>
              </a:ext>
            </a:extLst>
          </p:cNvPr>
          <p:cNvSpPr>
            <a:spLocks noGrp="1"/>
          </p:cNvSpPr>
          <p:nvPr>
            <p:ph sz="half" idx="2"/>
          </p:nvPr>
        </p:nvSpPr>
        <p:spPr>
          <a:xfrm>
            <a:off x="629842" y="2505075"/>
            <a:ext cx="3868340"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B7837E7A-9540-49D9-B2C4-CE148F4B70BA}"/>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A51B6096-0A06-489E-917C-3BFD02920038}"/>
              </a:ext>
            </a:extLst>
          </p:cNvPr>
          <p:cNvSpPr>
            <a:spLocks noGrp="1"/>
          </p:cNvSpPr>
          <p:nvPr>
            <p:ph sz="quarter" idx="4"/>
          </p:nvPr>
        </p:nvSpPr>
        <p:spPr>
          <a:xfrm>
            <a:off x="4629150" y="2505075"/>
            <a:ext cx="3887391"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AED0619D-D036-4135-BB0D-7660AB1799EF}"/>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8" name="מציין מיקום של כותרת תחתונה 7">
            <a:extLst>
              <a:ext uri="{FF2B5EF4-FFF2-40B4-BE49-F238E27FC236}">
                <a16:creationId xmlns:a16="http://schemas.microsoft.com/office/drawing/2014/main" id="{392321A7-39EE-46B4-BE9A-9E5CAEFE66AC}"/>
              </a:ext>
            </a:extLst>
          </p:cNvPr>
          <p:cNvSpPr>
            <a:spLocks noGrp="1"/>
          </p:cNvSpPr>
          <p:nvPr>
            <p:ph type="ftr" sz="quarter" idx="11"/>
          </p:nvPr>
        </p:nvSpPr>
        <p:spPr/>
        <p:txBody>
          <a:bodyPr/>
          <a:lstStyle/>
          <a:p>
            <a:endParaRPr lang="he-IL">
              <a:solidFill>
                <a:prstClr val="black">
                  <a:tint val="75000"/>
                </a:prstClr>
              </a:solidFill>
            </a:endParaRPr>
          </a:p>
        </p:txBody>
      </p:sp>
      <p:sp>
        <p:nvSpPr>
          <p:cNvPr id="9" name="מציין מיקום של מספר שקופית 8">
            <a:extLst>
              <a:ext uri="{FF2B5EF4-FFF2-40B4-BE49-F238E27FC236}">
                <a16:creationId xmlns:a16="http://schemas.microsoft.com/office/drawing/2014/main" id="{6DBDBD96-7CE2-492C-9D63-AADAB1C5D222}"/>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8257214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6001B2B-64FF-424B-ADBB-36F04DB14FC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135E297-5AD2-41BE-87A4-3B1C5142EE64}"/>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4" name="מציין מיקום של כותרת תחתונה 3">
            <a:extLst>
              <a:ext uri="{FF2B5EF4-FFF2-40B4-BE49-F238E27FC236}">
                <a16:creationId xmlns:a16="http://schemas.microsoft.com/office/drawing/2014/main" id="{75C4F8A6-7D23-4407-96C6-16A0737904E9}"/>
              </a:ext>
            </a:extLst>
          </p:cNvPr>
          <p:cNvSpPr>
            <a:spLocks noGrp="1"/>
          </p:cNvSpPr>
          <p:nvPr>
            <p:ph type="ftr" sz="quarter" idx="11"/>
          </p:nvPr>
        </p:nvSpPr>
        <p:spPr/>
        <p:txBody>
          <a:bodyPr/>
          <a:lstStyle/>
          <a:p>
            <a:endParaRPr lang="he-IL">
              <a:solidFill>
                <a:prstClr val="black">
                  <a:tint val="75000"/>
                </a:prstClr>
              </a:solidFill>
            </a:endParaRPr>
          </a:p>
        </p:txBody>
      </p:sp>
      <p:sp>
        <p:nvSpPr>
          <p:cNvPr id="5" name="מציין מיקום של מספר שקופית 4">
            <a:extLst>
              <a:ext uri="{FF2B5EF4-FFF2-40B4-BE49-F238E27FC236}">
                <a16:creationId xmlns:a16="http://schemas.microsoft.com/office/drawing/2014/main" id="{B0CEB216-787B-4891-AD77-31806A31C44F}"/>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52941944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CFC0D0C-8947-4AC8-91E8-3240596F83F2}"/>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3" name="מציין מיקום של כותרת תחתונה 2">
            <a:extLst>
              <a:ext uri="{FF2B5EF4-FFF2-40B4-BE49-F238E27FC236}">
                <a16:creationId xmlns:a16="http://schemas.microsoft.com/office/drawing/2014/main" id="{8539FA27-502B-4657-BCFC-BAFFEC24266E}"/>
              </a:ext>
            </a:extLst>
          </p:cNvPr>
          <p:cNvSpPr>
            <a:spLocks noGrp="1"/>
          </p:cNvSpPr>
          <p:nvPr>
            <p:ph type="ftr" sz="quarter" idx="11"/>
          </p:nvPr>
        </p:nvSpPr>
        <p:spPr/>
        <p:txBody>
          <a:bodyPr/>
          <a:lstStyle/>
          <a:p>
            <a:endParaRPr lang="he-IL">
              <a:solidFill>
                <a:prstClr val="black">
                  <a:tint val="75000"/>
                </a:prstClr>
              </a:solidFill>
            </a:endParaRPr>
          </a:p>
        </p:txBody>
      </p:sp>
      <p:sp>
        <p:nvSpPr>
          <p:cNvPr id="4" name="מציין מיקום של מספר שקופית 3">
            <a:extLst>
              <a:ext uri="{FF2B5EF4-FFF2-40B4-BE49-F238E27FC236}">
                <a16:creationId xmlns:a16="http://schemas.microsoft.com/office/drawing/2014/main" id="{CD87DC48-6AC1-43C1-A8A1-74873502D2CF}"/>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4303481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B7839B-461B-4B97-9D06-B149FDF2EA71}"/>
              </a:ext>
            </a:extLst>
          </p:cNvPr>
          <p:cNvSpPr>
            <a:spLocks noGrp="1"/>
          </p:cNvSpPr>
          <p:nvPr>
            <p:ph type="title"/>
          </p:nvPr>
        </p:nvSpPr>
        <p:spPr>
          <a:xfrm>
            <a:off x="629841" y="457200"/>
            <a:ext cx="2949178"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421FB3F-7F30-4062-B636-16EB13E44B6E}"/>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E4C1E51-6477-49F8-AB2F-2CBFBDC319B7}"/>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CEF313F-14BD-4F65-A6F1-DF33D185ACBA}"/>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6" name="מציין מיקום של כותרת תחתונה 5">
            <a:extLst>
              <a:ext uri="{FF2B5EF4-FFF2-40B4-BE49-F238E27FC236}">
                <a16:creationId xmlns:a16="http://schemas.microsoft.com/office/drawing/2014/main" id="{1FF75262-C0CE-4859-BF7E-039659AC451C}"/>
              </a:ext>
            </a:extLst>
          </p:cNvPr>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a:extLst>
              <a:ext uri="{FF2B5EF4-FFF2-40B4-BE49-F238E27FC236}">
                <a16:creationId xmlns:a16="http://schemas.microsoft.com/office/drawing/2014/main" id="{7333BE4C-F3D5-4326-9EA6-1EA671CBFD67}"/>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96994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F00FFF-3D2A-457A-BD13-EFEE7E51F1F4}"/>
              </a:ext>
            </a:extLst>
          </p:cNvPr>
          <p:cNvSpPr>
            <a:spLocks noGrp="1"/>
          </p:cNvSpPr>
          <p:nvPr>
            <p:ph type="title"/>
          </p:nvPr>
        </p:nvSpPr>
        <p:spPr>
          <a:xfrm>
            <a:off x="629841" y="457200"/>
            <a:ext cx="2949178"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20EB4351-240C-44B9-A898-CE7EE815BE4C}"/>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C170BD21-C101-4AD9-A159-B8A582C89391}"/>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012416F-E371-4E41-98A6-1F42DC1B8111}"/>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6" name="מציין מיקום של כותרת תחתונה 5">
            <a:extLst>
              <a:ext uri="{FF2B5EF4-FFF2-40B4-BE49-F238E27FC236}">
                <a16:creationId xmlns:a16="http://schemas.microsoft.com/office/drawing/2014/main" id="{94D738AD-3176-44A6-B2E2-E818DBD41F98}"/>
              </a:ext>
            </a:extLst>
          </p:cNvPr>
          <p:cNvSpPr>
            <a:spLocks noGrp="1"/>
          </p:cNvSpPr>
          <p:nvPr>
            <p:ph type="ftr" sz="quarter" idx="11"/>
          </p:nvPr>
        </p:nvSpPr>
        <p:spPr/>
        <p:txBody>
          <a:bodyPr/>
          <a:lstStyle/>
          <a:p>
            <a:endParaRPr lang="he-IL">
              <a:solidFill>
                <a:prstClr val="black">
                  <a:tint val="75000"/>
                </a:prstClr>
              </a:solidFill>
            </a:endParaRPr>
          </a:p>
        </p:txBody>
      </p:sp>
      <p:sp>
        <p:nvSpPr>
          <p:cNvPr id="7" name="מציין מיקום של מספר שקופית 6">
            <a:extLst>
              <a:ext uri="{FF2B5EF4-FFF2-40B4-BE49-F238E27FC236}">
                <a16:creationId xmlns:a16="http://schemas.microsoft.com/office/drawing/2014/main" id="{6D6D71DB-CC54-4E8F-8E46-6380261AE426}"/>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77264141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5345D1-F0AB-4E8F-9782-FC5E6375038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C511851-F5FB-4C44-A13D-AB64D2A5492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977C73C-9BF4-454D-AC1F-365E2D801549}"/>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5" name="מציין מיקום של כותרת תחתונה 4">
            <a:extLst>
              <a:ext uri="{FF2B5EF4-FFF2-40B4-BE49-F238E27FC236}">
                <a16:creationId xmlns:a16="http://schemas.microsoft.com/office/drawing/2014/main" id="{0C4682DE-3767-4F6E-9D8A-40A1356209B8}"/>
              </a:ext>
            </a:extLst>
          </p:cNvPr>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a:extLst>
              <a:ext uri="{FF2B5EF4-FFF2-40B4-BE49-F238E27FC236}">
                <a16:creationId xmlns:a16="http://schemas.microsoft.com/office/drawing/2014/main" id="{36903BCE-6957-4D92-BE1A-F76C8C1F0001}"/>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401724296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C15B9D3-B426-478A-B371-C8A312439963}"/>
              </a:ext>
            </a:extLst>
          </p:cNvPr>
          <p:cNvSpPr>
            <a:spLocks noGrp="1"/>
          </p:cNvSpPr>
          <p:nvPr>
            <p:ph type="title" orient="vert"/>
          </p:nvPr>
        </p:nvSpPr>
        <p:spPr>
          <a:xfrm>
            <a:off x="6543675" y="365125"/>
            <a:ext cx="1971675"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D94241F-0B9E-4143-953B-896832BA4164}"/>
              </a:ext>
            </a:extLst>
          </p:cNvPr>
          <p:cNvSpPr>
            <a:spLocks noGrp="1"/>
          </p:cNvSpPr>
          <p:nvPr>
            <p:ph type="body" orient="vert" idx="1"/>
          </p:nvPr>
        </p:nvSpPr>
        <p:spPr>
          <a:xfrm>
            <a:off x="628650" y="365125"/>
            <a:ext cx="5800725"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88F916B-B030-4A20-A686-FCACCBE4CACB}"/>
              </a:ext>
            </a:extLst>
          </p:cNvPr>
          <p:cNvSpPr>
            <a:spLocks noGrp="1"/>
          </p:cNvSpPr>
          <p:nvPr>
            <p:ph type="dt" sz="half" idx="10"/>
          </p:nvPr>
        </p:nvSpPr>
        <p:spPr/>
        <p:txBody>
          <a:bodyPr/>
          <a:lstStyle/>
          <a:p>
            <a:fld id="{24F1BAD1-F1BB-4F4F-9A8C-6E6E11D369E3}"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5" name="מציין מיקום של כותרת תחתונה 4">
            <a:extLst>
              <a:ext uri="{FF2B5EF4-FFF2-40B4-BE49-F238E27FC236}">
                <a16:creationId xmlns:a16="http://schemas.microsoft.com/office/drawing/2014/main" id="{28C7D541-85F5-4F73-9BD4-231528DA4DFE}"/>
              </a:ext>
            </a:extLst>
          </p:cNvPr>
          <p:cNvSpPr>
            <a:spLocks noGrp="1"/>
          </p:cNvSpPr>
          <p:nvPr>
            <p:ph type="ftr" sz="quarter" idx="11"/>
          </p:nvPr>
        </p:nvSpPr>
        <p:spPr/>
        <p:txBody>
          <a:bodyPr/>
          <a:lstStyle/>
          <a:p>
            <a:endParaRPr lang="he-IL">
              <a:solidFill>
                <a:prstClr val="black">
                  <a:tint val="75000"/>
                </a:prstClr>
              </a:solidFill>
            </a:endParaRPr>
          </a:p>
        </p:txBody>
      </p:sp>
      <p:sp>
        <p:nvSpPr>
          <p:cNvPr id="6" name="מציין מיקום של מספר שקופית 5">
            <a:extLst>
              <a:ext uri="{FF2B5EF4-FFF2-40B4-BE49-F238E27FC236}">
                <a16:creationId xmlns:a16="http://schemas.microsoft.com/office/drawing/2014/main" id="{F32A7459-3B36-437A-9016-265BBB10541C}"/>
              </a:ext>
            </a:extLst>
          </p:cNvPr>
          <p:cNvSpPr>
            <a:spLocks noGrp="1"/>
          </p:cNvSpPr>
          <p:nvPr>
            <p:ph type="sldNum" sz="quarter" idx="12"/>
          </p:nvPr>
        </p:nvSpPr>
        <p:spPr/>
        <p:txBody>
          <a:bodyPr/>
          <a:lstStyle/>
          <a:p>
            <a:fld id="{3CC12E18-C7AD-49C4-A08B-65EBDFE54F6C}"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31836524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מסגרת">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832E02CD-A4E4-43AD-951D-2BC873BDF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3" y="123568"/>
            <a:ext cx="8976867" cy="6516120"/>
          </a:xfrm>
          <a:prstGeom prst="rect">
            <a:avLst/>
          </a:prstGeom>
        </p:spPr>
      </p:pic>
      <p:sp>
        <p:nvSpPr>
          <p:cNvPr id="2" name="תיבת טקסט 1">
            <a:extLst>
              <a:ext uri="{FF2B5EF4-FFF2-40B4-BE49-F238E27FC236}">
                <a16:creationId xmlns:a16="http://schemas.microsoft.com/office/drawing/2014/main" id="{4B5DF33B-79E6-45FB-83C4-682FDF5C6EC0}"/>
              </a:ext>
            </a:extLst>
          </p:cNvPr>
          <p:cNvSpPr txBox="1"/>
          <p:nvPr userDrawn="1"/>
        </p:nvSpPr>
        <p:spPr>
          <a:xfrm>
            <a:off x="0" y="-21150"/>
            <a:ext cx="9144000" cy="800219"/>
          </a:xfrm>
          <a:prstGeom prst="rect">
            <a:avLst/>
          </a:prstGeom>
          <a:noFill/>
        </p:spPr>
        <p:txBody>
          <a:bodyPr wrap="square" rtlCol="1">
            <a:spAutoFit/>
          </a:bodyPr>
          <a:lstStyle/>
          <a:p>
            <a:endParaRPr lang="he-IL" dirty="0">
              <a:solidFill>
                <a:prstClr val="black"/>
              </a:solidFill>
              <a:latin typeface="Arial" panose="020B0604020202020204" pitchFamily="34" charset="0"/>
            </a:endParaRPr>
          </a:p>
          <a:p>
            <a:pPr marL="717550"/>
            <a:endParaRPr lang="he-IL" sz="2800" dirty="0">
              <a:solidFill>
                <a:prstClr val="black"/>
              </a:solidFill>
              <a:latin typeface="Arial" panose="020B0604020202020204" pitchFamily="34" charset="0"/>
            </a:endParaRPr>
          </a:p>
        </p:txBody>
      </p:sp>
    </p:spTree>
    <p:extLst>
      <p:ext uri="{BB962C8B-B14F-4D97-AF65-F5344CB8AC3E}">
        <p14:creationId xmlns:p14="http://schemas.microsoft.com/office/powerpoint/2010/main" val="352777442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slideLayout" Target="../slideLayouts/slideLayout102.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28" Type="http://schemas.openxmlformats.org/officeDocument/2006/relationships/theme" Target="../theme/theme2.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dirty="0"/>
              <a:t>לחץ כדי לערוך סגנון כותרת של תבנית בסיס</a:t>
            </a:r>
          </a:p>
        </p:txBody>
      </p:sp>
      <p:sp>
        <p:nvSpPr>
          <p:cNvPr id="3" name="מציין מיקום טקסט 2"/>
          <p:cNvSpPr>
            <a:spLocks noGrp="1"/>
          </p:cNvSpPr>
          <p:nvPr>
            <p:ph type="body" idx="1"/>
          </p:nvPr>
        </p:nvSpPr>
        <p:spPr>
          <a:xfrm>
            <a:off x="457200" y="1600204"/>
            <a:ext cx="8229600" cy="4525963"/>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4" name="מציין מיקום של תאריך 3"/>
          <p:cNvSpPr>
            <a:spLocks noGrp="1"/>
          </p:cNvSpPr>
          <p:nvPr>
            <p:ph type="dt" sz="half" idx="2"/>
          </p:nvPr>
        </p:nvSpPr>
        <p:spPr>
          <a:xfrm>
            <a:off x="6553200" y="6356354"/>
            <a:ext cx="2133600" cy="365125"/>
          </a:xfrm>
          <a:prstGeom prst="rect">
            <a:avLst/>
          </a:prstGeom>
        </p:spPr>
        <p:txBody>
          <a:bodyPr vert="horz" lIns="91440" tIns="45720" rIns="91440" bIns="45720" rtlCol="1" anchor="ctr"/>
          <a:lstStyle>
            <a:lvl1pPr algn="r">
              <a:defRPr sz="1200">
                <a:solidFill>
                  <a:schemeClr val="tx1">
                    <a:tint val="75000"/>
                  </a:schemeClr>
                </a:solidFill>
                <a:latin typeface="Arial" panose="020B0604020202020204" pitchFamily="34" charset="0"/>
              </a:defRPr>
            </a:lvl1pPr>
          </a:lstStyle>
          <a:p>
            <a:fld id="{3A5DF901-B9E3-463F-BCD0-5C6C0687B31E}" type="datetimeFigureOut">
              <a:rPr lang="he-IL" smtClean="0">
                <a:solidFill>
                  <a:prstClr val="black">
                    <a:tint val="75000"/>
                  </a:prstClr>
                </a:solidFill>
              </a:rPr>
              <a:pPr/>
              <a:t>י'/חשון/תשפ"ז</a:t>
            </a:fld>
            <a:endParaRPr lang="he-IL" dirty="0">
              <a:solidFill>
                <a:prstClr val="black">
                  <a:tint val="75000"/>
                </a:prstClr>
              </a:solidFill>
            </a:endParaRPr>
          </a:p>
        </p:txBody>
      </p:sp>
      <p:sp>
        <p:nvSpPr>
          <p:cNvPr id="5" name="מציין מיקום של כותרת תחתונה 4"/>
          <p:cNvSpPr>
            <a:spLocks noGrp="1"/>
          </p:cNvSpPr>
          <p:nvPr>
            <p:ph type="ftr" sz="quarter" idx="3"/>
          </p:nvPr>
        </p:nvSpPr>
        <p:spPr>
          <a:xfrm>
            <a:off x="3124200" y="6356354"/>
            <a:ext cx="2895600" cy="365125"/>
          </a:xfrm>
          <a:prstGeom prst="rect">
            <a:avLst/>
          </a:prstGeom>
        </p:spPr>
        <p:txBody>
          <a:bodyPr vert="horz" lIns="91440" tIns="45720" rIns="91440" bIns="45720" rtlCol="1" anchor="ctr"/>
          <a:lstStyle>
            <a:lvl1pPr algn="ctr">
              <a:defRPr sz="1200">
                <a:solidFill>
                  <a:schemeClr val="tx1">
                    <a:tint val="75000"/>
                  </a:schemeClr>
                </a:solidFill>
                <a:latin typeface="Arial" panose="020B0604020202020204" pitchFamily="34" charset="0"/>
              </a:defRPr>
            </a:lvl1pPr>
          </a:lstStyle>
          <a:p>
            <a:endParaRPr lang="he-IL" dirty="0">
              <a:solidFill>
                <a:prstClr val="black">
                  <a:tint val="75000"/>
                </a:prstClr>
              </a:solidFill>
            </a:endParaRPr>
          </a:p>
        </p:txBody>
      </p:sp>
      <p:sp>
        <p:nvSpPr>
          <p:cNvPr id="6" name="מציין מיקום של מספר שקופית 5"/>
          <p:cNvSpPr>
            <a:spLocks noGrp="1"/>
          </p:cNvSpPr>
          <p:nvPr>
            <p:ph type="sldNum" sz="quarter" idx="4"/>
          </p:nvPr>
        </p:nvSpPr>
        <p:spPr>
          <a:xfrm>
            <a:off x="457200" y="6356354"/>
            <a:ext cx="2133600" cy="365125"/>
          </a:xfrm>
          <a:prstGeom prst="rect">
            <a:avLst/>
          </a:prstGeom>
        </p:spPr>
        <p:txBody>
          <a:bodyPr vert="horz" lIns="91440" tIns="45720" rIns="91440" bIns="45720" rtlCol="1" anchor="ctr"/>
          <a:lstStyle>
            <a:lvl1pPr algn="l">
              <a:defRPr sz="1200">
                <a:solidFill>
                  <a:schemeClr val="tx1">
                    <a:tint val="75000"/>
                  </a:schemeClr>
                </a:solidFill>
                <a:latin typeface="Arial" panose="020B0604020202020204" pitchFamily="34" charset="0"/>
              </a:defRPr>
            </a:lvl1pPr>
          </a:lstStyle>
          <a:p>
            <a:fld id="{349B8A19-7E93-4BB6-9FBC-FE780F891687}"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801507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63" r:id="rId76"/>
  </p:sldLayoutIdLst>
  <p:txStyles>
    <p:title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D910EFA3-23DE-48C7-9FCB-EA7366A2665C}"/>
              </a:ext>
            </a:extLst>
          </p:cNvPr>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6C45501-1B38-41AB-82D2-372F6638D70D}"/>
              </a:ext>
            </a:extLst>
          </p:cNvPr>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4" name="מציין מיקום של תאריך 3">
            <a:extLst>
              <a:ext uri="{FF2B5EF4-FFF2-40B4-BE49-F238E27FC236}">
                <a16:creationId xmlns:a16="http://schemas.microsoft.com/office/drawing/2014/main" id="{1541E1DD-5492-4930-809E-52E008ECF155}"/>
              </a:ext>
            </a:extLst>
          </p:cNvPr>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1200">
                <a:solidFill>
                  <a:schemeClr val="tx1">
                    <a:tint val="75000"/>
                  </a:schemeClr>
                </a:solidFill>
                <a:latin typeface="Arial" panose="020B0604020202020204" pitchFamily="34" charset="0"/>
              </a:defRPr>
            </a:lvl1pPr>
          </a:lstStyle>
          <a:p>
            <a:fld id="{24F1BAD1-F1BB-4F4F-9A8C-6E6E11D369E3}" type="datetimeFigureOut">
              <a:rPr lang="he-IL" smtClean="0">
                <a:solidFill>
                  <a:prstClr val="black">
                    <a:tint val="75000"/>
                  </a:prstClr>
                </a:solidFill>
              </a:rPr>
              <a:pPr/>
              <a:t>י'/חשון/תשפ"ז</a:t>
            </a:fld>
            <a:endParaRPr lang="he-IL" dirty="0">
              <a:solidFill>
                <a:prstClr val="black">
                  <a:tint val="75000"/>
                </a:prstClr>
              </a:solidFill>
            </a:endParaRPr>
          </a:p>
        </p:txBody>
      </p:sp>
      <p:sp>
        <p:nvSpPr>
          <p:cNvPr id="5" name="מציין מיקום של כותרת תחתונה 4">
            <a:extLst>
              <a:ext uri="{FF2B5EF4-FFF2-40B4-BE49-F238E27FC236}">
                <a16:creationId xmlns:a16="http://schemas.microsoft.com/office/drawing/2014/main" id="{C5E42E68-4DCB-49D6-8CC4-44D04ED8C9C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1200">
                <a:solidFill>
                  <a:schemeClr val="tx1">
                    <a:tint val="75000"/>
                  </a:schemeClr>
                </a:solidFill>
                <a:latin typeface="Arial" panose="020B0604020202020204" pitchFamily="34" charset="0"/>
              </a:defRPr>
            </a:lvl1pPr>
          </a:lstStyle>
          <a:p>
            <a:endParaRPr lang="he-IL" dirty="0">
              <a:solidFill>
                <a:prstClr val="black">
                  <a:tint val="75000"/>
                </a:prstClr>
              </a:solidFill>
            </a:endParaRPr>
          </a:p>
        </p:txBody>
      </p:sp>
      <p:sp>
        <p:nvSpPr>
          <p:cNvPr id="6" name="מציין מיקום של מספר שקופית 5">
            <a:extLst>
              <a:ext uri="{FF2B5EF4-FFF2-40B4-BE49-F238E27FC236}">
                <a16:creationId xmlns:a16="http://schemas.microsoft.com/office/drawing/2014/main" id="{28DD9471-0329-4AB3-8D76-9DAD0223CFB3}"/>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1200">
                <a:solidFill>
                  <a:schemeClr val="tx1">
                    <a:tint val="75000"/>
                  </a:schemeClr>
                </a:solidFill>
                <a:latin typeface="Arial" panose="020B0604020202020204" pitchFamily="34" charset="0"/>
              </a:defRPr>
            </a:lvl1pPr>
          </a:lstStyle>
          <a:p>
            <a:fld id="{3CC12E18-C7AD-49C4-A08B-65EBDFE54F6C}" type="slidenum">
              <a:rPr lang="he-IL" smtClean="0">
                <a:solidFill>
                  <a:prstClr val="black">
                    <a:tint val="75000"/>
                  </a:prstClr>
                </a:solidFill>
              </a:rPr>
              <a:pPr/>
              <a:t>‹#›</a:t>
            </a:fld>
            <a:endParaRPr lang="he-IL" dirty="0">
              <a:solidFill>
                <a:prstClr val="black">
                  <a:tint val="75000"/>
                </a:prstClr>
              </a:solidFill>
            </a:endParaRPr>
          </a:p>
        </p:txBody>
      </p:sp>
    </p:spTree>
    <p:extLst>
      <p:ext uri="{BB962C8B-B14F-4D97-AF65-F5344CB8AC3E}">
        <p14:creationId xmlns:p14="http://schemas.microsoft.com/office/powerpoint/2010/main" val="2049555565"/>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3747" r:id="rId26"/>
    <p:sldLayoutId id="2147483764" r:id="rId27"/>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18" Type="http://schemas.openxmlformats.org/officeDocument/2006/relationships/image" Target="../media/image5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17" Type="http://schemas.openxmlformats.org/officeDocument/2006/relationships/image" Target="../media/image56.png"/><Relationship Id="rId2" Type="http://schemas.openxmlformats.org/officeDocument/2006/relationships/notesSlide" Target="../notesSlides/notesSlide3.xml"/><Relationship Id="rId16" Type="http://schemas.openxmlformats.org/officeDocument/2006/relationships/image" Target="../media/image55.svg"/><Relationship Id="rId20" Type="http://schemas.openxmlformats.org/officeDocument/2006/relationships/image" Target="../media/image59.svg"/><Relationship Id="rId1" Type="http://schemas.openxmlformats.org/officeDocument/2006/relationships/slideLayout" Target="../slideLayouts/slideLayout89.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svg"/><Relationship Id="rId19" Type="http://schemas.openxmlformats.org/officeDocument/2006/relationships/image" Target="../media/image58.pn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slides/_rels/slide11.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18" Type="http://schemas.openxmlformats.org/officeDocument/2006/relationships/image" Target="../media/image5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17" Type="http://schemas.openxmlformats.org/officeDocument/2006/relationships/image" Target="../media/image56.png"/><Relationship Id="rId2" Type="http://schemas.openxmlformats.org/officeDocument/2006/relationships/notesSlide" Target="../notesSlides/notesSlide4.xml"/><Relationship Id="rId16" Type="http://schemas.openxmlformats.org/officeDocument/2006/relationships/image" Target="../media/image55.svg"/><Relationship Id="rId20" Type="http://schemas.openxmlformats.org/officeDocument/2006/relationships/image" Target="../media/image59.svg"/><Relationship Id="rId1" Type="http://schemas.openxmlformats.org/officeDocument/2006/relationships/slideLayout" Target="../slideLayouts/slideLayout89.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svg"/><Relationship Id="rId19" Type="http://schemas.openxmlformats.org/officeDocument/2006/relationships/image" Target="../media/image58.pn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18" Type="http://schemas.openxmlformats.org/officeDocument/2006/relationships/image" Target="../media/image54.png"/><Relationship Id="rId3" Type="http://schemas.openxmlformats.org/officeDocument/2006/relationships/image" Target="../media/image43.svg"/><Relationship Id="rId7" Type="http://schemas.openxmlformats.org/officeDocument/2006/relationships/image" Target="../media/image59.svg"/><Relationship Id="rId12" Type="http://schemas.openxmlformats.org/officeDocument/2006/relationships/image" Target="../media/image48.png"/><Relationship Id="rId17" Type="http://schemas.openxmlformats.org/officeDocument/2006/relationships/image" Target="../media/image53.svg"/><Relationship Id="rId2" Type="http://schemas.openxmlformats.org/officeDocument/2006/relationships/image" Target="../media/image42.png"/><Relationship Id="rId16" Type="http://schemas.openxmlformats.org/officeDocument/2006/relationships/image" Target="../media/image52.png"/><Relationship Id="rId1" Type="http://schemas.openxmlformats.org/officeDocument/2006/relationships/slideLayout" Target="../slideLayouts/slideLayout89.xml"/><Relationship Id="rId6" Type="http://schemas.openxmlformats.org/officeDocument/2006/relationships/image" Target="../media/image58.png"/><Relationship Id="rId11" Type="http://schemas.openxmlformats.org/officeDocument/2006/relationships/image" Target="../media/image47.svg"/><Relationship Id="rId5" Type="http://schemas.openxmlformats.org/officeDocument/2006/relationships/image" Target="../media/image57.svg"/><Relationship Id="rId15" Type="http://schemas.openxmlformats.org/officeDocument/2006/relationships/image" Target="../media/image51.svg"/><Relationship Id="rId10" Type="http://schemas.openxmlformats.org/officeDocument/2006/relationships/image" Target="../media/image46.png"/><Relationship Id="rId19" Type="http://schemas.openxmlformats.org/officeDocument/2006/relationships/image" Target="../media/image55.svg"/><Relationship Id="rId4" Type="http://schemas.openxmlformats.org/officeDocument/2006/relationships/image" Target="../media/image56.png"/><Relationship Id="rId9" Type="http://schemas.openxmlformats.org/officeDocument/2006/relationships/image" Target="../media/image45.svg"/><Relationship Id="rId14" Type="http://schemas.openxmlformats.org/officeDocument/2006/relationships/image" Target="../media/image50.png"/></Relationships>
</file>

<file path=ppt/slides/_rels/slide13.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18" Type="http://schemas.openxmlformats.org/officeDocument/2006/relationships/image" Target="../media/image5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17" Type="http://schemas.openxmlformats.org/officeDocument/2006/relationships/image" Target="../media/image56.png"/><Relationship Id="rId2" Type="http://schemas.openxmlformats.org/officeDocument/2006/relationships/notesSlide" Target="../notesSlides/notesSlide5.xml"/><Relationship Id="rId16" Type="http://schemas.openxmlformats.org/officeDocument/2006/relationships/image" Target="../media/image55.svg"/><Relationship Id="rId20" Type="http://schemas.openxmlformats.org/officeDocument/2006/relationships/image" Target="../media/image59.svg"/><Relationship Id="rId1" Type="http://schemas.openxmlformats.org/officeDocument/2006/relationships/slideLayout" Target="../slideLayouts/slideLayout89.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svg"/><Relationship Id="rId19" Type="http://schemas.openxmlformats.org/officeDocument/2006/relationships/image" Target="../media/image58.pn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18" Type="http://schemas.openxmlformats.org/officeDocument/2006/relationships/image" Target="../media/image52.png"/><Relationship Id="rId3" Type="http://schemas.openxmlformats.org/officeDocument/2006/relationships/image" Target="../media/image43.svg"/><Relationship Id="rId7" Type="http://schemas.openxmlformats.org/officeDocument/2006/relationships/image" Target="../media/image59.svg"/><Relationship Id="rId12" Type="http://schemas.openxmlformats.org/officeDocument/2006/relationships/image" Target="../media/image48.png"/><Relationship Id="rId17" Type="http://schemas.openxmlformats.org/officeDocument/2006/relationships/image" Target="../media/image55.svg"/><Relationship Id="rId2" Type="http://schemas.openxmlformats.org/officeDocument/2006/relationships/image" Target="../media/image42.png"/><Relationship Id="rId16" Type="http://schemas.openxmlformats.org/officeDocument/2006/relationships/image" Target="../media/image54.png"/><Relationship Id="rId1" Type="http://schemas.openxmlformats.org/officeDocument/2006/relationships/slideLayout" Target="../slideLayouts/slideLayout89.xml"/><Relationship Id="rId6" Type="http://schemas.openxmlformats.org/officeDocument/2006/relationships/image" Target="../media/image58.png"/><Relationship Id="rId11" Type="http://schemas.openxmlformats.org/officeDocument/2006/relationships/image" Target="../media/image47.svg"/><Relationship Id="rId5" Type="http://schemas.openxmlformats.org/officeDocument/2006/relationships/image" Target="../media/image57.svg"/><Relationship Id="rId15" Type="http://schemas.openxmlformats.org/officeDocument/2006/relationships/image" Target="../media/image51.svg"/><Relationship Id="rId10" Type="http://schemas.openxmlformats.org/officeDocument/2006/relationships/image" Target="../media/image46.png"/><Relationship Id="rId19" Type="http://schemas.openxmlformats.org/officeDocument/2006/relationships/image" Target="../media/image53.svg"/><Relationship Id="rId4" Type="http://schemas.openxmlformats.org/officeDocument/2006/relationships/image" Target="../media/image56.png"/><Relationship Id="rId9" Type="http://schemas.openxmlformats.org/officeDocument/2006/relationships/image" Target="../media/image45.svg"/><Relationship Id="rId14" Type="http://schemas.openxmlformats.org/officeDocument/2006/relationships/image" Target="../media/image50.png"/></Relationships>
</file>

<file path=ppt/slides/_rels/slide15.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2.png"/><Relationship Id="rId18" Type="http://schemas.openxmlformats.org/officeDocument/2006/relationships/image" Target="../media/image57.sv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svg"/><Relationship Id="rId17" Type="http://schemas.openxmlformats.org/officeDocument/2006/relationships/image" Target="../media/image56.png"/><Relationship Id="rId2" Type="http://schemas.openxmlformats.org/officeDocument/2006/relationships/notesSlide" Target="../notesSlides/notesSlide6.xml"/><Relationship Id="rId16" Type="http://schemas.openxmlformats.org/officeDocument/2006/relationships/image" Target="../media/image55.svg"/><Relationship Id="rId20" Type="http://schemas.openxmlformats.org/officeDocument/2006/relationships/image" Target="../media/image59.svg"/><Relationship Id="rId1" Type="http://schemas.openxmlformats.org/officeDocument/2006/relationships/slideLayout" Target="../slideLayouts/slideLayout89.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svg"/><Relationship Id="rId19" Type="http://schemas.openxmlformats.org/officeDocument/2006/relationships/image" Target="../media/image58.pn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53.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9.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89.xml"/><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89.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3.png"/><Relationship Id="rId1" Type="http://schemas.openxmlformats.org/officeDocument/2006/relationships/slideLayout" Target="../slideLayouts/slideLayout89.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4.png"/><Relationship Id="rId1" Type="http://schemas.openxmlformats.org/officeDocument/2006/relationships/slideLayout" Target="../slideLayouts/slideLayout89.xml"/></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89.xml"/></Relationships>
</file>

<file path=ppt/slides/_rels/slide2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9.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89.xml"/><Relationship Id="rId5" Type="http://schemas.openxmlformats.org/officeDocument/2006/relationships/image" Target="../media/image65.png"/><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89.xml"/><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89.xml"/><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103.xml"/><Relationship Id="rId6" Type="http://schemas.openxmlformats.org/officeDocument/2006/relationships/image" Target="../media/image61.png"/><Relationship Id="rId5" Type="http://schemas.openxmlformats.org/officeDocument/2006/relationships/image" Target="../media/image65.pn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103.xml"/><Relationship Id="rId6" Type="http://schemas.openxmlformats.org/officeDocument/2006/relationships/image" Target="../media/image61.png"/><Relationship Id="rId5" Type="http://schemas.openxmlformats.org/officeDocument/2006/relationships/image" Target="../media/image65.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svg"/><Relationship Id="rId3" Type="http://schemas.openxmlformats.org/officeDocument/2006/relationships/image" Target="../media/image67.svg"/><Relationship Id="rId7" Type="http://schemas.openxmlformats.org/officeDocument/2006/relationships/image" Target="../media/image71.svg"/><Relationship Id="rId12" Type="http://schemas.openxmlformats.org/officeDocument/2006/relationships/image" Target="../media/image76.png"/><Relationship Id="rId2" Type="http://schemas.openxmlformats.org/officeDocument/2006/relationships/image" Target="../media/image66.png"/><Relationship Id="rId1" Type="http://schemas.openxmlformats.org/officeDocument/2006/relationships/slideLayout" Target="../slideLayouts/slideLayout76.xml"/><Relationship Id="rId6" Type="http://schemas.openxmlformats.org/officeDocument/2006/relationships/image" Target="../media/image70.png"/><Relationship Id="rId11" Type="http://schemas.openxmlformats.org/officeDocument/2006/relationships/image" Target="../media/image75.svg"/><Relationship Id="rId5" Type="http://schemas.openxmlformats.org/officeDocument/2006/relationships/image" Target="../media/image69.sv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21.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1.xml"/><Relationship Id="rId4" Type="http://schemas.openxmlformats.org/officeDocument/2006/relationships/image" Target="../media/image6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76.xml"/><Relationship Id="rId5" Type="http://schemas.openxmlformats.org/officeDocument/2006/relationships/image" Target="../media/image65.png"/><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76.xml"/><Relationship Id="rId4" Type="http://schemas.openxmlformats.org/officeDocument/2006/relationships/image" Target="../media/image65.pn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image" Target="../media/image61.png"/><Relationship Id="rId5" Type="http://schemas.openxmlformats.org/officeDocument/2006/relationships/image" Target="../media/image65.png"/><Relationship Id="rId4" Type="http://schemas.openxmlformats.org/officeDocument/2006/relationships/image" Target="../media/image62.pn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1.xml"/><Relationship Id="rId6" Type="http://schemas.openxmlformats.org/officeDocument/2006/relationships/image" Target="../media/image61.png"/><Relationship Id="rId5" Type="http://schemas.openxmlformats.org/officeDocument/2006/relationships/image" Target="../media/image65.png"/><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תיבת טקסט 5">
            <a:extLst>
              <a:ext uri="{FF2B5EF4-FFF2-40B4-BE49-F238E27FC236}">
                <a16:creationId xmlns:a16="http://schemas.microsoft.com/office/drawing/2014/main" id="{6DDC15A4-5517-4EAF-ACC8-2C84C757B07B}"/>
              </a:ext>
            </a:extLst>
          </p:cNvPr>
          <p:cNvSpPr txBox="1"/>
          <p:nvPr/>
        </p:nvSpPr>
        <p:spPr>
          <a:xfrm>
            <a:off x="0" y="1412777"/>
            <a:ext cx="9144000" cy="784830"/>
          </a:xfrm>
          <a:prstGeom prst="rect">
            <a:avLst/>
          </a:prstGeom>
          <a:noFill/>
        </p:spPr>
        <p:txBody>
          <a:bodyPr wrap="square" rtlCol="1" anchor="ctr">
            <a:spAutoFit/>
          </a:bodyPr>
          <a:lstStyle/>
          <a:p>
            <a:pPr algn="ctr"/>
            <a:r>
              <a:rPr lang="he-IL" sz="4500" b="1" dirty="0">
                <a:solidFill>
                  <a:prstClr val="white"/>
                </a:solidFill>
                <a:latin typeface="Calibri" panose="020F0502020204030204" pitchFamily="34" charset="0"/>
                <a:cs typeface="Calibri" panose="020F0502020204030204" pitchFamily="34" charset="0"/>
              </a:rPr>
              <a:t>תובנה וחוקיות</a:t>
            </a:r>
            <a:endParaRPr lang="he-IL" sz="4500" dirty="0">
              <a:solidFill>
                <a:prstClr val="white"/>
              </a:solidFill>
              <a:latin typeface="Calibri" panose="020F0502020204030204" pitchFamily="34" charset="0"/>
              <a:cs typeface="Calibri" panose="020F0502020204030204" pitchFamily="34" charset="0"/>
            </a:endParaRPr>
          </a:p>
        </p:txBody>
      </p:sp>
      <p:sp>
        <p:nvSpPr>
          <p:cNvPr id="3" name="תיבת טקסט 2">
            <a:extLst>
              <a:ext uri="{FF2B5EF4-FFF2-40B4-BE49-F238E27FC236}">
                <a16:creationId xmlns:a16="http://schemas.microsoft.com/office/drawing/2014/main" id="{E6D6AC18-90AA-47A6-93D5-FFA41D10ED41}"/>
              </a:ext>
            </a:extLst>
          </p:cNvPr>
          <p:cNvSpPr txBox="1"/>
          <p:nvPr/>
        </p:nvSpPr>
        <p:spPr>
          <a:xfrm>
            <a:off x="323528" y="2924944"/>
            <a:ext cx="4608512" cy="2308324"/>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היחידה כוללת ארבעה שיעורים:</a:t>
            </a:r>
          </a:p>
          <a:p>
            <a:pPr marL="342900" indent="-342900">
              <a:buAutoNum type="arabicPeriod"/>
            </a:pPr>
            <a:r>
              <a:rPr lang="he-IL" dirty="0">
                <a:latin typeface="Calibri" panose="020F0502020204030204" pitchFamily="34" charset="0"/>
                <a:cs typeface="Calibri" panose="020F0502020204030204" pitchFamily="34" charset="0"/>
              </a:rPr>
              <a:t>שימוש בעֶקרון הפיצוי ובחוק החילוף לפתרון תרגילים ולמיצוי אפשרויות</a:t>
            </a:r>
          </a:p>
          <a:p>
            <a:pPr marL="342900" indent="-342900">
              <a:buAutoNum type="arabicPeriod"/>
            </a:pPr>
            <a:r>
              <a:rPr lang="he-IL" dirty="0">
                <a:latin typeface="Calibri" panose="020F0502020204030204" pitchFamily="34" charset="0"/>
                <a:cs typeface="Calibri" panose="020F0502020204030204" pitchFamily="34" charset="0"/>
              </a:rPr>
              <a:t>מספרים זוגיים ומספרים אי־זוגיים ויישום בפתרון תרגילים</a:t>
            </a:r>
          </a:p>
          <a:p>
            <a:pPr marL="342900" indent="-342900">
              <a:buAutoNum type="arabicPeriod"/>
            </a:pPr>
            <a:r>
              <a:rPr lang="he-IL" dirty="0">
                <a:latin typeface="Calibri" panose="020F0502020204030204" pitchFamily="34" charset="0"/>
                <a:cs typeface="Calibri" panose="020F0502020204030204" pitchFamily="34" charset="0"/>
              </a:rPr>
              <a:t>לוחות חיבור</a:t>
            </a:r>
          </a:p>
          <a:p>
            <a:pPr marL="342900" indent="-342900">
              <a:buAutoNum type="arabicPeriod"/>
            </a:pPr>
            <a:r>
              <a:rPr lang="he-IL" dirty="0">
                <a:latin typeface="Calibri" panose="020F0502020204030204" pitchFamily="34" charset="0"/>
                <a:cs typeface="Calibri" panose="020F0502020204030204" pitchFamily="34" charset="0"/>
              </a:rPr>
              <a:t>מטבעות ופתרון בעיות </a:t>
            </a:r>
          </a:p>
          <a:p>
            <a:pPr marL="342900" indent="-342900">
              <a:buAutoNum type="arabicPeriod"/>
            </a:pPr>
            <a:endParaRPr lang="he-I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7546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548682"/>
            <a:ext cx="6696744" cy="769441"/>
          </a:xfrm>
          <a:prstGeom prst="rect">
            <a:avLst/>
          </a:prstGeom>
          <a:solidFill>
            <a:srgbClr val="FFC000"/>
          </a:solidFill>
        </p:spPr>
        <p:txBody>
          <a:bodyPr wrap="square" rtlCol="1">
            <a:spAutoFit/>
          </a:bodyPr>
          <a:lstStyle/>
          <a:p>
            <a:r>
              <a:rPr lang="he-IL" sz="4400" b="1" dirty="0">
                <a:solidFill>
                  <a:prstClr val="white"/>
                </a:solidFill>
                <a:latin typeface="Calibri" panose="020F0502020204030204" pitchFamily="34" charset="0"/>
                <a:cs typeface="Calibri" panose="020F0502020204030204" pitchFamily="34" charset="0"/>
              </a:rPr>
              <a:t>על היחידה</a:t>
            </a:r>
            <a:endParaRPr lang="he-IL" sz="4400" dirty="0">
              <a:solidFill>
                <a:prstClr val="white"/>
              </a:solidFill>
              <a:latin typeface="Calibri" panose="020F0502020204030204" pitchFamily="34" charset="0"/>
              <a:cs typeface="Calibri" panose="020F0502020204030204" pitchFamily="34" charset="0"/>
            </a:endParaRPr>
          </a:p>
        </p:txBody>
      </p:sp>
      <p:sp>
        <p:nvSpPr>
          <p:cNvPr id="3" name="TextBox 2"/>
          <p:cNvSpPr txBox="1"/>
          <p:nvPr/>
        </p:nvSpPr>
        <p:spPr>
          <a:xfrm>
            <a:off x="295956" y="1341407"/>
            <a:ext cx="8568952" cy="4832092"/>
          </a:xfrm>
          <a:prstGeom prst="rect">
            <a:avLst/>
          </a:prstGeom>
          <a:noFill/>
        </p:spPr>
        <p:txBody>
          <a:bodyPr wrap="square" rtlCol="1">
            <a:spAutoFit/>
          </a:bodyPr>
          <a:lstStyle/>
          <a:p>
            <a:pPr rtl="1">
              <a:spcBef>
                <a:spcPts val="0"/>
              </a:spcBef>
              <a:spcAft>
                <a:spcPts val="0"/>
              </a:spcAft>
            </a:pPr>
            <a:r>
              <a:rPr lang="he-IL" sz="1400" b="0" i="0" u="none" strike="noStrike" dirty="0">
                <a:solidFill>
                  <a:srgbClr val="222222"/>
                </a:solidFill>
                <a:effectLst/>
                <a:latin typeface="Calibri" panose="020F0502020204030204" pitchFamily="34" charset="0"/>
                <a:cs typeface="Calibri" panose="020F0502020204030204" pitchFamily="34" charset="0"/>
              </a:rPr>
              <a:t>בחינוך מתמטי אנחנו מזכירים פעמים רבות את המונח 'תובנה מספרית'. גם בתוכנית הלימודים פיתוח תובנה מספרית הוא אחת ממטרות הוראת המקצוע. על אף שהמונח שגור, אין הגדרה המקובלת על כל החוקרים ואפשר למצוא הגדרות שונות במאמרים העוסקים בנושא </a:t>
            </a:r>
            <a:r>
              <a:rPr lang="he-IL" sz="1400" dirty="0">
                <a:solidFill>
                  <a:srgbClr val="222222"/>
                </a:solidFill>
                <a:latin typeface="Calibri" panose="020F0502020204030204" pitchFamily="34" charset="0"/>
                <a:cs typeface="Calibri" panose="020F0502020204030204" pitchFamily="34" charset="0"/>
              </a:rPr>
              <a:t>זה</a:t>
            </a:r>
            <a:r>
              <a:rPr lang="he-IL" sz="1400" b="0" i="0" u="none" strike="noStrike" dirty="0">
                <a:solidFill>
                  <a:srgbClr val="222222"/>
                </a:solidFill>
                <a:effectLst/>
                <a:latin typeface="Calibri" panose="020F0502020204030204" pitchFamily="34" charset="0"/>
                <a:cs typeface="Calibri" panose="020F0502020204030204" pitchFamily="34" charset="0"/>
              </a:rPr>
              <a:t> </a:t>
            </a:r>
            <a:r>
              <a:rPr lang="en-US" sz="1400" b="0" i="0" u="none" strike="noStrike" dirty="0">
                <a:solidFill>
                  <a:srgbClr val="222222"/>
                </a:solidFill>
                <a:effectLst/>
                <a:latin typeface="Calibri" panose="020F0502020204030204" pitchFamily="34" charset="0"/>
                <a:cs typeface="Calibri" panose="020F0502020204030204" pitchFamily="34" charset="0"/>
              </a:rPr>
              <a:t>(Whitacre, Henning, &amp; </a:t>
            </a:r>
            <a:r>
              <a:rPr lang="en-US" sz="1400" b="0" i="0" u="none" strike="noStrike" dirty="0" err="1">
                <a:solidFill>
                  <a:srgbClr val="222222"/>
                </a:solidFill>
                <a:effectLst/>
                <a:latin typeface="Calibri" panose="020F0502020204030204" pitchFamily="34" charset="0"/>
                <a:cs typeface="Calibri" panose="020F0502020204030204" pitchFamily="34" charset="0"/>
              </a:rPr>
              <a:t>Atabaș</a:t>
            </a:r>
            <a:r>
              <a:rPr lang="en-US" sz="1400" b="0" i="0" u="none" strike="noStrike" dirty="0">
                <a:solidFill>
                  <a:srgbClr val="222222"/>
                </a:solidFill>
                <a:effectLst/>
                <a:latin typeface="Calibri" panose="020F0502020204030204" pitchFamily="34" charset="0"/>
                <a:cs typeface="Calibri" panose="020F0502020204030204" pitchFamily="34" charset="0"/>
              </a:rPr>
              <a:t>, 2020)</a:t>
            </a:r>
            <a:r>
              <a:rPr lang="he-IL" sz="1400" b="0" i="0" u="none" strike="noStrike" dirty="0">
                <a:solidFill>
                  <a:srgbClr val="222222"/>
                </a:solidFill>
                <a:effectLst/>
                <a:latin typeface="Calibri" panose="020F0502020204030204" pitchFamily="34" charset="0"/>
                <a:cs typeface="Calibri" panose="020F0502020204030204" pitchFamily="34" charset="0"/>
              </a:rPr>
              <a:t>.</a:t>
            </a:r>
            <a:endParaRPr lang="en-US" sz="1400" b="0" i="0" u="none" strike="noStrike" dirty="0">
              <a:solidFill>
                <a:srgbClr val="222222"/>
              </a:solidFill>
              <a:effectLst/>
              <a:latin typeface="Calibri" panose="020F0502020204030204" pitchFamily="34" charset="0"/>
              <a:cs typeface="Calibri" panose="020F0502020204030204" pitchFamily="34" charset="0"/>
            </a:endParaRPr>
          </a:p>
          <a:p>
            <a:pPr rtl="1">
              <a:spcBef>
                <a:spcPts val="0"/>
              </a:spcBef>
              <a:spcAft>
                <a:spcPts val="0"/>
              </a:spcAft>
            </a:pPr>
            <a:r>
              <a:rPr lang="he-IL" sz="1400" dirty="0">
                <a:latin typeface="Calibri" panose="020F0502020204030204" pitchFamily="34" charset="0"/>
                <a:cs typeface="Calibri" panose="020F0502020204030204" pitchFamily="34" charset="0"/>
              </a:rPr>
              <a:t>בתוכנית הלימודים מוגדרת תובנה מספרית כראייה אינטואיטיבית של מבנים מתמטיים וקישורם לפעולות חשבון. </a:t>
            </a:r>
            <a:r>
              <a:rPr lang="he-IL" sz="1400" b="0" i="0" u="none" strike="noStrike" dirty="0">
                <a:solidFill>
                  <a:srgbClr val="222222"/>
                </a:solidFill>
                <a:effectLst/>
                <a:latin typeface="Calibri" panose="020F0502020204030204" pitchFamily="34" charset="0"/>
                <a:cs typeface="Calibri" panose="020F0502020204030204" pitchFamily="34" charset="0"/>
              </a:rPr>
              <a:t>ביחידה זו נפעל גם על פי ההגדרה שתובנה מספרית היא הבנה כללית של מספרים ופעולות והיכולת להיעזר בהבנה זו באופן גמיש ויעיל בקבלת החלטות מתמטיות ובשימוש באסטרטגיות פתרון של שאלות שבהן מספרים ופעולות (</a:t>
            </a:r>
            <a:r>
              <a:rPr lang="en-US" sz="1400" b="0" i="0" u="none" strike="noStrike" dirty="0">
                <a:solidFill>
                  <a:srgbClr val="222222"/>
                </a:solidFill>
                <a:effectLst/>
                <a:latin typeface="Calibri" panose="020F0502020204030204" pitchFamily="34" charset="0"/>
                <a:cs typeface="Calibri" panose="020F0502020204030204" pitchFamily="34" charset="0"/>
              </a:rPr>
              <a:t>McIntosh, </a:t>
            </a:r>
            <a:r>
              <a:rPr lang="en-US" sz="1400" b="0" i="0" u="none" strike="noStrike" dirty="0" err="1">
                <a:solidFill>
                  <a:srgbClr val="222222"/>
                </a:solidFill>
                <a:effectLst/>
                <a:latin typeface="Calibri" panose="020F0502020204030204" pitchFamily="34" charset="0"/>
                <a:cs typeface="Calibri" panose="020F0502020204030204" pitchFamily="34" charset="0"/>
              </a:rPr>
              <a:t>Reys</a:t>
            </a:r>
            <a:r>
              <a:rPr lang="en-US" sz="1400" b="0" i="0" u="none" strike="noStrike" dirty="0">
                <a:solidFill>
                  <a:srgbClr val="222222"/>
                </a:solidFill>
                <a:effectLst/>
                <a:latin typeface="Calibri" panose="020F0502020204030204" pitchFamily="34" charset="0"/>
                <a:cs typeface="Calibri" panose="020F0502020204030204" pitchFamily="34" charset="0"/>
              </a:rPr>
              <a:t>, &amp; </a:t>
            </a:r>
            <a:r>
              <a:rPr lang="en-US" sz="1400" b="0" i="0" u="none" strike="noStrike" dirty="0" err="1">
                <a:solidFill>
                  <a:srgbClr val="222222"/>
                </a:solidFill>
                <a:effectLst/>
                <a:latin typeface="Calibri" panose="020F0502020204030204" pitchFamily="34" charset="0"/>
                <a:cs typeface="Calibri" panose="020F0502020204030204" pitchFamily="34" charset="0"/>
              </a:rPr>
              <a:t>Reys</a:t>
            </a:r>
            <a:r>
              <a:rPr lang="en-US" sz="1400" b="0" i="0" u="none" strike="noStrike" dirty="0">
                <a:solidFill>
                  <a:srgbClr val="222222"/>
                </a:solidFill>
                <a:effectLst/>
                <a:latin typeface="Calibri" panose="020F0502020204030204" pitchFamily="34" charset="0"/>
                <a:cs typeface="Calibri" panose="020F0502020204030204" pitchFamily="34" charset="0"/>
              </a:rPr>
              <a:t>, 1992 </a:t>
            </a:r>
            <a:r>
              <a:rPr lang="he-IL" sz="1400" b="0" i="0" u="none" strike="noStrike" dirty="0">
                <a:solidFill>
                  <a:srgbClr val="222222"/>
                </a:solidFill>
                <a:effectLst/>
                <a:latin typeface="Calibri" panose="020F0502020204030204" pitchFamily="34" charset="0"/>
                <a:cs typeface="Calibri" panose="020F0502020204030204" pitchFamily="34" charset="0"/>
              </a:rPr>
              <a:t> </a:t>
            </a:r>
            <a:r>
              <a:rPr lang="en-US" sz="1400" b="0" i="0" u="none" strike="noStrike" dirty="0">
                <a:solidFill>
                  <a:srgbClr val="222222"/>
                </a:solidFill>
                <a:effectLst/>
                <a:latin typeface="Calibri" panose="020F0502020204030204" pitchFamily="34" charset="0"/>
                <a:cs typeface="Calibri" panose="020F0502020204030204" pitchFamily="34" charset="0"/>
              </a:rPr>
              <a:t>(</a:t>
            </a:r>
            <a:r>
              <a:rPr lang="he-IL" sz="1400" b="0" i="0" u="none" strike="noStrike" dirty="0">
                <a:solidFill>
                  <a:srgbClr val="222222"/>
                </a:solidFill>
                <a:effectLst/>
                <a:latin typeface="Calibri" panose="020F0502020204030204" pitchFamily="34" charset="0"/>
                <a:cs typeface="Calibri" panose="020F0502020204030204" pitchFamily="34" charset="0"/>
              </a:rPr>
              <a:t>.</a:t>
            </a:r>
            <a:br>
              <a:rPr lang="en-US" sz="1400" b="0" i="0" u="none" strike="noStrike" dirty="0">
                <a:solidFill>
                  <a:srgbClr val="222222"/>
                </a:solidFill>
                <a:effectLst/>
                <a:latin typeface="Calibri" panose="020F0502020204030204" pitchFamily="34" charset="0"/>
                <a:cs typeface="Calibri" panose="020F0502020204030204" pitchFamily="34" charset="0"/>
              </a:rPr>
            </a:br>
            <a:r>
              <a:rPr lang="he-IL" sz="1400" b="0" i="0" u="none" strike="noStrike" dirty="0">
                <a:solidFill>
                  <a:srgbClr val="222222"/>
                </a:solidFill>
                <a:effectLst/>
                <a:latin typeface="Calibri" panose="020F0502020204030204" pitchFamily="34" charset="0"/>
                <a:cs typeface="Calibri" panose="020F0502020204030204" pitchFamily="34" charset="0"/>
              </a:rPr>
              <a:t>ביחידה זו ניעזר בכמה דרכים לפיתוח תובנה מספרית: שאלות אומדן כמותי, בדיקת סבירות של פתרונות, שימוש במספרי עוגן בהשוואה של כמויות, מספרים</a:t>
            </a:r>
            <a:r>
              <a:rPr lang="he-IL" sz="1400" dirty="0">
                <a:solidFill>
                  <a:srgbClr val="222222"/>
                </a:solidFill>
                <a:latin typeface="Calibri" panose="020F0502020204030204" pitchFamily="34" charset="0"/>
                <a:cs typeface="Calibri" panose="020F0502020204030204" pitchFamily="34" charset="0"/>
              </a:rPr>
              <a:t> ו</a:t>
            </a:r>
            <a:r>
              <a:rPr lang="he-IL" sz="1400" b="0" i="0" u="none" strike="noStrike" dirty="0">
                <a:solidFill>
                  <a:srgbClr val="222222"/>
                </a:solidFill>
                <a:effectLst/>
                <a:latin typeface="Calibri" panose="020F0502020204030204" pitchFamily="34" charset="0"/>
                <a:cs typeface="Calibri" panose="020F0502020204030204" pitchFamily="34" charset="0"/>
              </a:rPr>
              <a:t>ביטויים, הבנה של פעולות החשבון ועוד. היחידה </a:t>
            </a:r>
            <a:r>
              <a:rPr lang="he-IL" sz="1400" dirty="0">
                <a:latin typeface="Calibri" panose="020F0502020204030204" pitchFamily="34" charset="0"/>
                <a:cs typeface="Calibri" panose="020F0502020204030204" pitchFamily="34" charset="0"/>
              </a:rPr>
              <a:t>מיועדת לתלמידי כיתה א' בשלב שבו כבר נלמדה משמעות פעולת החיבור.</a:t>
            </a:r>
          </a:p>
          <a:p>
            <a:r>
              <a:rPr lang="he-IL" sz="1400" dirty="0">
                <a:latin typeface="Calibri" panose="020F0502020204030204" pitchFamily="34" charset="0"/>
                <a:cs typeface="Calibri" panose="020F0502020204030204" pitchFamily="34" charset="0"/>
              </a:rPr>
              <a:t>מטרת היחידה לקשר את הידע הפרוצדורלי של עובדות החיבור עם ידע קונספטואלי של הבנת הקשרים בתוך הפעולות, גילוי חוקיות מתמטית וארגון שיטתי של נתונים. ידע משולב זה הוא בתשתית התובנה המתמטית ובסיס לפיתוח אסטרטגיות לפתרון בעיות.</a:t>
            </a:r>
          </a:p>
          <a:p>
            <a:r>
              <a:rPr lang="he-IL" sz="1400" dirty="0">
                <a:latin typeface="Calibri" panose="020F0502020204030204" pitchFamily="34" charset="0"/>
                <a:cs typeface="Calibri" panose="020F0502020204030204" pitchFamily="34" charset="0"/>
              </a:rPr>
              <a:t>הבניית הידע מתרחשת תוך הפעלה עם אמצעי המחשה ושיח המקדם הבנה מושגית.</a:t>
            </a:r>
          </a:p>
          <a:p>
            <a:r>
              <a:rPr lang="he-IL" sz="1400" dirty="0">
                <a:latin typeface="Calibri" panose="020F0502020204030204" pitchFamily="34" charset="0"/>
                <a:cs typeface="Calibri" panose="020F0502020204030204" pitchFamily="34" charset="0"/>
              </a:rPr>
              <a:t>בכל שיעור משימה מרכזית שתִבנה (</a:t>
            </a:r>
            <a:r>
              <a:rPr lang="en-US" sz="1400" dirty="0">
                <a:latin typeface="Calibri" panose="020F0502020204030204" pitchFamily="34" charset="0"/>
                <a:cs typeface="Calibri" panose="020F0502020204030204" pitchFamily="34" charset="0"/>
              </a:rPr>
              <a:t>construct</a:t>
            </a:r>
            <a:r>
              <a:rPr lang="he-IL" sz="1400" dirty="0">
                <a:latin typeface="Calibri" panose="020F0502020204030204" pitchFamily="34" charset="0"/>
                <a:cs typeface="Calibri" panose="020F0502020204030204" pitchFamily="34" charset="0"/>
              </a:rPr>
              <a:t>) רעיון מתמטי שונה.</a:t>
            </a:r>
            <a:endParaRPr lang="en-US" sz="1400" dirty="0">
              <a:latin typeface="Calibri" panose="020F0502020204030204" pitchFamily="34" charset="0"/>
              <a:cs typeface="Calibri" panose="020F0502020204030204" pitchFamily="34" charset="0"/>
            </a:endParaRPr>
          </a:p>
          <a:p>
            <a:r>
              <a:rPr lang="he-IL" sz="1400" dirty="0">
                <a:latin typeface="Calibri" panose="020F0502020204030204" pitchFamily="34" charset="0"/>
                <a:cs typeface="Calibri" panose="020F0502020204030204" pitchFamily="34" charset="0"/>
              </a:rPr>
              <a:t>מבנה השיעורים הוא במודל פתרון בעיות. ישולבו משחקונים קצרים בשלבים שונים של השיעור ופעילות עצמית בדפי עבודה. פעילויות אלה מחזקות את השליטה בעובדות החיבור והחיסור בכיתה א'.</a:t>
            </a:r>
            <a:endParaRPr lang="en-US" sz="1400" dirty="0">
              <a:latin typeface="Calibri" panose="020F0502020204030204" pitchFamily="34" charset="0"/>
              <a:cs typeface="Calibri" panose="020F0502020204030204" pitchFamily="34" charset="0"/>
            </a:endParaRPr>
          </a:p>
          <a:p>
            <a:r>
              <a:rPr lang="he-IL" sz="1400" dirty="0">
                <a:latin typeface="Calibri" panose="020F0502020204030204" pitchFamily="34" charset="0"/>
                <a:cs typeface="Calibri" panose="020F0502020204030204" pitchFamily="34" charset="0"/>
              </a:rPr>
              <a:t>לכל שיעור נבנו שתי חלופות. בשתי החלופות נעסוק בעקרון הפיצוי, בקשר בין מחוברים לסכום, בארגון נתונים ובמיצוי אפשרויות. ההבדל בין שתי החלופות מתבטא במודל ההמחשה או ברמת הקושי. בחלק מהשקפים נפעיל את ההנפשה במצגת בהתאם להנחיות של התלמידים</a:t>
            </a:r>
            <a:r>
              <a:rPr lang="en-US" sz="1400" dirty="0">
                <a:latin typeface="Calibri" panose="020F0502020204030204" pitchFamily="34" charset="0"/>
                <a:cs typeface="Calibri" panose="020F0502020204030204" pitchFamily="34" charset="0"/>
              </a:rPr>
              <a:t>;</a:t>
            </a:r>
            <a:r>
              <a:rPr lang="he-IL" sz="1400" dirty="0">
                <a:latin typeface="Calibri" panose="020F0502020204030204" pitchFamily="34" charset="0"/>
                <a:cs typeface="Calibri" panose="020F0502020204030204" pitchFamily="34" charset="0"/>
              </a:rPr>
              <a:t> בחלקים אחרים, הפעילות העצמית של התלמידים בדפי העבודה תקדים את הפעילות. המצגת במקרה זה תסכם את פעילות התלמידים.</a:t>
            </a:r>
          </a:p>
          <a:p>
            <a:r>
              <a:rPr lang="he-IL" sz="1400" dirty="0">
                <a:latin typeface="Calibri" panose="020F0502020204030204" pitchFamily="34" charset="0"/>
                <a:cs typeface="Calibri" panose="020F0502020204030204" pitchFamily="34" charset="0"/>
              </a:rPr>
              <a:t>שימו לב למצגת ולמשימות שלה לפני הצגתה בכיתה. זאת, כדי להתאים את זמן השיעור לפעילות. ניתן לפי צורך להציג את הפתיח בשיעור אחד, ואת המהלך בשיעור אחר. ניתן גם להפריד בתוך המהלך עצמו לשני שיעורים.</a:t>
            </a:r>
          </a:p>
          <a:p>
            <a:endParaRPr lang="he-IL"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0095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פתיח הצעה 1</a:t>
            </a:r>
          </a:p>
        </p:txBody>
      </p:sp>
      <p:sp>
        <p:nvSpPr>
          <p:cNvPr id="5" name="מציין מיקום תוכן 4"/>
          <p:cNvSpPr>
            <a:spLocks noGrp="1"/>
          </p:cNvSpPr>
          <p:nvPr>
            <p:ph sz="quarter" idx="14"/>
          </p:nvPr>
        </p:nvSpPr>
        <p:spPr>
          <a:xfrm>
            <a:off x="38199" y="1340768"/>
            <a:ext cx="9139609" cy="432048"/>
          </a:xfrm>
        </p:spPr>
        <p:txBody>
          <a:bodyPr>
            <a:normAutofit lnSpcReduction="10000"/>
          </a:bodyPr>
          <a:lstStyle/>
          <a:p>
            <a:r>
              <a:rPr lang="he-IL" sz="2400" dirty="0">
                <a:latin typeface="Calibri" panose="020F0502020204030204" pitchFamily="34" charset="0"/>
                <a:cs typeface="Calibri" panose="020F0502020204030204" pitchFamily="34" charset="0"/>
              </a:rPr>
              <a:t>הצעות מתודיות</a:t>
            </a:r>
          </a:p>
        </p:txBody>
      </p:sp>
      <p:sp>
        <p:nvSpPr>
          <p:cNvPr id="7" name="TextBox 6"/>
          <p:cNvSpPr txBox="1"/>
          <p:nvPr/>
        </p:nvSpPr>
        <p:spPr>
          <a:xfrm>
            <a:off x="179512" y="2132856"/>
            <a:ext cx="8568952" cy="2677656"/>
          </a:xfrm>
          <a:prstGeom prst="rect">
            <a:avLst/>
          </a:prstGeom>
          <a:noFill/>
        </p:spPr>
        <p:txBody>
          <a:bodyPr wrap="square" rtlCol="1">
            <a:spAutoFit/>
          </a:bodyPr>
          <a:lstStyle/>
          <a:p>
            <a:endParaRPr lang="he-IL" sz="2400" dirty="0">
              <a:latin typeface="Calibri" panose="020F0502020204030204" pitchFamily="34" charset="0"/>
              <a:cs typeface="Calibri" panose="020F0502020204030204" pitchFamily="34" charset="0"/>
            </a:endParaRPr>
          </a:p>
          <a:p>
            <a:r>
              <a:rPr lang="he-IL" sz="2400" dirty="0">
                <a:latin typeface="Calibri" panose="020F0502020204030204" pitchFamily="34" charset="0"/>
                <a:cs typeface="Calibri" panose="020F0502020204030204" pitchFamily="34" charset="0"/>
              </a:rPr>
              <a:t>הפתיח מציג בעזרת תבניות 10 ודסקיות בשני צבעים את המספרים עד 10 וכן תרגילי חיבור שאפשר להמחישם באמצעות התבניות.</a:t>
            </a:r>
          </a:p>
          <a:p>
            <a:r>
              <a:rPr lang="he-IL" sz="2400" dirty="0">
                <a:latin typeface="Calibri" panose="020F0502020204030204" pitchFamily="34" charset="0"/>
                <a:cs typeface="Calibri" panose="020F0502020204030204" pitchFamily="34" charset="0"/>
              </a:rPr>
              <a:t>ניתֵן לתלמידים דסקיות (או מדבקות עגולות) ותבניות ריקות. אפשר להשתמש בדף להדפסה המצורף לשיעור או ליצור תבנית במחברת. אמצעי זה ילווה אותם לאורך החלופה הראשונה בשיעור. נבקש מהם לפעול עם התבניות במקביל לפעילות. אפשר להוסיף תרגילים דומים ולתרגל.</a:t>
            </a:r>
          </a:p>
        </p:txBody>
      </p:sp>
    </p:spTree>
    <p:extLst>
      <p:ext uri="{BB962C8B-B14F-4D97-AF65-F5344CB8AC3E}">
        <p14:creationId xmlns:p14="http://schemas.microsoft.com/office/powerpoint/2010/main" val="3283562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3F75B631-74C6-43B9-8269-AED4A9D5BDCD}"/>
              </a:ext>
            </a:extLst>
          </p:cNvPr>
          <p:cNvSpPr txBox="1"/>
          <p:nvPr/>
        </p:nvSpPr>
        <p:spPr>
          <a:xfrm>
            <a:off x="6144271" y="260648"/>
            <a:ext cx="2751073" cy="1384995"/>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לַפְּעִילוּת צָרִיךְ:</a:t>
            </a:r>
          </a:p>
          <a:p>
            <a:r>
              <a:rPr lang="he-IL" sz="2800" dirty="0">
                <a:latin typeface="Calibri" panose="020F0502020204030204" pitchFamily="34" charset="0"/>
                <a:cs typeface="Calibri" panose="020F0502020204030204" pitchFamily="34" charset="0"/>
              </a:rPr>
              <a:t>תַבְנִיוֹת 10 </a:t>
            </a:r>
          </a:p>
          <a:p>
            <a:r>
              <a:rPr lang="he-IL" sz="2800" dirty="0">
                <a:latin typeface="Calibri" panose="020F0502020204030204" pitchFamily="34" charset="0"/>
                <a:cs typeface="Calibri" panose="020F0502020204030204" pitchFamily="34" charset="0"/>
              </a:rPr>
              <a:t>דִסְקִיוֹת בִּשְנֵי צְבָעִים</a:t>
            </a:r>
          </a:p>
        </p:txBody>
      </p:sp>
      <p:grpSp>
        <p:nvGrpSpPr>
          <p:cNvPr id="4" name="קבוצה 3">
            <a:extLst>
              <a:ext uri="{FF2B5EF4-FFF2-40B4-BE49-F238E27FC236}">
                <a16:creationId xmlns:a16="http://schemas.microsoft.com/office/drawing/2014/main" id="{7B9EBC3E-E009-4590-B231-9C1FA4A5901B}"/>
              </a:ext>
            </a:extLst>
          </p:cNvPr>
          <p:cNvGrpSpPr/>
          <p:nvPr/>
        </p:nvGrpSpPr>
        <p:grpSpPr>
          <a:xfrm>
            <a:off x="899592" y="774591"/>
            <a:ext cx="2160645" cy="2739599"/>
            <a:chOff x="899592" y="774591"/>
            <a:chExt cx="2160645" cy="2739599"/>
          </a:xfrm>
        </p:grpSpPr>
        <p:grpSp>
          <p:nvGrpSpPr>
            <p:cNvPr id="66" name="קבוצה 65">
              <a:extLst>
                <a:ext uri="{FF2B5EF4-FFF2-40B4-BE49-F238E27FC236}">
                  <a16:creationId xmlns:a16="http://schemas.microsoft.com/office/drawing/2014/main" id="{8354C71E-7612-4C5B-9E3A-4C28F9D4BCD1}"/>
                </a:ext>
              </a:extLst>
            </p:cNvPr>
            <p:cNvGrpSpPr/>
            <p:nvPr/>
          </p:nvGrpSpPr>
          <p:grpSpPr>
            <a:xfrm>
              <a:off x="899592" y="1346535"/>
              <a:ext cx="992106" cy="451823"/>
              <a:chOff x="2574335" y="1492625"/>
              <a:chExt cx="8125327" cy="3599782"/>
            </a:xfrm>
          </p:grpSpPr>
          <p:sp>
            <p:nvSpPr>
              <p:cNvPr id="67" name="מלבן 66">
                <a:extLst>
                  <a:ext uri="{FF2B5EF4-FFF2-40B4-BE49-F238E27FC236}">
                    <a16:creationId xmlns:a16="http://schemas.microsoft.com/office/drawing/2014/main" id="{9825BEC2-AB66-4F01-8858-C9378BFA8CB6}"/>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8" name="קבוצה 67">
                <a:extLst>
                  <a:ext uri="{FF2B5EF4-FFF2-40B4-BE49-F238E27FC236}">
                    <a16:creationId xmlns:a16="http://schemas.microsoft.com/office/drawing/2014/main" id="{C17F5A4B-9DC1-4DF3-8881-2E4E57F17081}"/>
                  </a:ext>
                </a:extLst>
              </p:cNvPr>
              <p:cNvGrpSpPr/>
              <p:nvPr/>
            </p:nvGrpSpPr>
            <p:grpSpPr>
              <a:xfrm>
                <a:off x="2708732" y="1634159"/>
                <a:ext cx="7856533" cy="3316714"/>
                <a:chOff x="3625516" y="1315453"/>
                <a:chExt cx="4832685" cy="1660358"/>
              </a:xfrm>
            </p:grpSpPr>
            <p:sp>
              <p:nvSpPr>
                <p:cNvPr id="69" name="מלבן 68">
                  <a:extLst>
                    <a:ext uri="{FF2B5EF4-FFF2-40B4-BE49-F238E27FC236}">
                      <a16:creationId xmlns:a16="http://schemas.microsoft.com/office/drawing/2014/main" id="{9EFD705D-A0E8-4FB3-B87F-B02EBEC4BF44}"/>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מלבן 69">
                  <a:extLst>
                    <a:ext uri="{FF2B5EF4-FFF2-40B4-BE49-F238E27FC236}">
                      <a16:creationId xmlns:a16="http://schemas.microsoft.com/office/drawing/2014/main" id="{5B55F17A-21B6-47F7-BC10-075039BAE53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מלבן 70">
                  <a:extLst>
                    <a:ext uri="{FF2B5EF4-FFF2-40B4-BE49-F238E27FC236}">
                      <a16:creationId xmlns:a16="http://schemas.microsoft.com/office/drawing/2014/main" id="{DE30A5FB-C004-4AC6-BFF3-125CC265503F}"/>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2" name="מלבן 71">
                  <a:extLst>
                    <a:ext uri="{FF2B5EF4-FFF2-40B4-BE49-F238E27FC236}">
                      <a16:creationId xmlns:a16="http://schemas.microsoft.com/office/drawing/2014/main" id="{1D61A803-16C2-434D-AEBE-4AA75DCEEA23}"/>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3" name="מלבן 72">
                  <a:extLst>
                    <a:ext uri="{FF2B5EF4-FFF2-40B4-BE49-F238E27FC236}">
                      <a16:creationId xmlns:a16="http://schemas.microsoft.com/office/drawing/2014/main" id="{45E2B211-8494-4920-A821-5EC0D2C4F90F}"/>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4" name="מלבן 73">
                  <a:extLst>
                    <a:ext uri="{FF2B5EF4-FFF2-40B4-BE49-F238E27FC236}">
                      <a16:creationId xmlns:a16="http://schemas.microsoft.com/office/drawing/2014/main" id="{653ED167-4087-4A40-B479-172F48890F22}"/>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5" name="מלבן 74">
                  <a:extLst>
                    <a:ext uri="{FF2B5EF4-FFF2-40B4-BE49-F238E27FC236}">
                      <a16:creationId xmlns:a16="http://schemas.microsoft.com/office/drawing/2014/main" id="{57457DC0-0134-4458-8572-EFB27C77BE8A}"/>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75">
                  <a:extLst>
                    <a:ext uri="{FF2B5EF4-FFF2-40B4-BE49-F238E27FC236}">
                      <a16:creationId xmlns:a16="http://schemas.microsoft.com/office/drawing/2014/main" id="{9517525C-8601-4C8E-964F-C67D20C8AB80}"/>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7" name="מלבן 76">
                  <a:extLst>
                    <a:ext uri="{FF2B5EF4-FFF2-40B4-BE49-F238E27FC236}">
                      <a16:creationId xmlns:a16="http://schemas.microsoft.com/office/drawing/2014/main" id="{9C6004D9-21AD-41CF-B515-DA63E921560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8" name="מלבן 77">
                  <a:extLst>
                    <a:ext uri="{FF2B5EF4-FFF2-40B4-BE49-F238E27FC236}">
                      <a16:creationId xmlns:a16="http://schemas.microsoft.com/office/drawing/2014/main" id="{AEEB1A5C-07F7-4B43-9B6B-3D43C2498B51}"/>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7" name="קבוצה 16">
              <a:extLst>
                <a:ext uri="{FF2B5EF4-FFF2-40B4-BE49-F238E27FC236}">
                  <a16:creationId xmlns:a16="http://schemas.microsoft.com/office/drawing/2014/main" id="{47E5A69F-1ABC-40A6-B088-18F02F8AC6C5}"/>
                </a:ext>
              </a:extLst>
            </p:cNvPr>
            <p:cNvGrpSpPr/>
            <p:nvPr/>
          </p:nvGrpSpPr>
          <p:grpSpPr>
            <a:xfrm>
              <a:off x="899592" y="1918479"/>
              <a:ext cx="992106" cy="451823"/>
              <a:chOff x="2574335" y="1492625"/>
              <a:chExt cx="8125327" cy="3599782"/>
            </a:xfrm>
          </p:grpSpPr>
          <p:sp>
            <p:nvSpPr>
              <p:cNvPr id="18" name="מלבן 17">
                <a:extLst>
                  <a:ext uri="{FF2B5EF4-FFF2-40B4-BE49-F238E27FC236}">
                    <a16:creationId xmlns:a16="http://schemas.microsoft.com/office/drawing/2014/main" id="{2C635E30-8648-48D6-ABE5-5E7FAA1EE6CA}"/>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 name="קבוצה 18">
                <a:extLst>
                  <a:ext uri="{FF2B5EF4-FFF2-40B4-BE49-F238E27FC236}">
                    <a16:creationId xmlns:a16="http://schemas.microsoft.com/office/drawing/2014/main" id="{1918BB0A-9D3B-4166-90FC-548D5353B520}"/>
                  </a:ext>
                </a:extLst>
              </p:cNvPr>
              <p:cNvGrpSpPr/>
              <p:nvPr/>
            </p:nvGrpSpPr>
            <p:grpSpPr>
              <a:xfrm>
                <a:off x="2708732" y="1634159"/>
                <a:ext cx="7856533" cy="3316714"/>
                <a:chOff x="3625516" y="1315453"/>
                <a:chExt cx="4832685" cy="1660358"/>
              </a:xfrm>
            </p:grpSpPr>
            <p:sp>
              <p:nvSpPr>
                <p:cNvPr id="20" name="מלבן 19">
                  <a:extLst>
                    <a:ext uri="{FF2B5EF4-FFF2-40B4-BE49-F238E27FC236}">
                      <a16:creationId xmlns:a16="http://schemas.microsoft.com/office/drawing/2014/main" id="{01799EE4-8517-4DD7-9160-55458694B7EE}"/>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 name="מלבן 20">
                  <a:extLst>
                    <a:ext uri="{FF2B5EF4-FFF2-40B4-BE49-F238E27FC236}">
                      <a16:creationId xmlns:a16="http://schemas.microsoft.com/office/drawing/2014/main" id="{6866479D-76FF-4EAC-86B2-361B3111563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 name="מלבן 21">
                  <a:extLst>
                    <a:ext uri="{FF2B5EF4-FFF2-40B4-BE49-F238E27FC236}">
                      <a16:creationId xmlns:a16="http://schemas.microsoft.com/office/drawing/2014/main" id="{6AB04992-471D-4A1C-966A-EE1E41F36395}"/>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 name="מלבן 22">
                  <a:extLst>
                    <a:ext uri="{FF2B5EF4-FFF2-40B4-BE49-F238E27FC236}">
                      <a16:creationId xmlns:a16="http://schemas.microsoft.com/office/drawing/2014/main" id="{3015F634-CE34-45DC-909F-67F9285DE0E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 name="מלבן 23">
                  <a:extLst>
                    <a:ext uri="{FF2B5EF4-FFF2-40B4-BE49-F238E27FC236}">
                      <a16:creationId xmlns:a16="http://schemas.microsoft.com/office/drawing/2014/main" id="{80713348-51F6-4B73-BFBE-1291568E1720}"/>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 name="מלבן 24">
                  <a:extLst>
                    <a:ext uri="{FF2B5EF4-FFF2-40B4-BE49-F238E27FC236}">
                      <a16:creationId xmlns:a16="http://schemas.microsoft.com/office/drawing/2014/main" id="{18EA5DC4-584B-4983-9996-D3E4FC149584}"/>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 name="מלבן 25">
                  <a:extLst>
                    <a:ext uri="{FF2B5EF4-FFF2-40B4-BE49-F238E27FC236}">
                      <a16:creationId xmlns:a16="http://schemas.microsoft.com/office/drawing/2014/main" id="{6316D7E8-0F34-4B26-A9C0-9613F548ABB9}"/>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7" name="מלבן 26">
                  <a:extLst>
                    <a:ext uri="{FF2B5EF4-FFF2-40B4-BE49-F238E27FC236}">
                      <a16:creationId xmlns:a16="http://schemas.microsoft.com/office/drawing/2014/main" id="{B7C418F8-B87B-463F-911D-6164F530E991}"/>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8" name="מלבן 27">
                  <a:extLst>
                    <a:ext uri="{FF2B5EF4-FFF2-40B4-BE49-F238E27FC236}">
                      <a16:creationId xmlns:a16="http://schemas.microsoft.com/office/drawing/2014/main" id="{A1E0908D-EA1F-43CD-BE13-ECD38FF8FE7C}"/>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9" name="מלבן 28">
                  <a:extLst>
                    <a:ext uri="{FF2B5EF4-FFF2-40B4-BE49-F238E27FC236}">
                      <a16:creationId xmlns:a16="http://schemas.microsoft.com/office/drawing/2014/main" id="{71ECC832-DCEE-4017-8D0A-46535023D3CF}"/>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30" name="קבוצה 29">
              <a:extLst>
                <a:ext uri="{FF2B5EF4-FFF2-40B4-BE49-F238E27FC236}">
                  <a16:creationId xmlns:a16="http://schemas.microsoft.com/office/drawing/2014/main" id="{BC897106-B4EC-407C-AA89-C50A08463320}"/>
                </a:ext>
              </a:extLst>
            </p:cNvPr>
            <p:cNvGrpSpPr/>
            <p:nvPr/>
          </p:nvGrpSpPr>
          <p:grpSpPr>
            <a:xfrm>
              <a:off x="899592" y="2490423"/>
              <a:ext cx="992106" cy="451823"/>
              <a:chOff x="2574335" y="1492625"/>
              <a:chExt cx="8125327" cy="3599782"/>
            </a:xfrm>
          </p:grpSpPr>
          <p:sp>
            <p:nvSpPr>
              <p:cNvPr id="31" name="מלבן 30">
                <a:extLst>
                  <a:ext uri="{FF2B5EF4-FFF2-40B4-BE49-F238E27FC236}">
                    <a16:creationId xmlns:a16="http://schemas.microsoft.com/office/drawing/2014/main" id="{60222745-5FCE-4A0C-83A9-649E9A3C3C30}"/>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32" name="קבוצה 31">
                <a:extLst>
                  <a:ext uri="{FF2B5EF4-FFF2-40B4-BE49-F238E27FC236}">
                    <a16:creationId xmlns:a16="http://schemas.microsoft.com/office/drawing/2014/main" id="{79D40139-C7AE-4009-9142-3F4D78FA7063}"/>
                  </a:ext>
                </a:extLst>
              </p:cNvPr>
              <p:cNvGrpSpPr/>
              <p:nvPr/>
            </p:nvGrpSpPr>
            <p:grpSpPr>
              <a:xfrm>
                <a:off x="2708732" y="1634159"/>
                <a:ext cx="7856533" cy="3316714"/>
                <a:chOff x="3625516" y="1315453"/>
                <a:chExt cx="4832685" cy="1660358"/>
              </a:xfrm>
            </p:grpSpPr>
            <p:sp>
              <p:nvSpPr>
                <p:cNvPr id="33" name="מלבן 32">
                  <a:extLst>
                    <a:ext uri="{FF2B5EF4-FFF2-40B4-BE49-F238E27FC236}">
                      <a16:creationId xmlns:a16="http://schemas.microsoft.com/office/drawing/2014/main" id="{312E7115-13DF-4940-A9F4-D45A174CEA57}"/>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4" name="מלבן 33">
                  <a:extLst>
                    <a:ext uri="{FF2B5EF4-FFF2-40B4-BE49-F238E27FC236}">
                      <a16:creationId xmlns:a16="http://schemas.microsoft.com/office/drawing/2014/main" id="{59343B66-8EEE-474D-B8CF-BDC947E7EA3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34">
                  <a:extLst>
                    <a:ext uri="{FF2B5EF4-FFF2-40B4-BE49-F238E27FC236}">
                      <a16:creationId xmlns:a16="http://schemas.microsoft.com/office/drawing/2014/main" id="{65727CE9-9DA6-491F-AAEE-DC605376E5AE}"/>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35">
                  <a:extLst>
                    <a:ext uri="{FF2B5EF4-FFF2-40B4-BE49-F238E27FC236}">
                      <a16:creationId xmlns:a16="http://schemas.microsoft.com/office/drawing/2014/main" id="{AF5D9F7A-1D34-439E-A116-39FBBA47A048}"/>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7" name="מלבן 36">
                  <a:extLst>
                    <a:ext uri="{FF2B5EF4-FFF2-40B4-BE49-F238E27FC236}">
                      <a16:creationId xmlns:a16="http://schemas.microsoft.com/office/drawing/2014/main" id="{64607C06-78F2-4E39-A600-E0D58F9132F1}"/>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8" name="מלבן 37">
                  <a:extLst>
                    <a:ext uri="{FF2B5EF4-FFF2-40B4-BE49-F238E27FC236}">
                      <a16:creationId xmlns:a16="http://schemas.microsoft.com/office/drawing/2014/main" id="{5AD61BFA-7193-46F1-A00B-0AFBD138E5FF}"/>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9" name="מלבן 38">
                  <a:extLst>
                    <a:ext uri="{FF2B5EF4-FFF2-40B4-BE49-F238E27FC236}">
                      <a16:creationId xmlns:a16="http://schemas.microsoft.com/office/drawing/2014/main" id="{B788BF55-29E7-45BE-971B-A463EAEF4DC3}"/>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0" name="מלבן 39">
                  <a:extLst>
                    <a:ext uri="{FF2B5EF4-FFF2-40B4-BE49-F238E27FC236}">
                      <a16:creationId xmlns:a16="http://schemas.microsoft.com/office/drawing/2014/main" id="{3F9F7589-42EA-4E43-95A7-A3D5B19170A5}"/>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1" name="מלבן 40">
                  <a:extLst>
                    <a:ext uri="{FF2B5EF4-FFF2-40B4-BE49-F238E27FC236}">
                      <a16:creationId xmlns:a16="http://schemas.microsoft.com/office/drawing/2014/main" id="{EC2276DC-D17D-49AD-858C-679B856F238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2" name="מלבן 41">
                  <a:extLst>
                    <a:ext uri="{FF2B5EF4-FFF2-40B4-BE49-F238E27FC236}">
                      <a16:creationId xmlns:a16="http://schemas.microsoft.com/office/drawing/2014/main" id="{F7FE1ED4-C0C3-4D56-84BC-C03DFB3B27CC}"/>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43" name="קבוצה 42">
              <a:extLst>
                <a:ext uri="{FF2B5EF4-FFF2-40B4-BE49-F238E27FC236}">
                  <a16:creationId xmlns:a16="http://schemas.microsoft.com/office/drawing/2014/main" id="{E3E79136-B277-47E8-BA9C-0FFCD9AE0CF7}"/>
                </a:ext>
              </a:extLst>
            </p:cNvPr>
            <p:cNvGrpSpPr/>
            <p:nvPr/>
          </p:nvGrpSpPr>
          <p:grpSpPr>
            <a:xfrm>
              <a:off x="899592" y="774591"/>
              <a:ext cx="992106" cy="451823"/>
              <a:chOff x="2574335" y="1492625"/>
              <a:chExt cx="8125327" cy="3599782"/>
            </a:xfrm>
          </p:grpSpPr>
          <p:sp>
            <p:nvSpPr>
              <p:cNvPr id="44" name="מלבן 43">
                <a:extLst>
                  <a:ext uri="{FF2B5EF4-FFF2-40B4-BE49-F238E27FC236}">
                    <a16:creationId xmlns:a16="http://schemas.microsoft.com/office/drawing/2014/main" id="{5908FC14-3D5E-4EA9-B177-FC4A83597877}"/>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5" name="קבוצה 44">
                <a:extLst>
                  <a:ext uri="{FF2B5EF4-FFF2-40B4-BE49-F238E27FC236}">
                    <a16:creationId xmlns:a16="http://schemas.microsoft.com/office/drawing/2014/main" id="{7A20A545-4852-43BD-906E-F8B42FEA5DC5}"/>
                  </a:ext>
                </a:extLst>
              </p:cNvPr>
              <p:cNvGrpSpPr/>
              <p:nvPr/>
            </p:nvGrpSpPr>
            <p:grpSpPr>
              <a:xfrm>
                <a:off x="2708732" y="1634159"/>
                <a:ext cx="7856533" cy="3316714"/>
                <a:chOff x="3625516" y="1315453"/>
                <a:chExt cx="4832685" cy="1660358"/>
              </a:xfrm>
            </p:grpSpPr>
            <p:sp>
              <p:nvSpPr>
                <p:cNvPr id="46" name="מלבן 45">
                  <a:extLst>
                    <a:ext uri="{FF2B5EF4-FFF2-40B4-BE49-F238E27FC236}">
                      <a16:creationId xmlns:a16="http://schemas.microsoft.com/office/drawing/2014/main" id="{62ADE524-9B67-44D8-8320-E5A64D34B96D}"/>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7" name="מלבן 46">
                  <a:extLst>
                    <a:ext uri="{FF2B5EF4-FFF2-40B4-BE49-F238E27FC236}">
                      <a16:creationId xmlns:a16="http://schemas.microsoft.com/office/drawing/2014/main" id="{FF12ECE8-7936-41B3-BF01-A7B08562C27E}"/>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8" name="מלבן 47">
                  <a:extLst>
                    <a:ext uri="{FF2B5EF4-FFF2-40B4-BE49-F238E27FC236}">
                      <a16:creationId xmlns:a16="http://schemas.microsoft.com/office/drawing/2014/main" id="{0CD07AEC-D719-4D47-A0A4-1EA67FC03C37}"/>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9" name="מלבן 48">
                  <a:extLst>
                    <a:ext uri="{FF2B5EF4-FFF2-40B4-BE49-F238E27FC236}">
                      <a16:creationId xmlns:a16="http://schemas.microsoft.com/office/drawing/2014/main" id="{BD017859-E064-4609-87AE-68C7B2642873}"/>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0" name="מלבן 49">
                  <a:extLst>
                    <a:ext uri="{FF2B5EF4-FFF2-40B4-BE49-F238E27FC236}">
                      <a16:creationId xmlns:a16="http://schemas.microsoft.com/office/drawing/2014/main" id="{5DA57207-0953-4F20-ADE5-D47E347E5F57}"/>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1" name="מלבן 50">
                  <a:extLst>
                    <a:ext uri="{FF2B5EF4-FFF2-40B4-BE49-F238E27FC236}">
                      <a16:creationId xmlns:a16="http://schemas.microsoft.com/office/drawing/2014/main" id="{FFB8AA52-4C8D-41C6-B35A-C65FDE517801}"/>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2" name="מלבן 51">
                  <a:extLst>
                    <a:ext uri="{FF2B5EF4-FFF2-40B4-BE49-F238E27FC236}">
                      <a16:creationId xmlns:a16="http://schemas.microsoft.com/office/drawing/2014/main" id="{AEDFC35D-7578-4106-ADF3-09D96BD7AD34}"/>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3" name="מלבן 52">
                  <a:extLst>
                    <a:ext uri="{FF2B5EF4-FFF2-40B4-BE49-F238E27FC236}">
                      <a16:creationId xmlns:a16="http://schemas.microsoft.com/office/drawing/2014/main" id="{29F7FA94-088F-4C93-8B8C-BCDA7E05131D}"/>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4" name="מלבן 53">
                  <a:extLst>
                    <a:ext uri="{FF2B5EF4-FFF2-40B4-BE49-F238E27FC236}">
                      <a16:creationId xmlns:a16="http://schemas.microsoft.com/office/drawing/2014/main" id="{FD536F38-9001-407F-88A0-A9E1F4BE88A9}"/>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6AA4437B-9F94-4238-B657-09D39BCD897A}"/>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56" name="קבוצה 55">
              <a:extLst>
                <a:ext uri="{FF2B5EF4-FFF2-40B4-BE49-F238E27FC236}">
                  <a16:creationId xmlns:a16="http://schemas.microsoft.com/office/drawing/2014/main" id="{16A52F06-3019-48D4-A248-FADBBFE9FC32}"/>
                </a:ext>
              </a:extLst>
            </p:cNvPr>
            <p:cNvGrpSpPr/>
            <p:nvPr/>
          </p:nvGrpSpPr>
          <p:grpSpPr>
            <a:xfrm>
              <a:off x="2068131" y="774591"/>
              <a:ext cx="992106" cy="451823"/>
              <a:chOff x="2574335" y="1492625"/>
              <a:chExt cx="8125327" cy="3599782"/>
            </a:xfrm>
          </p:grpSpPr>
          <p:sp>
            <p:nvSpPr>
              <p:cNvPr id="57" name="מלבן 56">
                <a:extLst>
                  <a:ext uri="{FF2B5EF4-FFF2-40B4-BE49-F238E27FC236}">
                    <a16:creationId xmlns:a16="http://schemas.microsoft.com/office/drawing/2014/main" id="{3405E6BC-08A2-40AB-8F3B-FBE080F9B4C4}"/>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58" name="קבוצה 57">
                <a:extLst>
                  <a:ext uri="{FF2B5EF4-FFF2-40B4-BE49-F238E27FC236}">
                    <a16:creationId xmlns:a16="http://schemas.microsoft.com/office/drawing/2014/main" id="{970A6513-CE12-4350-BD64-33810CAC6B73}"/>
                  </a:ext>
                </a:extLst>
              </p:cNvPr>
              <p:cNvGrpSpPr/>
              <p:nvPr/>
            </p:nvGrpSpPr>
            <p:grpSpPr>
              <a:xfrm>
                <a:off x="2708732" y="1634159"/>
                <a:ext cx="7856533" cy="3316714"/>
                <a:chOff x="3625516" y="1315453"/>
                <a:chExt cx="4832685" cy="1660358"/>
              </a:xfrm>
            </p:grpSpPr>
            <p:sp>
              <p:nvSpPr>
                <p:cNvPr id="59" name="מלבן 58">
                  <a:extLst>
                    <a:ext uri="{FF2B5EF4-FFF2-40B4-BE49-F238E27FC236}">
                      <a16:creationId xmlns:a16="http://schemas.microsoft.com/office/drawing/2014/main" id="{F4F69BF0-59E9-4EE5-B333-DE34CE9E8670}"/>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0" name="מלבן 59">
                  <a:extLst>
                    <a:ext uri="{FF2B5EF4-FFF2-40B4-BE49-F238E27FC236}">
                      <a16:creationId xmlns:a16="http://schemas.microsoft.com/office/drawing/2014/main" id="{E47FECC3-501A-44DB-92BC-A4F151FF2966}"/>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1" name="מלבן 60">
                  <a:extLst>
                    <a:ext uri="{FF2B5EF4-FFF2-40B4-BE49-F238E27FC236}">
                      <a16:creationId xmlns:a16="http://schemas.microsoft.com/office/drawing/2014/main" id="{8128B1C1-5240-4416-BA5C-4D7FA52CA19A}"/>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2" name="מלבן 61">
                  <a:extLst>
                    <a:ext uri="{FF2B5EF4-FFF2-40B4-BE49-F238E27FC236}">
                      <a16:creationId xmlns:a16="http://schemas.microsoft.com/office/drawing/2014/main" id="{4452B528-0526-439A-8044-20E33FA38407}"/>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6B35BFF1-35A6-4A0E-AA74-989670A7DBE1}"/>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4" name="מלבן 63">
                  <a:extLst>
                    <a:ext uri="{FF2B5EF4-FFF2-40B4-BE49-F238E27FC236}">
                      <a16:creationId xmlns:a16="http://schemas.microsoft.com/office/drawing/2014/main" id="{E3DBF706-4E03-4152-877E-AE3AA8107B6B}"/>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5" name="מלבן 64">
                  <a:extLst>
                    <a:ext uri="{FF2B5EF4-FFF2-40B4-BE49-F238E27FC236}">
                      <a16:creationId xmlns:a16="http://schemas.microsoft.com/office/drawing/2014/main" id="{D5A528CD-C083-482E-99E7-FC7B768E70CE}"/>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9" name="מלבן 78">
                  <a:extLst>
                    <a:ext uri="{FF2B5EF4-FFF2-40B4-BE49-F238E27FC236}">
                      <a16:creationId xmlns:a16="http://schemas.microsoft.com/office/drawing/2014/main" id="{24A18518-5E42-408A-8EBA-04F61B214377}"/>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0" name="מלבן 79">
                  <a:extLst>
                    <a:ext uri="{FF2B5EF4-FFF2-40B4-BE49-F238E27FC236}">
                      <a16:creationId xmlns:a16="http://schemas.microsoft.com/office/drawing/2014/main" id="{BC8806AD-73FA-4259-8D12-C0A3E45EB0BD}"/>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1" name="מלבן 80">
                  <a:extLst>
                    <a:ext uri="{FF2B5EF4-FFF2-40B4-BE49-F238E27FC236}">
                      <a16:creationId xmlns:a16="http://schemas.microsoft.com/office/drawing/2014/main" id="{DA559773-6F25-491A-A107-3267C8FA27EE}"/>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82" name="קבוצה 81">
              <a:extLst>
                <a:ext uri="{FF2B5EF4-FFF2-40B4-BE49-F238E27FC236}">
                  <a16:creationId xmlns:a16="http://schemas.microsoft.com/office/drawing/2014/main" id="{5543FA3C-F2DF-4994-BEA6-1D6415F88BA3}"/>
                </a:ext>
              </a:extLst>
            </p:cNvPr>
            <p:cNvGrpSpPr/>
            <p:nvPr/>
          </p:nvGrpSpPr>
          <p:grpSpPr>
            <a:xfrm>
              <a:off x="2068131" y="1346535"/>
              <a:ext cx="992106" cy="451823"/>
              <a:chOff x="2574335" y="1492625"/>
              <a:chExt cx="8125327" cy="3599782"/>
            </a:xfrm>
          </p:grpSpPr>
          <p:sp>
            <p:nvSpPr>
              <p:cNvPr id="83" name="מלבן 82">
                <a:extLst>
                  <a:ext uri="{FF2B5EF4-FFF2-40B4-BE49-F238E27FC236}">
                    <a16:creationId xmlns:a16="http://schemas.microsoft.com/office/drawing/2014/main" id="{1970EC59-0103-4E36-A82F-6E553C78DE6D}"/>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84" name="קבוצה 83">
                <a:extLst>
                  <a:ext uri="{FF2B5EF4-FFF2-40B4-BE49-F238E27FC236}">
                    <a16:creationId xmlns:a16="http://schemas.microsoft.com/office/drawing/2014/main" id="{59360822-77FD-42C7-8B30-3A5865C798CB}"/>
                  </a:ext>
                </a:extLst>
              </p:cNvPr>
              <p:cNvGrpSpPr/>
              <p:nvPr/>
            </p:nvGrpSpPr>
            <p:grpSpPr>
              <a:xfrm>
                <a:off x="2708732" y="1634159"/>
                <a:ext cx="7856533" cy="3316714"/>
                <a:chOff x="3625516" y="1315453"/>
                <a:chExt cx="4832685" cy="1660358"/>
              </a:xfrm>
            </p:grpSpPr>
            <p:sp>
              <p:nvSpPr>
                <p:cNvPr id="85" name="מלבן 84">
                  <a:extLst>
                    <a:ext uri="{FF2B5EF4-FFF2-40B4-BE49-F238E27FC236}">
                      <a16:creationId xmlns:a16="http://schemas.microsoft.com/office/drawing/2014/main" id="{8E88DE88-CF6D-4BA4-AF45-D085401BB3AE}"/>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6" name="מלבן 85">
                  <a:extLst>
                    <a:ext uri="{FF2B5EF4-FFF2-40B4-BE49-F238E27FC236}">
                      <a16:creationId xmlns:a16="http://schemas.microsoft.com/office/drawing/2014/main" id="{8A4E0A44-33C0-40C7-B73F-B6FAA0D7D1F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7" name="מלבן 86">
                  <a:extLst>
                    <a:ext uri="{FF2B5EF4-FFF2-40B4-BE49-F238E27FC236}">
                      <a16:creationId xmlns:a16="http://schemas.microsoft.com/office/drawing/2014/main" id="{DAF20344-B29F-461A-A423-CCD65262273C}"/>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8" name="מלבן 87">
                  <a:extLst>
                    <a:ext uri="{FF2B5EF4-FFF2-40B4-BE49-F238E27FC236}">
                      <a16:creationId xmlns:a16="http://schemas.microsoft.com/office/drawing/2014/main" id="{ED1815EB-1F13-4741-9B74-9566EEDB30E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9" name="מלבן 88">
                  <a:extLst>
                    <a:ext uri="{FF2B5EF4-FFF2-40B4-BE49-F238E27FC236}">
                      <a16:creationId xmlns:a16="http://schemas.microsoft.com/office/drawing/2014/main" id="{EFD4C469-13E9-452C-A6A2-049CE17722E7}"/>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0" name="מלבן 89">
                  <a:extLst>
                    <a:ext uri="{FF2B5EF4-FFF2-40B4-BE49-F238E27FC236}">
                      <a16:creationId xmlns:a16="http://schemas.microsoft.com/office/drawing/2014/main" id="{80CC1D7D-17A1-409B-8551-77A65F05BC98}"/>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1" name="מלבן 90">
                  <a:extLst>
                    <a:ext uri="{FF2B5EF4-FFF2-40B4-BE49-F238E27FC236}">
                      <a16:creationId xmlns:a16="http://schemas.microsoft.com/office/drawing/2014/main" id="{0622FA4F-5CDA-4C45-A0A9-C73BBE759EFB}"/>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2" name="מלבן 91">
                  <a:extLst>
                    <a:ext uri="{FF2B5EF4-FFF2-40B4-BE49-F238E27FC236}">
                      <a16:creationId xmlns:a16="http://schemas.microsoft.com/office/drawing/2014/main" id="{B6B52B2E-B63E-469B-B424-C7ED2A07E713}"/>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3" name="מלבן 92">
                  <a:extLst>
                    <a:ext uri="{FF2B5EF4-FFF2-40B4-BE49-F238E27FC236}">
                      <a16:creationId xmlns:a16="http://schemas.microsoft.com/office/drawing/2014/main" id="{851693CF-9F25-4DFE-A2CC-D84B28F3DCCE}"/>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4" name="מלבן 93">
                  <a:extLst>
                    <a:ext uri="{FF2B5EF4-FFF2-40B4-BE49-F238E27FC236}">
                      <a16:creationId xmlns:a16="http://schemas.microsoft.com/office/drawing/2014/main" id="{418FEDFE-AB7F-44AD-8A6C-9625F9B2448D}"/>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95" name="קבוצה 94">
              <a:extLst>
                <a:ext uri="{FF2B5EF4-FFF2-40B4-BE49-F238E27FC236}">
                  <a16:creationId xmlns:a16="http://schemas.microsoft.com/office/drawing/2014/main" id="{FF242827-660C-4F45-A510-001606469D09}"/>
                </a:ext>
              </a:extLst>
            </p:cNvPr>
            <p:cNvGrpSpPr/>
            <p:nvPr/>
          </p:nvGrpSpPr>
          <p:grpSpPr>
            <a:xfrm>
              <a:off x="2068131" y="1918479"/>
              <a:ext cx="992106" cy="451823"/>
              <a:chOff x="2574335" y="1492625"/>
              <a:chExt cx="8125327" cy="3599782"/>
            </a:xfrm>
          </p:grpSpPr>
          <p:sp>
            <p:nvSpPr>
              <p:cNvPr id="96" name="מלבן 95">
                <a:extLst>
                  <a:ext uri="{FF2B5EF4-FFF2-40B4-BE49-F238E27FC236}">
                    <a16:creationId xmlns:a16="http://schemas.microsoft.com/office/drawing/2014/main" id="{8154E02C-77B0-4270-84B3-6EE079510B37}"/>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7" name="קבוצה 96">
                <a:extLst>
                  <a:ext uri="{FF2B5EF4-FFF2-40B4-BE49-F238E27FC236}">
                    <a16:creationId xmlns:a16="http://schemas.microsoft.com/office/drawing/2014/main" id="{12794F75-3C82-4C75-9B38-253F02196972}"/>
                  </a:ext>
                </a:extLst>
              </p:cNvPr>
              <p:cNvGrpSpPr/>
              <p:nvPr/>
            </p:nvGrpSpPr>
            <p:grpSpPr>
              <a:xfrm>
                <a:off x="2708732" y="1634159"/>
                <a:ext cx="7856533" cy="3316714"/>
                <a:chOff x="3625516" y="1315453"/>
                <a:chExt cx="4832685" cy="1660358"/>
              </a:xfrm>
            </p:grpSpPr>
            <p:sp>
              <p:nvSpPr>
                <p:cNvPr id="98" name="מלבן 97">
                  <a:extLst>
                    <a:ext uri="{FF2B5EF4-FFF2-40B4-BE49-F238E27FC236}">
                      <a16:creationId xmlns:a16="http://schemas.microsoft.com/office/drawing/2014/main" id="{F9EC820C-617B-46B0-999B-DCF0BCAFD085}"/>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9" name="מלבן 98">
                  <a:extLst>
                    <a:ext uri="{FF2B5EF4-FFF2-40B4-BE49-F238E27FC236}">
                      <a16:creationId xmlns:a16="http://schemas.microsoft.com/office/drawing/2014/main" id="{60E71927-A76B-4978-A152-3042F9B6E71B}"/>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0" name="מלבן 99">
                  <a:extLst>
                    <a:ext uri="{FF2B5EF4-FFF2-40B4-BE49-F238E27FC236}">
                      <a16:creationId xmlns:a16="http://schemas.microsoft.com/office/drawing/2014/main" id="{0D7EF8C8-F4B8-4750-A281-F0011673D2F4}"/>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1" name="מלבן 100">
                  <a:extLst>
                    <a:ext uri="{FF2B5EF4-FFF2-40B4-BE49-F238E27FC236}">
                      <a16:creationId xmlns:a16="http://schemas.microsoft.com/office/drawing/2014/main" id="{C8F936CE-17EC-4F62-98D8-43A81DD312F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2" name="מלבן 101">
                  <a:extLst>
                    <a:ext uri="{FF2B5EF4-FFF2-40B4-BE49-F238E27FC236}">
                      <a16:creationId xmlns:a16="http://schemas.microsoft.com/office/drawing/2014/main" id="{A066B409-77D0-41A4-A14E-5F60F8B89A9E}"/>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3" name="מלבן 102">
                  <a:extLst>
                    <a:ext uri="{FF2B5EF4-FFF2-40B4-BE49-F238E27FC236}">
                      <a16:creationId xmlns:a16="http://schemas.microsoft.com/office/drawing/2014/main" id="{4E58BB94-97EB-4555-8664-6A7195B35241}"/>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4" name="מלבן 103">
                  <a:extLst>
                    <a:ext uri="{FF2B5EF4-FFF2-40B4-BE49-F238E27FC236}">
                      <a16:creationId xmlns:a16="http://schemas.microsoft.com/office/drawing/2014/main" id="{3FFCDEB6-21FB-41A0-9676-201D81EEAA73}"/>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5" name="מלבן 104">
                  <a:extLst>
                    <a:ext uri="{FF2B5EF4-FFF2-40B4-BE49-F238E27FC236}">
                      <a16:creationId xmlns:a16="http://schemas.microsoft.com/office/drawing/2014/main" id="{CDE1C6C8-A1DD-4B33-A5A0-5C49B0158F3B}"/>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6" name="מלבן 105">
                  <a:extLst>
                    <a:ext uri="{FF2B5EF4-FFF2-40B4-BE49-F238E27FC236}">
                      <a16:creationId xmlns:a16="http://schemas.microsoft.com/office/drawing/2014/main" id="{45C3E9C8-CF74-4BF1-A70D-AB1DE2691EE8}"/>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7" name="מלבן 106">
                  <a:extLst>
                    <a:ext uri="{FF2B5EF4-FFF2-40B4-BE49-F238E27FC236}">
                      <a16:creationId xmlns:a16="http://schemas.microsoft.com/office/drawing/2014/main" id="{B413A2FC-D079-4E34-98A4-EFC0CDC68B9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08" name="קבוצה 107">
              <a:extLst>
                <a:ext uri="{FF2B5EF4-FFF2-40B4-BE49-F238E27FC236}">
                  <a16:creationId xmlns:a16="http://schemas.microsoft.com/office/drawing/2014/main" id="{53442A5F-59E7-4193-81AA-7C640B311ED6}"/>
                </a:ext>
              </a:extLst>
            </p:cNvPr>
            <p:cNvGrpSpPr/>
            <p:nvPr/>
          </p:nvGrpSpPr>
          <p:grpSpPr>
            <a:xfrm>
              <a:off x="2068131" y="2490423"/>
              <a:ext cx="992106" cy="451823"/>
              <a:chOff x="2574335" y="1492625"/>
              <a:chExt cx="8125327" cy="3599782"/>
            </a:xfrm>
          </p:grpSpPr>
          <p:sp>
            <p:nvSpPr>
              <p:cNvPr id="109" name="מלבן 108">
                <a:extLst>
                  <a:ext uri="{FF2B5EF4-FFF2-40B4-BE49-F238E27FC236}">
                    <a16:creationId xmlns:a16="http://schemas.microsoft.com/office/drawing/2014/main" id="{B69FC5CD-9DF8-4143-8DB0-F8004192F866}"/>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10" name="קבוצה 109">
                <a:extLst>
                  <a:ext uri="{FF2B5EF4-FFF2-40B4-BE49-F238E27FC236}">
                    <a16:creationId xmlns:a16="http://schemas.microsoft.com/office/drawing/2014/main" id="{4976420D-DCD0-4380-BAE3-72468D59C775}"/>
                  </a:ext>
                </a:extLst>
              </p:cNvPr>
              <p:cNvGrpSpPr/>
              <p:nvPr/>
            </p:nvGrpSpPr>
            <p:grpSpPr>
              <a:xfrm>
                <a:off x="2708732" y="1634159"/>
                <a:ext cx="7856533" cy="3316714"/>
                <a:chOff x="3625516" y="1315453"/>
                <a:chExt cx="4832685" cy="1660358"/>
              </a:xfrm>
            </p:grpSpPr>
            <p:sp>
              <p:nvSpPr>
                <p:cNvPr id="111" name="מלבן 110">
                  <a:extLst>
                    <a:ext uri="{FF2B5EF4-FFF2-40B4-BE49-F238E27FC236}">
                      <a16:creationId xmlns:a16="http://schemas.microsoft.com/office/drawing/2014/main" id="{4BDD4055-13E2-4440-B567-BAA7A621C4EA}"/>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2" name="מלבן 111">
                  <a:extLst>
                    <a:ext uri="{FF2B5EF4-FFF2-40B4-BE49-F238E27FC236}">
                      <a16:creationId xmlns:a16="http://schemas.microsoft.com/office/drawing/2014/main" id="{3A7DA582-2150-4C3A-B4B5-D2E5CAB4BF71}"/>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3" name="מלבן 112">
                  <a:extLst>
                    <a:ext uri="{FF2B5EF4-FFF2-40B4-BE49-F238E27FC236}">
                      <a16:creationId xmlns:a16="http://schemas.microsoft.com/office/drawing/2014/main" id="{054E8C4D-C87C-4124-9641-BF094F0EA8EC}"/>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4" name="מלבן 113">
                  <a:extLst>
                    <a:ext uri="{FF2B5EF4-FFF2-40B4-BE49-F238E27FC236}">
                      <a16:creationId xmlns:a16="http://schemas.microsoft.com/office/drawing/2014/main" id="{F2ECC159-9210-4D48-AA4E-E070F13BD0D7}"/>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5" name="מלבן 114">
                  <a:extLst>
                    <a:ext uri="{FF2B5EF4-FFF2-40B4-BE49-F238E27FC236}">
                      <a16:creationId xmlns:a16="http://schemas.microsoft.com/office/drawing/2014/main" id="{EFBAC0C4-1964-4241-B583-70782E269FCF}"/>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6" name="מלבן 115">
                  <a:extLst>
                    <a:ext uri="{FF2B5EF4-FFF2-40B4-BE49-F238E27FC236}">
                      <a16:creationId xmlns:a16="http://schemas.microsoft.com/office/drawing/2014/main" id="{01A45CC1-C7BD-4BF2-9C5F-CA1BEF50DC0E}"/>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7" name="מלבן 116">
                  <a:extLst>
                    <a:ext uri="{FF2B5EF4-FFF2-40B4-BE49-F238E27FC236}">
                      <a16:creationId xmlns:a16="http://schemas.microsoft.com/office/drawing/2014/main" id="{0D5EF4E5-6A19-4ECE-8722-7BCC28A24D21}"/>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8" name="מלבן 117">
                  <a:extLst>
                    <a:ext uri="{FF2B5EF4-FFF2-40B4-BE49-F238E27FC236}">
                      <a16:creationId xmlns:a16="http://schemas.microsoft.com/office/drawing/2014/main" id="{FE296C8D-8981-45CA-940E-BBBFD64F51BA}"/>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9" name="מלבן 118">
                  <a:extLst>
                    <a:ext uri="{FF2B5EF4-FFF2-40B4-BE49-F238E27FC236}">
                      <a16:creationId xmlns:a16="http://schemas.microsoft.com/office/drawing/2014/main" id="{F8E354C7-ADAF-4F63-ADAD-483AFC021319}"/>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0" name="מלבן 119">
                  <a:extLst>
                    <a:ext uri="{FF2B5EF4-FFF2-40B4-BE49-F238E27FC236}">
                      <a16:creationId xmlns:a16="http://schemas.microsoft.com/office/drawing/2014/main" id="{A0681D78-19C2-49DE-ADCD-2A0F9FAB7EDC}"/>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21" name="קבוצה 120">
              <a:extLst>
                <a:ext uri="{FF2B5EF4-FFF2-40B4-BE49-F238E27FC236}">
                  <a16:creationId xmlns:a16="http://schemas.microsoft.com/office/drawing/2014/main" id="{082E32F0-3EB4-412E-B6C5-0521E5EABDF0}"/>
                </a:ext>
              </a:extLst>
            </p:cNvPr>
            <p:cNvGrpSpPr/>
            <p:nvPr/>
          </p:nvGrpSpPr>
          <p:grpSpPr>
            <a:xfrm>
              <a:off x="899592" y="3062367"/>
              <a:ext cx="992106" cy="451823"/>
              <a:chOff x="2574335" y="1492625"/>
              <a:chExt cx="8125327" cy="3599782"/>
            </a:xfrm>
          </p:grpSpPr>
          <p:sp>
            <p:nvSpPr>
              <p:cNvPr id="122" name="מלבן 121">
                <a:extLst>
                  <a:ext uri="{FF2B5EF4-FFF2-40B4-BE49-F238E27FC236}">
                    <a16:creationId xmlns:a16="http://schemas.microsoft.com/office/drawing/2014/main" id="{873CA808-03E9-4CBA-870F-7BF9A911D661}"/>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23" name="קבוצה 122">
                <a:extLst>
                  <a:ext uri="{FF2B5EF4-FFF2-40B4-BE49-F238E27FC236}">
                    <a16:creationId xmlns:a16="http://schemas.microsoft.com/office/drawing/2014/main" id="{B1071BA6-EA0B-4339-98BF-C670092C75B1}"/>
                  </a:ext>
                </a:extLst>
              </p:cNvPr>
              <p:cNvGrpSpPr/>
              <p:nvPr/>
            </p:nvGrpSpPr>
            <p:grpSpPr>
              <a:xfrm>
                <a:off x="2708732" y="1634159"/>
                <a:ext cx="7856533" cy="3316714"/>
                <a:chOff x="3625516" y="1315453"/>
                <a:chExt cx="4832685" cy="1660358"/>
              </a:xfrm>
            </p:grpSpPr>
            <p:sp>
              <p:nvSpPr>
                <p:cNvPr id="124" name="מלבן 123">
                  <a:extLst>
                    <a:ext uri="{FF2B5EF4-FFF2-40B4-BE49-F238E27FC236}">
                      <a16:creationId xmlns:a16="http://schemas.microsoft.com/office/drawing/2014/main" id="{72A00F30-F19B-462D-995B-DAA11E723FC9}"/>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5" name="מלבן 124">
                  <a:extLst>
                    <a:ext uri="{FF2B5EF4-FFF2-40B4-BE49-F238E27FC236}">
                      <a16:creationId xmlns:a16="http://schemas.microsoft.com/office/drawing/2014/main" id="{689B1057-06FB-4E94-9FCC-D32C8428B537}"/>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6" name="מלבן 125">
                  <a:extLst>
                    <a:ext uri="{FF2B5EF4-FFF2-40B4-BE49-F238E27FC236}">
                      <a16:creationId xmlns:a16="http://schemas.microsoft.com/office/drawing/2014/main" id="{731D2C68-F84B-4EE7-8F9F-4C05A19F0443}"/>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7" name="מלבן 126">
                  <a:extLst>
                    <a:ext uri="{FF2B5EF4-FFF2-40B4-BE49-F238E27FC236}">
                      <a16:creationId xmlns:a16="http://schemas.microsoft.com/office/drawing/2014/main" id="{51AB4065-EE94-45F6-B9BB-A07AC806375B}"/>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8" name="מלבן 127">
                  <a:extLst>
                    <a:ext uri="{FF2B5EF4-FFF2-40B4-BE49-F238E27FC236}">
                      <a16:creationId xmlns:a16="http://schemas.microsoft.com/office/drawing/2014/main" id="{33FF124A-5209-4227-BC98-757290784F3E}"/>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9" name="מלבן 128">
                  <a:extLst>
                    <a:ext uri="{FF2B5EF4-FFF2-40B4-BE49-F238E27FC236}">
                      <a16:creationId xmlns:a16="http://schemas.microsoft.com/office/drawing/2014/main" id="{764CD137-EAE7-423C-A1A6-80A4CA97DB67}"/>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0" name="מלבן 129">
                  <a:extLst>
                    <a:ext uri="{FF2B5EF4-FFF2-40B4-BE49-F238E27FC236}">
                      <a16:creationId xmlns:a16="http://schemas.microsoft.com/office/drawing/2014/main" id="{0F337605-A8EF-47B7-A18E-2424B4867AF5}"/>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1" name="מלבן 130">
                  <a:extLst>
                    <a:ext uri="{FF2B5EF4-FFF2-40B4-BE49-F238E27FC236}">
                      <a16:creationId xmlns:a16="http://schemas.microsoft.com/office/drawing/2014/main" id="{FDC74B35-C2FA-46C2-8265-C558C9B02316}"/>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2" name="מלבן 131">
                  <a:extLst>
                    <a:ext uri="{FF2B5EF4-FFF2-40B4-BE49-F238E27FC236}">
                      <a16:creationId xmlns:a16="http://schemas.microsoft.com/office/drawing/2014/main" id="{B914BA79-CAED-498C-AA64-8BCBA8748B27}"/>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3" name="מלבן 132">
                  <a:extLst>
                    <a:ext uri="{FF2B5EF4-FFF2-40B4-BE49-F238E27FC236}">
                      <a16:creationId xmlns:a16="http://schemas.microsoft.com/office/drawing/2014/main" id="{54EB01B9-9F96-4683-8917-8BCA7B1AC52D}"/>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34" name="קבוצה 133">
              <a:extLst>
                <a:ext uri="{FF2B5EF4-FFF2-40B4-BE49-F238E27FC236}">
                  <a16:creationId xmlns:a16="http://schemas.microsoft.com/office/drawing/2014/main" id="{A6572A2C-F4FC-4C6A-BB0A-F5C738FCB555}"/>
                </a:ext>
              </a:extLst>
            </p:cNvPr>
            <p:cNvGrpSpPr/>
            <p:nvPr/>
          </p:nvGrpSpPr>
          <p:grpSpPr>
            <a:xfrm>
              <a:off x="2068131" y="3062367"/>
              <a:ext cx="992106" cy="451823"/>
              <a:chOff x="2574335" y="1492625"/>
              <a:chExt cx="8125327" cy="3599782"/>
            </a:xfrm>
          </p:grpSpPr>
          <p:sp>
            <p:nvSpPr>
              <p:cNvPr id="135" name="מלבן 134">
                <a:extLst>
                  <a:ext uri="{FF2B5EF4-FFF2-40B4-BE49-F238E27FC236}">
                    <a16:creationId xmlns:a16="http://schemas.microsoft.com/office/drawing/2014/main" id="{4CB2D577-4CD6-4A7C-8C6B-7F4B9D16C4DC}"/>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36" name="קבוצה 135">
                <a:extLst>
                  <a:ext uri="{FF2B5EF4-FFF2-40B4-BE49-F238E27FC236}">
                    <a16:creationId xmlns:a16="http://schemas.microsoft.com/office/drawing/2014/main" id="{7220A83E-2B04-4851-9347-682B6EE2ACCF}"/>
                  </a:ext>
                </a:extLst>
              </p:cNvPr>
              <p:cNvGrpSpPr/>
              <p:nvPr/>
            </p:nvGrpSpPr>
            <p:grpSpPr>
              <a:xfrm>
                <a:off x="2708732" y="1634159"/>
                <a:ext cx="7856533" cy="3316714"/>
                <a:chOff x="3625516" y="1315453"/>
                <a:chExt cx="4832685" cy="1660358"/>
              </a:xfrm>
            </p:grpSpPr>
            <p:sp>
              <p:nvSpPr>
                <p:cNvPr id="137" name="מלבן 136">
                  <a:extLst>
                    <a:ext uri="{FF2B5EF4-FFF2-40B4-BE49-F238E27FC236}">
                      <a16:creationId xmlns:a16="http://schemas.microsoft.com/office/drawing/2014/main" id="{B5436E43-59BC-4A6E-A889-1717D6AA99CA}"/>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8" name="מלבן 137">
                  <a:extLst>
                    <a:ext uri="{FF2B5EF4-FFF2-40B4-BE49-F238E27FC236}">
                      <a16:creationId xmlns:a16="http://schemas.microsoft.com/office/drawing/2014/main" id="{858DA7D0-2C5B-49F8-B760-029EBDBA3D8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9" name="מלבן 138">
                  <a:extLst>
                    <a:ext uri="{FF2B5EF4-FFF2-40B4-BE49-F238E27FC236}">
                      <a16:creationId xmlns:a16="http://schemas.microsoft.com/office/drawing/2014/main" id="{5671606D-E73D-4742-9BBE-F4FFF2309FFB}"/>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0" name="מלבן 139">
                  <a:extLst>
                    <a:ext uri="{FF2B5EF4-FFF2-40B4-BE49-F238E27FC236}">
                      <a16:creationId xmlns:a16="http://schemas.microsoft.com/office/drawing/2014/main" id="{FFF4A099-E140-41CD-94D2-26EA062407DF}"/>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1" name="מלבן 140">
                  <a:extLst>
                    <a:ext uri="{FF2B5EF4-FFF2-40B4-BE49-F238E27FC236}">
                      <a16:creationId xmlns:a16="http://schemas.microsoft.com/office/drawing/2014/main" id="{150C68C2-79CE-4B06-9913-11C9B240BEE6}"/>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2" name="מלבן 141">
                  <a:extLst>
                    <a:ext uri="{FF2B5EF4-FFF2-40B4-BE49-F238E27FC236}">
                      <a16:creationId xmlns:a16="http://schemas.microsoft.com/office/drawing/2014/main" id="{871031F2-9075-4059-B2E2-D7A3B8A90991}"/>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3" name="מלבן 142">
                  <a:extLst>
                    <a:ext uri="{FF2B5EF4-FFF2-40B4-BE49-F238E27FC236}">
                      <a16:creationId xmlns:a16="http://schemas.microsoft.com/office/drawing/2014/main" id="{66E7BF07-5327-4E3B-BD20-E430B5CD3D52}"/>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4" name="מלבן 143">
                  <a:extLst>
                    <a:ext uri="{FF2B5EF4-FFF2-40B4-BE49-F238E27FC236}">
                      <a16:creationId xmlns:a16="http://schemas.microsoft.com/office/drawing/2014/main" id="{F58C2713-24DD-4257-BF74-6D0FE47BD9E8}"/>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5" name="מלבן 144">
                  <a:extLst>
                    <a:ext uri="{FF2B5EF4-FFF2-40B4-BE49-F238E27FC236}">
                      <a16:creationId xmlns:a16="http://schemas.microsoft.com/office/drawing/2014/main" id="{BAF747FB-EA2C-4BA4-99FC-88BC5A407E6A}"/>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6" name="מלבן 145">
                  <a:extLst>
                    <a:ext uri="{FF2B5EF4-FFF2-40B4-BE49-F238E27FC236}">
                      <a16:creationId xmlns:a16="http://schemas.microsoft.com/office/drawing/2014/main" id="{31AD1D49-55C2-40DF-8DE2-CFD6FDE0F7F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sp>
        <p:nvSpPr>
          <p:cNvPr id="5" name="מלבן 4">
            <a:extLst>
              <a:ext uri="{FF2B5EF4-FFF2-40B4-BE49-F238E27FC236}">
                <a16:creationId xmlns:a16="http://schemas.microsoft.com/office/drawing/2014/main" id="{ADEB1B40-8743-4012-87E3-D2C2070D8A96}"/>
              </a:ext>
            </a:extLst>
          </p:cNvPr>
          <p:cNvSpPr/>
          <p:nvPr/>
        </p:nvSpPr>
        <p:spPr>
          <a:xfrm>
            <a:off x="611560" y="476672"/>
            <a:ext cx="2736304" cy="3312368"/>
          </a:xfrm>
          <a:prstGeom prst="rect">
            <a:avLst/>
          </a:prstGeom>
          <a:no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9C80AEC4-68BA-4E40-8C73-859986EA5369}"/>
              </a:ext>
            </a:extLst>
          </p:cNvPr>
          <p:cNvSpPr/>
          <p:nvPr/>
        </p:nvSpPr>
        <p:spPr>
          <a:xfrm>
            <a:off x="7083837" y="3866742"/>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48" name="אליפסה 147">
            <a:extLst>
              <a:ext uri="{FF2B5EF4-FFF2-40B4-BE49-F238E27FC236}">
                <a16:creationId xmlns:a16="http://schemas.microsoft.com/office/drawing/2014/main" id="{A5C82FB6-C951-41DF-8361-F7766B371790}"/>
              </a:ext>
            </a:extLst>
          </p:cNvPr>
          <p:cNvSpPr/>
          <p:nvPr/>
        </p:nvSpPr>
        <p:spPr>
          <a:xfrm>
            <a:off x="6242922" y="3580376"/>
            <a:ext cx="384329" cy="384329"/>
          </a:xfrm>
          <a:prstGeom prst="ellipse">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49" name="אליפסה 148">
            <a:extLst>
              <a:ext uri="{FF2B5EF4-FFF2-40B4-BE49-F238E27FC236}">
                <a16:creationId xmlns:a16="http://schemas.microsoft.com/office/drawing/2014/main" id="{9701F45F-F01B-4877-A717-6881BA95D3AE}"/>
              </a:ext>
            </a:extLst>
          </p:cNvPr>
          <p:cNvSpPr/>
          <p:nvPr/>
        </p:nvSpPr>
        <p:spPr>
          <a:xfrm>
            <a:off x="6739124" y="3267882"/>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0" name="אליפסה 149">
            <a:extLst>
              <a:ext uri="{FF2B5EF4-FFF2-40B4-BE49-F238E27FC236}">
                <a16:creationId xmlns:a16="http://schemas.microsoft.com/office/drawing/2014/main" id="{864805E4-530F-416A-BBA6-76F7874374E2}"/>
              </a:ext>
            </a:extLst>
          </p:cNvPr>
          <p:cNvSpPr/>
          <p:nvPr/>
        </p:nvSpPr>
        <p:spPr>
          <a:xfrm>
            <a:off x="6931289" y="4680646"/>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1" name="אליפסה 150">
            <a:extLst>
              <a:ext uri="{FF2B5EF4-FFF2-40B4-BE49-F238E27FC236}">
                <a16:creationId xmlns:a16="http://schemas.microsoft.com/office/drawing/2014/main" id="{9D5E0A42-BE63-4575-B461-384495AD8D2C}"/>
              </a:ext>
            </a:extLst>
          </p:cNvPr>
          <p:cNvSpPr/>
          <p:nvPr/>
        </p:nvSpPr>
        <p:spPr>
          <a:xfrm>
            <a:off x="6202555" y="4538277"/>
            <a:ext cx="384329" cy="384329"/>
          </a:xfrm>
          <a:prstGeom prst="ellipse">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2" name="אליפסה 151">
            <a:extLst>
              <a:ext uri="{FF2B5EF4-FFF2-40B4-BE49-F238E27FC236}">
                <a16:creationId xmlns:a16="http://schemas.microsoft.com/office/drawing/2014/main" id="{6E6C3277-E5B7-4622-AA0F-48FB9252A1DA}"/>
              </a:ext>
            </a:extLst>
          </p:cNvPr>
          <p:cNvSpPr/>
          <p:nvPr/>
        </p:nvSpPr>
        <p:spPr>
          <a:xfrm>
            <a:off x="6586576" y="4081786"/>
            <a:ext cx="384329" cy="384329"/>
          </a:xfrm>
          <a:prstGeom prst="ellipse">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3" name="אליפסה 152">
            <a:extLst>
              <a:ext uri="{FF2B5EF4-FFF2-40B4-BE49-F238E27FC236}">
                <a16:creationId xmlns:a16="http://schemas.microsoft.com/office/drawing/2014/main" id="{7FFCE184-C07B-4D1E-9C51-CC5AC204AF20}"/>
              </a:ext>
            </a:extLst>
          </p:cNvPr>
          <p:cNvSpPr/>
          <p:nvPr/>
        </p:nvSpPr>
        <p:spPr>
          <a:xfrm>
            <a:off x="5916971" y="3994403"/>
            <a:ext cx="384329" cy="384329"/>
          </a:xfrm>
          <a:prstGeom prst="ellipse">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4" name="אליפסה 153">
            <a:extLst>
              <a:ext uri="{FF2B5EF4-FFF2-40B4-BE49-F238E27FC236}">
                <a16:creationId xmlns:a16="http://schemas.microsoft.com/office/drawing/2014/main" id="{33653989-FD8F-446B-ADDF-B895166EF048}"/>
              </a:ext>
            </a:extLst>
          </p:cNvPr>
          <p:cNvSpPr/>
          <p:nvPr/>
        </p:nvSpPr>
        <p:spPr>
          <a:xfrm>
            <a:off x="5076056" y="3708037"/>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5" name="אליפסה 154">
            <a:extLst>
              <a:ext uri="{FF2B5EF4-FFF2-40B4-BE49-F238E27FC236}">
                <a16:creationId xmlns:a16="http://schemas.microsoft.com/office/drawing/2014/main" id="{796630EE-B613-4BB4-9C5D-1D693802604C}"/>
              </a:ext>
            </a:extLst>
          </p:cNvPr>
          <p:cNvSpPr/>
          <p:nvPr/>
        </p:nvSpPr>
        <p:spPr>
          <a:xfrm>
            <a:off x="5035689" y="4665938"/>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6" name="תיבת טקסט 155">
            <a:extLst>
              <a:ext uri="{FF2B5EF4-FFF2-40B4-BE49-F238E27FC236}">
                <a16:creationId xmlns:a16="http://schemas.microsoft.com/office/drawing/2014/main" id="{D9884B8C-E761-45FF-9517-69346F87E261}"/>
              </a:ext>
            </a:extLst>
          </p:cNvPr>
          <p:cNvSpPr txBox="1"/>
          <p:nvPr/>
        </p:nvSpPr>
        <p:spPr>
          <a:xfrm>
            <a:off x="5866369" y="5089552"/>
            <a:ext cx="1117614"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דִסְקִיוֹת</a:t>
            </a:r>
          </a:p>
        </p:txBody>
      </p:sp>
      <p:sp>
        <p:nvSpPr>
          <p:cNvPr id="157" name="תיבת טקסט 156">
            <a:extLst>
              <a:ext uri="{FF2B5EF4-FFF2-40B4-BE49-F238E27FC236}">
                <a16:creationId xmlns:a16="http://schemas.microsoft.com/office/drawing/2014/main" id="{A65DA58F-CB77-4E0F-B0F1-FDFA3E46838B}"/>
              </a:ext>
            </a:extLst>
          </p:cNvPr>
          <p:cNvSpPr txBox="1"/>
          <p:nvPr/>
        </p:nvSpPr>
        <p:spPr>
          <a:xfrm>
            <a:off x="1609990" y="3814880"/>
            <a:ext cx="1508746"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דַף תַבְנִיוֹת</a:t>
            </a:r>
          </a:p>
        </p:txBody>
      </p:sp>
      <p:sp>
        <p:nvSpPr>
          <p:cNvPr id="147" name="אליפסה 146">
            <a:extLst>
              <a:ext uri="{FF2B5EF4-FFF2-40B4-BE49-F238E27FC236}">
                <a16:creationId xmlns:a16="http://schemas.microsoft.com/office/drawing/2014/main" id="{4FC88A88-BA60-4585-9C74-C54DA7BD5B0B}"/>
              </a:ext>
            </a:extLst>
          </p:cNvPr>
          <p:cNvSpPr/>
          <p:nvPr/>
        </p:nvSpPr>
        <p:spPr>
          <a:xfrm>
            <a:off x="930023" y="802801"/>
            <a:ext cx="161426" cy="183143"/>
          </a:xfrm>
          <a:prstGeom prst="ellipse">
            <a:avLst/>
          </a:prstGeom>
          <a:solidFill>
            <a:srgbClr val="FFC000"/>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66" name="אליפסה 165">
            <a:extLst>
              <a:ext uri="{FF2B5EF4-FFF2-40B4-BE49-F238E27FC236}">
                <a16:creationId xmlns:a16="http://schemas.microsoft.com/office/drawing/2014/main" id="{44B9A16B-EA47-4446-8B85-26C30D0E0F6B}"/>
              </a:ext>
            </a:extLst>
          </p:cNvPr>
          <p:cNvSpPr/>
          <p:nvPr/>
        </p:nvSpPr>
        <p:spPr>
          <a:xfrm>
            <a:off x="930023" y="802801"/>
            <a:ext cx="161426" cy="183143"/>
          </a:xfrm>
          <a:prstGeom prst="ellipse">
            <a:avLst/>
          </a:prstGeom>
          <a:solidFill>
            <a:srgbClr val="FFC000"/>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67" name="אליפסה 166">
            <a:extLst>
              <a:ext uri="{FF2B5EF4-FFF2-40B4-BE49-F238E27FC236}">
                <a16:creationId xmlns:a16="http://schemas.microsoft.com/office/drawing/2014/main" id="{FA376694-E5D6-40C3-8795-1B9EF55B95C7}"/>
              </a:ext>
            </a:extLst>
          </p:cNvPr>
          <p:cNvSpPr/>
          <p:nvPr/>
        </p:nvSpPr>
        <p:spPr>
          <a:xfrm>
            <a:off x="1311155" y="1019705"/>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68" name="אליפסה 167">
            <a:extLst>
              <a:ext uri="{FF2B5EF4-FFF2-40B4-BE49-F238E27FC236}">
                <a16:creationId xmlns:a16="http://schemas.microsoft.com/office/drawing/2014/main" id="{AF5A585B-DAF6-4CE0-AD4D-AF905BB43D57}"/>
              </a:ext>
            </a:extLst>
          </p:cNvPr>
          <p:cNvSpPr/>
          <p:nvPr/>
        </p:nvSpPr>
        <p:spPr>
          <a:xfrm>
            <a:off x="1122987" y="1019705"/>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69" name="אליפסה 168">
            <a:extLst>
              <a:ext uri="{FF2B5EF4-FFF2-40B4-BE49-F238E27FC236}">
                <a16:creationId xmlns:a16="http://schemas.microsoft.com/office/drawing/2014/main" id="{88A01C3C-4A9D-4481-8BBF-E0D1B16E8565}"/>
              </a:ext>
            </a:extLst>
          </p:cNvPr>
          <p:cNvSpPr/>
          <p:nvPr/>
        </p:nvSpPr>
        <p:spPr>
          <a:xfrm>
            <a:off x="934994" y="1019705"/>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rtl="0"/>
            <a:endParaRPr lang="he-IL" sz="2800" dirty="0">
              <a:solidFill>
                <a:schemeClr val="bg1"/>
              </a:solidFill>
              <a:latin typeface="Calibri" panose="020F0502020204030204" pitchFamily="34" charset="0"/>
              <a:cs typeface="Calibri" panose="020F0502020204030204" pitchFamily="34" charset="0"/>
            </a:endParaRPr>
          </a:p>
        </p:txBody>
      </p:sp>
      <p:sp>
        <p:nvSpPr>
          <p:cNvPr id="170" name="אליפסה 169">
            <a:extLst>
              <a:ext uri="{FF2B5EF4-FFF2-40B4-BE49-F238E27FC236}">
                <a16:creationId xmlns:a16="http://schemas.microsoft.com/office/drawing/2014/main" id="{22F41592-4E76-4DEC-9E47-FB64E8E82C62}"/>
              </a:ext>
            </a:extLst>
          </p:cNvPr>
          <p:cNvSpPr/>
          <p:nvPr/>
        </p:nvSpPr>
        <p:spPr>
          <a:xfrm>
            <a:off x="1513800" y="1019705"/>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rtl="0"/>
            <a:endParaRPr lang="he-IL" sz="2800" dirty="0">
              <a:solidFill>
                <a:schemeClr val="bg1"/>
              </a:solidFill>
              <a:latin typeface="Calibri" panose="020F0502020204030204" pitchFamily="34" charset="0"/>
              <a:cs typeface="Calibri" panose="020F0502020204030204" pitchFamily="34" charset="0"/>
            </a:endParaRPr>
          </a:p>
        </p:txBody>
      </p:sp>
      <p:sp>
        <p:nvSpPr>
          <p:cNvPr id="171" name="אליפסה 170">
            <a:extLst>
              <a:ext uri="{FF2B5EF4-FFF2-40B4-BE49-F238E27FC236}">
                <a16:creationId xmlns:a16="http://schemas.microsoft.com/office/drawing/2014/main" id="{AEC8B9D0-3CCB-43F1-A2A8-F3D5ECEA03ED}"/>
              </a:ext>
            </a:extLst>
          </p:cNvPr>
          <p:cNvSpPr/>
          <p:nvPr/>
        </p:nvSpPr>
        <p:spPr>
          <a:xfrm>
            <a:off x="1513800" y="810614"/>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rtl="0"/>
            <a:endParaRPr lang="he-IL" sz="2800" dirty="0">
              <a:solidFill>
                <a:schemeClr val="bg1"/>
              </a:solidFill>
              <a:latin typeface="Calibri" panose="020F0502020204030204" pitchFamily="34" charset="0"/>
              <a:cs typeface="Calibri" panose="020F0502020204030204" pitchFamily="34" charset="0"/>
            </a:endParaRPr>
          </a:p>
        </p:txBody>
      </p:sp>
      <p:sp>
        <p:nvSpPr>
          <p:cNvPr id="172" name="אליפסה 171">
            <a:extLst>
              <a:ext uri="{FF2B5EF4-FFF2-40B4-BE49-F238E27FC236}">
                <a16:creationId xmlns:a16="http://schemas.microsoft.com/office/drawing/2014/main" id="{308BA003-EECB-41F6-820C-0BF619DF4926}"/>
              </a:ext>
            </a:extLst>
          </p:cNvPr>
          <p:cNvSpPr/>
          <p:nvPr/>
        </p:nvSpPr>
        <p:spPr>
          <a:xfrm>
            <a:off x="1700155" y="810614"/>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rtl="0"/>
            <a:endParaRPr lang="he-IL" sz="2800" dirty="0">
              <a:solidFill>
                <a:schemeClr val="bg1"/>
              </a:solidFill>
              <a:latin typeface="Calibri" panose="020F0502020204030204" pitchFamily="34" charset="0"/>
              <a:cs typeface="Calibri" panose="020F0502020204030204" pitchFamily="34" charset="0"/>
            </a:endParaRPr>
          </a:p>
        </p:txBody>
      </p:sp>
      <p:sp>
        <p:nvSpPr>
          <p:cNvPr id="173" name="אליפסה 172">
            <a:extLst>
              <a:ext uri="{FF2B5EF4-FFF2-40B4-BE49-F238E27FC236}">
                <a16:creationId xmlns:a16="http://schemas.microsoft.com/office/drawing/2014/main" id="{917229AC-5E78-49B3-B64D-13B8EAF883EF}"/>
              </a:ext>
            </a:extLst>
          </p:cNvPr>
          <p:cNvSpPr/>
          <p:nvPr/>
        </p:nvSpPr>
        <p:spPr>
          <a:xfrm>
            <a:off x="1311155" y="812911"/>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rtl="0"/>
            <a:endParaRPr lang="he-IL" sz="2800" dirty="0">
              <a:solidFill>
                <a:schemeClr val="bg1"/>
              </a:solidFill>
              <a:latin typeface="Calibri" panose="020F0502020204030204" pitchFamily="34" charset="0"/>
              <a:cs typeface="Calibri" panose="020F0502020204030204" pitchFamily="34" charset="0"/>
            </a:endParaRPr>
          </a:p>
        </p:txBody>
      </p:sp>
      <p:sp>
        <p:nvSpPr>
          <p:cNvPr id="174" name="אליפסה 173">
            <a:extLst>
              <a:ext uri="{FF2B5EF4-FFF2-40B4-BE49-F238E27FC236}">
                <a16:creationId xmlns:a16="http://schemas.microsoft.com/office/drawing/2014/main" id="{34D1DD2E-D4A6-4DFA-A5B7-D873C1C0AE24}"/>
              </a:ext>
            </a:extLst>
          </p:cNvPr>
          <p:cNvSpPr/>
          <p:nvPr/>
        </p:nvSpPr>
        <p:spPr>
          <a:xfrm>
            <a:off x="1122987" y="812911"/>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rtl="0"/>
            <a:endParaRPr lang="he-IL"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9973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313200" y="2048400"/>
            <a:ext cx="5296580" cy="2912543"/>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71819" y="2388780"/>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65385" y="371698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96590" y="2388780"/>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521361" y="2388780"/>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5" name="אליפסה 44">
            <a:extLst>
              <a:ext uri="{FF2B5EF4-FFF2-40B4-BE49-F238E27FC236}">
                <a16:creationId xmlns:a16="http://schemas.microsoft.com/office/drawing/2014/main" id="{864FA7C5-3AC0-4D37-937F-56F82F73AF0F}"/>
              </a:ext>
            </a:extLst>
          </p:cNvPr>
          <p:cNvSpPr/>
          <p:nvPr/>
        </p:nvSpPr>
        <p:spPr>
          <a:xfrm>
            <a:off x="1492039" y="371698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6" name="TextBox 3">
            <a:extLst>
              <a:ext uri="{FF2B5EF4-FFF2-40B4-BE49-F238E27FC236}">
                <a16:creationId xmlns:a16="http://schemas.microsoft.com/office/drawing/2014/main" id="{8C6479CC-C1D6-45DF-965A-6B5A62B9853B}"/>
              </a:ext>
            </a:extLst>
          </p:cNvPr>
          <p:cNvSpPr txBox="1"/>
          <p:nvPr/>
        </p:nvSpPr>
        <p:spPr>
          <a:xfrm>
            <a:off x="2092652" y="278766"/>
            <a:ext cx="675734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זוֹ תַבְנִית 10. אֶפְשָר לְשַבֵּץ בְּתַבְנִית זוֹ דִסְקִיוֹת.</a:t>
            </a:r>
          </a:p>
        </p:txBody>
      </p:sp>
      <p:sp>
        <p:nvSpPr>
          <p:cNvPr id="20" name="מלבן: פינות מעוגלות 19">
            <a:extLst>
              <a:ext uri="{FF2B5EF4-FFF2-40B4-BE49-F238E27FC236}">
                <a16:creationId xmlns:a16="http://schemas.microsoft.com/office/drawing/2014/main" id="{AE1D98DC-1A53-419F-822E-BB63D64FC44F}"/>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latin typeface="Calibri" panose="020F0502020204030204" pitchFamily="34" charset="0"/>
                <a:cs typeface="Calibri" panose="020F0502020204030204" pitchFamily="34" charset="0"/>
              </a:rPr>
              <a:t>1</a:t>
            </a:r>
          </a:p>
        </p:txBody>
      </p:sp>
      <p:sp>
        <p:nvSpPr>
          <p:cNvPr id="48" name="מלבן: פינות מעוגלות 47">
            <a:extLst>
              <a:ext uri="{FF2B5EF4-FFF2-40B4-BE49-F238E27FC236}">
                <a16:creationId xmlns:a16="http://schemas.microsoft.com/office/drawing/2014/main" id="{2757B625-BAEB-43DB-961B-2EBAF92D102C}"/>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latin typeface="Calibri" panose="020F0502020204030204" pitchFamily="34" charset="0"/>
                <a:cs typeface="Calibri" panose="020F0502020204030204" pitchFamily="34" charset="0"/>
              </a:rPr>
              <a:t>2</a:t>
            </a:r>
          </a:p>
        </p:txBody>
      </p:sp>
      <p:sp>
        <p:nvSpPr>
          <p:cNvPr id="49" name="מלבן: פינות מעוגלות 48">
            <a:extLst>
              <a:ext uri="{FF2B5EF4-FFF2-40B4-BE49-F238E27FC236}">
                <a16:creationId xmlns:a16="http://schemas.microsoft.com/office/drawing/2014/main" id="{3BD2AACB-B4E3-430C-9C58-A72D4A87ACA4}"/>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a:latin typeface="Calibri" panose="020F0502020204030204" pitchFamily="34" charset="0"/>
                <a:cs typeface="Calibri" panose="020F0502020204030204" pitchFamily="34" charset="0"/>
              </a:rPr>
              <a:t>3</a:t>
            </a:r>
            <a:endParaRPr lang="he-IL" sz="6600" dirty="0">
              <a:latin typeface="Calibri" panose="020F0502020204030204" pitchFamily="34" charset="0"/>
              <a:cs typeface="Calibri" panose="020F0502020204030204" pitchFamily="34" charset="0"/>
            </a:endParaRPr>
          </a:p>
        </p:txBody>
      </p:sp>
      <p:sp>
        <p:nvSpPr>
          <p:cNvPr id="50" name="מלבן: פינות מעוגלות 49">
            <a:extLst>
              <a:ext uri="{FF2B5EF4-FFF2-40B4-BE49-F238E27FC236}">
                <a16:creationId xmlns:a16="http://schemas.microsoft.com/office/drawing/2014/main" id="{9EAD4F3D-D467-4BAA-9C67-7EC714722FA5}"/>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a:latin typeface="Calibri" panose="020F0502020204030204" pitchFamily="34" charset="0"/>
                <a:cs typeface="Calibri" panose="020F0502020204030204" pitchFamily="34" charset="0"/>
              </a:rPr>
              <a:t>4</a:t>
            </a:r>
            <a:endParaRPr lang="he-IL" sz="6600" dirty="0">
              <a:latin typeface="Calibri" panose="020F0502020204030204" pitchFamily="34" charset="0"/>
              <a:cs typeface="Calibri" panose="020F0502020204030204" pitchFamily="34" charset="0"/>
            </a:endParaRPr>
          </a:p>
        </p:txBody>
      </p:sp>
      <p:sp>
        <p:nvSpPr>
          <p:cNvPr id="51" name="מלבן: פינות מעוגלות 50">
            <a:extLst>
              <a:ext uri="{FF2B5EF4-FFF2-40B4-BE49-F238E27FC236}">
                <a16:creationId xmlns:a16="http://schemas.microsoft.com/office/drawing/2014/main" id="{F5C1293E-4258-421B-9733-60631B526FCF}"/>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latin typeface="Calibri" panose="020F0502020204030204" pitchFamily="34" charset="0"/>
                <a:cs typeface="Calibri" panose="020F0502020204030204" pitchFamily="34" charset="0"/>
              </a:rPr>
              <a:t>5</a:t>
            </a:r>
          </a:p>
        </p:txBody>
      </p:sp>
      <p:sp>
        <p:nvSpPr>
          <p:cNvPr id="52" name="אליפסה 51">
            <a:extLst>
              <a:ext uri="{FF2B5EF4-FFF2-40B4-BE49-F238E27FC236}">
                <a16:creationId xmlns:a16="http://schemas.microsoft.com/office/drawing/2014/main" id="{07464B85-A574-4300-AF95-75025399024F}"/>
              </a:ext>
            </a:extLst>
          </p:cNvPr>
          <p:cNvSpPr/>
          <p:nvPr/>
        </p:nvSpPr>
        <p:spPr>
          <a:xfrm>
            <a:off x="2518693" y="371698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3" name="מלבן: פינות מעוגלות 52">
            <a:extLst>
              <a:ext uri="{FF2B5EF4-FFF2-40B4-BE49-F238E27FC236}">
                <a16:creationId xmlns:a16="http://schemas.microsoft.com/office/drawing/2014/main" id="{9A7AC799-4EA4-4D73-9CC7-58A59C59F8BD}"/>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latin typeface="Calibri" panose="020F0502020204030204" pitchFamily="34" charset="0"/>
                <a:cs typeface="Calibri" panose="020F0502020204030204" pitchFamily="34" charset="0"/>
              </a:rPr>
              <a:t>6</a:t>
            </a:r>
          </a:p>
        </p:txBody>
      </p:sp>
      <p:sp>
        <p:nvSpPr>
          <p:cNvPr id="54" name="אליפסה 53">
            <a:extLst>
              <a:ext uri="{FF2B5EF4-FFF2-40B4-BE49-F238E27FC236}">
                <a16:creationId xmlns:a16="http://schemas.microsoft.com/office/drawing/2014/main" id="{97B9ACAD-B19A-4183-BC64-766230611E3C}"/>
              </a:ext>
            </a:extLst>
          </p:cNvPr>
          <p:cNvSpPr/>
          <p:nvPr/>
        </p:nvSpPr>
        <p:spPr>
          <a:xfrm>
            <a:off x="3546132" y="2388780"/>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פינות מעוגלות 54">
            <a:extLst>
              <a:ext uri="{FF2B5EF4-FFF2-40B4-BE49-F238E27FC236}">
                <a16:creationId xmlns:a16="http://schemas.microsoft.com/office/drawing/2014/main" id="{D82EA7AD-331A-4128-9508-1E70CB54AAF8}"/>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a:latin typeface="Calibri" panose="020F0502020204030204" pitchFamily="34" charset="0"/>
                <a:cs typeface="Calibri" panose="020F0502020204030204" pitchFamily="34" charset="0"/>
              </a:rPr>
              <a:t>7</a:t>
            </a:r>
            <a:endParaRPr lang="he-IL" sz="6600" dirty="0">
              <a:latin typeface="Calibri" panose="020F0502020204030204" pitchFamily="34" charset="0"/>
              <a:cs typeface="Calibri" panose="020F0502020204030204" pitchFamily="34" charset="0"/>
            </a:endParaRPr>
          </a:p>
        </p:txBody>
      </p:sp>
      <p:sp>
        <p:nvSpPr>
          <p:cNvPr id="56" name="אליפסה 55">
            <a:extLst>
              <a:ext uri="{FF2B5EF4-FFF2-40B4-BE49-F238E27FC236}">
                <a16:creationId xmlns:a16="http://schemas.microsoft.com/office/drawing/2014/main" id="{6EFC6F51-2473-4236-8585-A93C6202536F}"/>
              </a:ext>
            </a:extLst>
          </p:cNvPr>
          <p:cNvSpPr/>
          <p:nvPr/>
        </p:nvSpPr>
        <p:spPr>
          <a:xfrm>
            <a:off x="3545347" y="371698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7" name="מלבן: פינות מעוגלות 56">
            <a:extLst>
              <a:ext uri="{FF2B5EF4-FFF2-40B4-BE49-F238E27FC236}">
                <a16:creationId xmlns:a16="http://schemas.microsoft.com/office/drawing/2014/main" id="{794861BC-D7BC-4A58-9079-32C250E89B22}"/>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latin typeface="Calibri" panose="020F0502020204030204" pitchFamily="34" charset="0"/>
                <a:cs typeface="Calibri" panose="020F0502020204030204" pitchFamily="34" charset="0"/>
              </a:rPr>
              <a:t>8</a:t>
            </a:r>
          </a:p>
        </p:txBody>
      </p:sp>
      <p:sp>
        <p:nvSpPr>
          <p:cNvPr id="58" name="אליפסה 57">
            <a:extLst>
              <a:ext uri="{FF2B5EF4-FFF2-40B4-BE49-F238E27FC236}">
                <a16:creationId xmlns:a16="http://schemas.microsoft.com/office/drawing/2014/main" id="{9A76FEB6-1CA7-44D6-9D1D-D2131BF4E50C}"/>
              </a:ext>
            </a:extLst>
          </p:cNvPr>
          <p:cNvSpPr/>
          <p:nvPr/>
        </p:nvSpPr>
        <p:spPr>
          <a:xfrm>
            <a:off x="4570904" y="2388780"/>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9" name="מלבן: פינות מעוגלות 58">
            <a:extLst>
              <a:ext uri="{FF2B5EF4-FFF2-40B4-BE49-F238E27FC236}">
                <a16:creationId xmlns:a16="http://schemas.microsoft.com/office/drawing/2014/main" id="{076512FF-6529-4D64-9A27-843699B94825}"/>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latin typeface="Calibri" panose="020F0502020204030204" pitchFamily="34" charset="0"/>
                <a:cs typeface="Calibri" panose="020F0502020204030204" pitchFamily="34" charset="0"/>
              </a:rPr>
              <a:t>9</a:t>
            </a:r>
          </a:p>
        </p:txBody>
      </p:sp>
      <p:sp>
        <p:nvSpPr>
          <p:cNvPr id="60" name="אליפסה 59">
            <a:extLst>
              <a:ext uri="{FF2B5EF4-FFF2-40B4-BE49-F238E27FC236}">
                <a16:creationId xmlns:a16="http://schemas.microsoft.com/office/drawing/2014/main" id="{1FF90942-E1E1-4602-8C82-98CCDEE24875}"/>
              </a:ext>
            </a:extLst>
          </p:cNvPr>
          <p:cNvSpPr/>
          <p:nvPr/>
        </p:nvSpPr>
        <p:spPr>
          <a:xfrm>
            <a:off x="4572000" y="371698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1" name="מלבן: פינות מעוגלות 60">
            <a:extLst>
              <a:ext uri="{FF2B5EF4-FFF2-40B4-BE49-F238E27FC236}">
                <a16:creationId xmlns:a16="http://schemas.microsoft.com/office/drawing/2014/main" id="{7C683E82-DE26-4D82-8D50-AA289AE49841}"/>
              </a:ext>
            </a:extLst>
          </p:cNvPr>
          <p:cNvSpPr/>
          <p:nvPr/>
        </p:nvSpPr>
        <p:spPr>
          <a:xfrm>
            <a:off x="3473626" y="5301208"/>
            <a:ext cx="1306800" cy="1184400"/>
          </a:xfrm>
          <a:prstGeom prst="roundRect">
            <a:avLst/>
          </a:prstGeom>
          <a:solidFill>
            <a:srgbClr val="8FAADC"/>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latin typeface="Calibri" panose="020F0502020204030204" pitchFamily="34" charset="0"/>
                <a:cs typeface="Calibri" panose="020F0502020204030204" pitchFamily="34" charset="0"/>
              </a:rPr>
              <a:t>10</a:t>
            </a:r>
          </a:p>
        </p:txBody>
      </p:sp>
      <p:grpSp>
        <p:nvGrpSpPr>
          <p:cNvPr id="28" name="קבוצה 27">
            <a:extLst>
              <a:ext uri="{FF2B5EF4-FFF2-40B4-BE49-F238E27FC236}">
                <a16:creationId xmlns:a16="http://schemas.microsoft.com/office/drawing/2014/main" id="{EAD9C439-79B9-487A-9032-078B6331889E}"/>
              </a:ext>
            </a:extLst>
          </p:cNvPr>
          <p:cNvGrpSpPr/>
          <p:nvPr/>
        </p:nvGrpSpPr>
        <p:grpSpPr>
          <a:xfrm>
            <a:off x="1425081" y="5301208"/>
            <a:ext cx="1308295" cy="1183827"/>
            <a:chOff x="3969141" y="4186158"/>
            <a:chExt cx="1205717" cy="1091008"/>
          </a:xfrm>
        </p:grpSpPr>
        <p:grpSp>
          <p:nvGrpSpPr>
            <p:cNvPr id="65" name="קבוצה 64">
              <a:extLst>
                <a:ext uri="{FF2B5EF4-FFF2-40B4-BE49-F238E27FC236}">
                  <a16:creationId xmlns:a16="http://schemas.microsoft.com/office/drawing/2014/main" id="{4676D2D0-720E-46B1-9C43-266E693FBCD8}"/>
                </a:ext>
              </a:extLst>
            </p:cNvPr>
            <p:cNvGrpSpPr/>
            <p:nvPr/>
          </p:nvGrpSpPr>
          <p:grpSpPr>
            <a:xfrm>
              <a:off x="3969141" y="4186158"/>
              <a:ext cx="1205717" cy="1091008"/>
              <a:chOff x="730410" y="5186139"/>
              <a:chExt cx="2145655" cy="1456142"/>
            </a:xfrm>
          </p:grpSpPr>
          <p:sp>
            <p:nvSpPr>
              <p:cNvPr id="67" name="מלבן: פינות מעוגלות 66">
                <a:extLst>
                  <a:ext uri="{FF2B5EF4-FFF2-40B4-BE49-F238E27FC236}">
                    <a16:creationId xmlns:a16="http://schemas.microsoft.com/office/drawing/2014/main" id="{1E80A8D6-DBBB-4B1E-B957-AB07003BC6D8}"/>
                  </a:ext>
                </a:extLst>
              </p:cNvPr>
              <p:cNvSpPr/>
              <p:nvPr/>
            </p:nvSpPr>
            <p:spPr>
              <a:xfrm>
                <a:off x="730410" y="5186139"/>
                <a:ext cx="2145655" cy="1456142"/>
              </a:xfrm>
              <a:prstGeom prst="roundRect">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8" name="מלבן: פינות מעוגלות 67">
                <a:extLst>
                  <a:ext uri="{FF2B5EF4-FFF2-40B4-BE49-F238E27FC236}">
                    <a16:creationId xmlns:a16="http://schemas.microsoft.com/office/drawing/2014/main" id="{52CF4841-C01D-4FA9-B443-E4FAC9339445}"/>
                  </a:ext>
                </a:extLst>
              </p:cNvPr>
              <p:cNvSpPr/>
              <p:nvPr/>
            </p:nvSpPr>
            <p:spPr>
              <a:xfrm>
                <a:off x="907568" y="5290272"/>
                <a:ext cx="1791339" cy="1257454"/>
              </a:xfrm>
              <a:prstGeom prst="roundRect">
                <a:avLst/>
              </a:prstGeom>
              <a:solidFill>
                <a:schemeClr val="bg1"/>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66" name="אליפסה 65">
              <a:extLst>
                <a:ext uri="{FF2B5EF4-FFF2-40B4-BE49-F238E27FC236}">
                  <a16:creationId xmlns:a16="http://schemas.microsoft.com/office/drawing/2014/main" id="{C49730F5-49C1-46CA-9010-1C1A582BF1BC}"/>
                </a:ext>
              </a:extLst>
            </p:cNvPr>
            <p:cNvSpPr/>
            <p:nvPr/>
          </p:nvSpPr>
          <p:spPr>
            <a:xfrm>
              <a:off x="4234418" y="4378872"/>
              <a:ext cx="674321" cy="674321"/>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43" name="תיבת טקסט 42">
            <a:extLst>
              <a:ext uri="{FF2B5EF4-FFF2-40B4-BE49-F238E27FC236}">
                <a16:creationId xmlns:a16="http://schemas.microsoft.com/office/drawing/2014/main" id="{62023ED4-C2D3-4875-BD7A-7A3BC1FBC7B9}"/>
              </a:ext>
            </a:extLst>
          </p:cNvPr>
          <p:cNvSpPr txBox="1"/>
          <p:nvPr/>
        </p:nvSpPr>
        <p:spPr>
          <a:xfrm>
            <a:off x="658222" y="707205"/>
            <a:ext cx="8244408" cy="523220"/>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לַחֲצוּ עַל הַדִסְקִית הַצְהֻבָּה כְּדֵי לְשַבֵּץ דִסְקִיוֹת בַּלוּחַ.</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320959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childTnLst>
                                </p:cTn>
                              </p:par>
                              <p:par>
                                <p:cTn id="63" presetID="1" presetClass="exit" presetSubtype="0" fill="hold" nodeType="withEffect">
                                  <p:stCondLst>
                                    <p:cond delay="0"/>
                                  </p:stCondLst>
                                  <p:childTnLst>
                                    <p:set>
                                      <p:cBhvr>
                                        <p:cTn id="64"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17" grpId="0" animBg="1"/>
      <p:bldP spid="18" grpId="0" animBg="1"/>
      <p:bldP spid="19" grpId="0" animBg="1"/>
      <p:bldP spid="21" grpId="0" animBg="1"/>
      <p:bldP spid="45" grpId="0" animBg="1"/>
      <p:bldP spid="20"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קבוצה 80">
            <a:extLst>
              <a:ext uri="{FF2B5EF4-FFF2-40B4-BE49-F238E27FC236}">
                <a16:creationId xmlns:a16="http://schemas.microsoft.com/office/drawing/2014/main" id="{A8D0D5DD-4575-4ABF-9F64-8071B54DAEF5}"/>
              </a:ext>
            </a:extLst>
          </p:cNvPr>
          <p:cNvGrpSpPr/>
          <p:nvPr/>
        </p:nvGrpSpPr>
        <p:grpSpPr>
          <a:xfrm>
            <a:off x="311667" y="2046458"/>
            <a:ext cx="5296580" cy="2912543"/>
            <a:chOff x="2574335" y="1492625"/>
            <a:chExt cx="8125327" cy="3599782"/>
          </a:xfrm>
        </p:grpSpPr>
        <p:sp>
          <p:nvSpPr>
            <p:cNvPr id="82" name="מלבן 81">
              <a:extLst>
                <a:ext uri="{FF2B5EF4-FFF2-40B4-BE49-F238E27FC236}">
                  <a16:creationId xmlns:a16="http://schemas.microsoft.com/office/drawing/2014/main" id="{AAC252BF-D0EE-4119-829A-581CE9C5A87C}"/>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83" name="קבוצה 82">
              <a:extLst>
                <a:ext uri="{FF2B5EF4-FFF2-40B4-BE49-F238E27FC236}">
                  <a16:creationId xmlns:a16="http://schemas.microsoft.com/office/drawing/2014/main" id="{F4F2DD2E-540E-4145-968A-E0B6D361B3BC}"/>
                </a:ext>
              </a:extLst>
            </p:cNvPr>
            <p:cNvGrpSpPr/>
            <p:nvPr/>
          </p:nvGrpSpPr>
          <p:grpSpPr>
            <a:xfrm>
              <a:off x="2708732" y="1634159"/>
              <a:ext cx="7856533" cy="3316714"/>
              <a:chOff x="3625516" y="1315453"/>
              <a:chExt cx="4832685" cy="1660358"/>
            </a:xfrm>
          </p:grpSpPr>
          <p:sp>
            <p:nvSpPr>
              <p:cNvPr id="84" name="מלבן 83">
                <a:extLst>
                  <a:ext uri="{FF2B5EF4-FFF2-40B4-BE49-F238E27FC236}">
                    <a16:creationId xmlns:a16="http://schemas.microsoft.com/office/drawing/2014/main" id="{4048269A-F76B-4445-A6F7-5283BBB2EC7F}"/>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5" name="מלבן 84">
                <a:extLst>
                  <a:ext uri="{FF2B5EF4-FFF2-40B4-BE49-F238E27FC236}">
                    <a16:creationId xmlns:a16="http://schemas.microsoft.com/office/drawing/2014/main" id="{4A66E083-EC26-441E-BEBA-FF18D6613D67}"/>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6" name="מלבן 85">
                <a:extLst>
                  <a:ext uri="{FF2B5EF4-FFF2-40B4-BE49-F238E27FC236}">
                    <a16:creationId xmlns:a16="http://schemas.microsoft.com/office/drawing/2014/main" id="{5CB0401B-5429-4EDB-8B9A-F1D073ED5E92}"/>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7" name="מלבן 86">
                <a:extLst>
                  <a:ext uri="{FF2B5EF4-FFF2-40B4-BE49-F238E27FC236}">
                    <a16:creationId xmlns:a16="http://schemas.microsoft.com/office/drawing/2014/main" id="{2F07F9D3-7849-4345-B429-F2C6F69999C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8" name="מלבן 87">
                <a:extLst>
                  <a:ext uri="{FF2B5EF4-FFF2-40B4-BE49-F238E27FC236}">
                    <a16:creationId xmlns:a16="http://schemas.microsoft.com/office/drawing/2014/main" id="{EB1CB2A2-D4B0-4680-9A35-7AA3B806E704}"/>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9" name="מלבן 88">
                <a:extLst>
                  <a:ext uri="{FF2B5EF4-FFF2-40B4-BE49-F238E27FC236}">
                    <a16:creationId xmlns:a16="http://schemas.microsoft.com/office/drawing/2014/main" id="{C474F5CC-E2A3-44B4-8E7A-9DDEB5F152B5}"/>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0" name="מלבן 89">
                <a:extLst>
                  <a:ext uri="{FF2B5EF4-FFF2-40B4-BE49-F238E27FC236}">
                    <a16:creationId xmlns:a16="http://schemas.microsoft.com/office/drawing/2014/main" id="{99FE3022-54A5-4619-8F09-B6F14217B9C6}"/>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1" name="מלבן 90">
                <a:extLst>
                  <a:ext uri="{FF2B5EF4-FFF2-40B4-BE49-F238E27FC236}">
                    <a16:creationId xmlns:a16="http://schemas.microsoft.com/office/drawing/2014/main" id="{CEA7BDBE-24F8-4219-8B9B-0836B74D083D}"/>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2" name="מלבן 91">
                <a:extLst>
                  <a:ext uri="{FF2B5EF4-FFF2-40B4-BE49-F238E27FC236}">
                    <a16:creationId xmlns:a16="http://schemas.microsoft.com/office/drawing/2014/main" id="{8866951A-A305-44B2-8432-23D34A0A3789}"/>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3" name="מלבן 92">
                <a:extLst>
                  <a:ext uri="{FF2B5EF4-FFF2-40B4-BE49-F238E27FC236}">
                    <a16:creationId xmlns:a16="http://schemas.microsoft.com/office/drawing/2014/main" id="{E6D6652C-56A7-4BF8-BDF2-8140B568644E}"/>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5520" y="239724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66855" y="3723965"/>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507507" y="239724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529494" y="239724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518061" y="3723965"/>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551481" y="2397242"/>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543665" y="3723965"/>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573470" y="2397242"/>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1425600" y="5302800"/>
            <a:ext cx="1306800" cy="1184400"/>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180734" y="4146269"/>
              <a:ext cx="1200000" cy="900000"/>
            </a:xfrm>
            <a:prstGeom prst="ellipse">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1423548" y="5285833"/>
            <a:ext cx="1306800" cy="1184400"/>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09752" y="5428070"/>
              <a:ext cx="1200000" cy="90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316800" y="846000"/>
            <a:ext cx="4330800" cy="972000"/>
          </a:xfrm>
          <a:prstGeom prst="roundRect">
            <a:avLst/>
          </a:prstGeom>
          <a:solidFill>
            <a:schemeClr val="bg1"/>
          </a:solid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en-US" sz="7200" dirty="0">
                <a:solidFill>
                  <a:srgbClr val="FFC000"/>
                </a:solidFill>
                <a:latin typeface="Calibri" panose="020F0502020204030204" pitchFamily="34" charset="0"/>
                <a:cs typeface="Calibri" panose="020F0502020204030204" pitchFamily="34" charset="0"/>
              </a:rPr>
              <a:t>  5</a:t>
            </a:r>
            <a:r>
              <a:rPr lang="he-IL" sz="7200" dirty="0">
                <a:solidFill>
                  <a:srgbClr val="FFC000"/>
                </a:solidFill>
                <a:latin typeface="Calibri" panose="020F0502020204030204" pitchFamily="34" charset="0"/>
                <a:cs typeface="Calibri" panose="020F0502020204030204" pitchFamily="34" charset="0"/>
              </a:rPr>
              <a:t> </a:t>
            </a:r>
            <a:r>
              <a:rPr lang="en-US" sz="7200" dirty="0">
                <a:solidFill>
                  <a:prstClr val="black"/>
                </a:solidFill>
                <a:latin typeface="Calibri" panose="020F0502020204030204" pitchFamily="34" charset="0"/>
                <a:cs typeface="Calibri" panose="020F0502020204030204" pitchFamily="34" charset="0"/>
              </a:rPr>
              <a:t>+</a:t>
            </a:r>
            <a:r>
              <a:rPr lang="he-IL" sz="7200" dirty="0">
                <a:solidFill>
                  <a:prstClr val="black"/>
                </a:solidFill>
                <a:latin typeface="Calibri" panose="020F0502020204030204" pitchFamily="34" charset="0"/>
                <a:cs typeface="Calibri" panose="020F0502020204030204" pitchFamily="34" charset="0"/>
              </a:rPr>
              <a:t> </a:t>
            </a:r>
            <a:r>
              <a:rPr lang="en-US" sz="7200" dirty="0">
                <a:solidFill>
                  <a:srgbClr val="ED7D31"/>
                </a:solidFill>
                <a:latin typeface="Calibri" panose="020F0502020204030204" pitchFamily="34" charset="0"/>
                <a:cs typeface="Calibri" panose="020F0502020204030204" pitchFamily="34" charset="0"/>
              </a:rPr>
              <a:t>4</a:t>
            </a:r>
            <a:r>
              <a:rPr lang="en-US" sz="7200" dirty="0">
                <a:solidFill>
                  <a:prstClr val="black"/>
                </a:solidFill>
                <a:latin typeface="Calibri" panose="020F0502020204030204" pitchFamily="34" charset="0"/>
                <a:cs typeface="Calibri" panose="020F0502020204030204" pitchFamily="34" charset="0"/>
              </a:rPr>
              <a:t> =</a:t>
            </a:r>
            <a:r>
              <a:rPr lang="he-IL" sz="7200" dirty="0">
                <a:solidFill>
                  <a:prstClr val="black"/>
                </a:solidFill>
                <a:latin typeface="Calibri" panose="020F0502020204030204" pitchFamily="34" charset="0"/>
                <a:cs typeface="Calibri" panose="020F0502020204030204" pitchFamily="34" charset="0"/>
              </a:rPr>
              <a:t> </a:t>
            </a:r>
            <a:r>
              <a:rPr lang="en-US" sz="7200" dirty="0">
                <a:solidFill>
                  <a:prstClr val="black"/>
                </a:solidFill>
                <a:latin typeface="Calibri" panose="020F0502020204030204" pitchFamily="34" charset="0"/>
                <a:cs typeface="Calibri" panose="020F0502020204030204" pitchFamily="34" charset="0"/>
              </a:rPr>
              <a:t> </a:t>
            </a:r>
            <a:endParaRPr lang="he-IL" sz="7200" dirty="0">
              <a:solidFill>
                <a:prstClr val="black"/>
              </a:solidFill>
              <a:latin typeface="Calibri" panose="020F0502020204030204" pitchFamily="34" charset="0"/>
              <a:cs typeface="Calibri" panose="020F0502020204030204" pitchFamily="34" charset="0"/>
            </a:endParaRPr>
          </a:p>
        </p:txBody>
      </p:sp>
      <p:sp>
        <p:nvSpPr>
          <p:cNvPr id="41" name="תיבת טקסט 40">
            <a:extLst>
              <a:ext uri="{FF2B5EF4-FFF2-40B4-BE49-F238E27FC236}">
                <a16:creationId xmlns:a16="http://schemas.microsoft.com/office/drawing/2014/main" id="{114C4BDC-38A2-44C6-A1F2-E03EE67A2452}"/>
              </a:ext>
            </a:extLst>
          </p:cNvPr>
          <p:cNvSpPr txBox="1"/>
          <p:nvPr/>
        </p:nvSpPr>
        <p:spPr>
          <a:xfrm>
            <a:off x="3567600" y="723600"/>
            <a:ext cx="652743" cy="1200329"/>
          </a:xfrm>
          <a:prstGeom prst="rect">
            <a:avLst/>
          </a:prstGeom>
          <a:noFill/>
        </p:spPr>
        <p:txBody>
          <a:bodyPr wrap="none" rtlCol="1">
            <a:spAutoFit/>
          </a:bodyPr>
          <a:lstStyle/>
          <a:p>
            <a:r>
              <a:rPr lang="en-US" sz="7200" dirty="0">
                <a:solidFill>
                  <a:prstClr val="black"/>
                </a:solidFill>
                <a:latin typeface="Calibri" panose="020F0502020204030204" pitchFamily="34" charset="0"/>
                <a:cs typeface="Calibri" panose="020F0502020204030204" pitchFamily="34" charset="0"/>
              </a:rPr>
              <a:t>9</a:t>
            </a:r>
            <a:endParaRPr lang="he-IL" sz="1400" dirty="0">
              <a:solidFill>
                <a:prstClr val="black"/>
              </a:solidFill>
              <a:latin typeface="Calibri" panose="020F0502020204030204" pitchFamily="34" charset="0"/>
              <a:cs typeface="Calibri" panose="020F0502020204030204" pitchFamily="34" charset="0"/>
            </a:endParaRPr>
          </a:p>
        </p:txBody>
      </p:sp>
      <p:sp>
        <p:nvSpPr>
          <p:cNvPr id="28" name="TextBox 27"/>
          <p:cNvSpPr txBox="1"/>
          <p:nvPr/>
        </p:nvSpPr>
        <p:spPr>
          <a:xfrm>
            <a:off x="720148" y="201445"/>
            <a:ext cx="835292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אֲנַחְנוּ יְכוֹלִים לִבְנוֹת תַרְגִילִים בְּעֶזְרַת לוּחַ הַ־10 וְלִפְתֹר אוֹתָם.</a:t>
            </a:r>
          </a:p>
        </p:txBody>
      </p:sp>
      <p:sp>
        <p:nvSpPr>
          <p:cNvPr id="45" name="אליפסה 44">
            <a:extLst>
              <a:ext uri="{FF2B5EF4-FFF2-40B4-BE49-F238E27FC236}">
                <a16:creationId xmlns:a16="http://schemas.microsoft.com/office/drawing/2014/main" id="{864FA7C5-3AC0-4D37-937F-56F82F73AF0F}"/>
              </a:ext>
            </a:extLst>
          </p:cNvPr>
          <p:cNvSpPr/>
          <p:nvPr/>
        </p:nvSpPr>
        <p:spPr>
          <a:xfrm>
            <a:off x="1492458" y="3723965"/>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לחצו עלי להצגת התשובה">
            <a:extLst>
              <a:ext uri="{FF2B5EF4-FFF2-40B4-BE49-F238E27FC236}">
                <a16:creationId xmlns:a16="http://schemas.microsoft.com/office/drawing/2014/main" id="{262CFCA1-A1DF-43B0-86BD-45202747AAF3}"/>
              </a:ext>
            </a:extLst>
          </p:cNvPr>
          <p:cNvSpPr/>
          <p:nvPr/>
        </p:nvSpPr>
        <p:spPr>
          <a:xfrm>
            <a:off x="6300192" y="5265344"/>
            <a:ext cx="2520000" cy="1260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 </a:t>
            </a:r>
            <a:endParaRPr lang="en-IL" sz="2800" dirty="0"/>
          </a:p>
        </p:txBody>
      </p:sp>
      <p:sp>
        <p:nvSpPr>
          <p:cNvPr id="42" name="תיבת טקסט 41">
            <a:extLst>
              <a:ext uri="{FF2B5EF4-FFF2-40B4-BE49-F238E27FC236}">
                <a16:creationId xmlns:a16="http://schemas.microsoft.com/office/drawing/2014/main" id="{573C8F37-6AF6-4D0E-A26C-773F557E1150}"/>
              </a:ext>
            </a:extLst>
          </p:cNvPr>
          <p:cNvSpPr txBox="1"/>
          <p:nvPr/>
        </p:nvSpPr>
        <p:spPr>
          <a:xfrm>
            <a:off x="5246503" y="631266"/>
            <a:ext cx="3826574" cy="1384995"/>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לַחֲצוּ עַל הַדִסְקִית הַצִבְעוֹנִית</a:t>
            </a:r>
          </a:p>
          <a:p>
            <a:r>
              <a:rPr lang="he-IL" sz="2800" dirty="0">
                <a:latin typeface="Calibri" panose="020F0502020204030204" pitchFamily="34" charset="0"/>
                <a:cs typeface="Calibri" panose="020F0502020204030204" pitchFamily="34" charset="0"/>
              </a:rPr>
              <a:t>כְּדֵי לְשַבֵּץ דִסְקִיוֹת בַּלוּחַ.</a:t>
            </a:r>
          </a:p>
          <a:p>
            <a:endParaRPr lang="he-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950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remove" nodeType="withEffect">
                                  <p:stCondLst>
                                    <p:cond delay="0"/>
                                  </p:stCondLst>
                                  <p:childTnLst>
                                    <p:animEffect transition="out" filter="fade">
                                      <p:cBhvr>
                                        <p:cTn id="6" dur="2000" tmFilter="0, 0; .2, .5; .8, .5; 1, 0"/>
                                        <p:tgtEl>
                                          <p:spTgt spid="38"/>
                                        </p:tgtEl>
                                      </p:cBhvr>
                                    </p:animEffect>
                                    <p:animScale>
                                      <p:cBhvr>
                                        <p:cTn id="7" dur="100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8"/>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8"/>
                                        </p:tgtEl>
                                        <p:attrNameLst>
                                          <p:attrName>style.visibility</p:attrName>
                                        </p:attrNameLst>
                                      </p:cBhvr>
                                      <p:to>
                                        <p:strVal val="hidden"/>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par>
                                <p:cTn id="34" presetID="26" presetClass="emph" presetSubtype="0" fill="remove" nodeType="withEffect">
                                  <p:stCondLst>
                                    <p:cond delay="0"/>
                                  </p:stCondLst>
                                  <p:childTnLst>
                                    <p:animEffect transition="out" filter="fade">
                                      <p:cBhvr>
                                        <p:cTn id="35" dur="2000" tmFilter="0, 0; .2, .5; .8, .5; 1, 0"/>
                                        <p:tgtEl>
                                          <p:spTgt spid="40"/>
                                        </p:tgtEl>
                                      </p:cBhvr>
                                    </p:animEffect>
                                    <p:animScale>
                                      <p:cBhvr>
                                        <p:cTn id="36" dur="1000" autoRev="1" fill="hold"/>
                                        <p:tgtEl>
                                          <p:spTgt spid="40"/>
                                        </p:tgtEl>
                                      </p:cBhvr>
                                      <p:by x="105000" y="105000"/>
                                    </p:animScale>
                                  </p:childTnLst>
                                </p:cTn>
                              </p:par>
                            </p:childTnLst>
                          </p:cTn>
                        </p:par>
                      </p:childTnLst>
                    </p:cTn>
                  </p:par>
                </p:childTnLst>
              </p:cTn>
              <p:nextCondLst>
                <p:cond evt="onClick" delay="0">
                  <p:tgtEl>
                    <p:spTgt spid="38"/>
                  </p:tgtEl>
                </p:cond>
              </p:nextCondLst>
            </p:seq>
            <p:seq concurrent="1" nextAc="seek">
              <p:cTn id="37" restart="whenNotActive" fill="hold" evtFilter="cancelBubble" nodeType="interactiveSeq">
                <p:stCondLst>
                  <p:cond evt="onClick" delay="0">
                    <p:tgtEl>
                      <p:spTgt spid="40"/>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0" nodeType="after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xit" presetSubtype="0" fill="hold" nodeType="withEffect">
                                  <p:stCondLst>
                                    <p:cond delay="0"/>
                                  </p:stCondLst>
                                  <p:childTnLst>
                                    <p:set>
                                      <p:cBhvr>
                                        <p:cTn id="58"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59" restart="whenNotActive" fill="hold" evtFilter="cancelBubble" nodeType="interactiveSeq">
                <p:stCondLst>
                  <p:cond evt="onClick" delay="0">
                    <p:tgtEl>
                      <p:spTgt spid="69"/>
                    </p:tgtEl>
                  </p:cond>
                </p:stCondLst>
                <p:endSync evt="end" delay="0">
                  <p:rtn val="all"/>
                </p:endSync>
                <p:childTnLst>
                  <p:par>
                    <p:cTn id="60" fill="hold">
                      <p:stCondLst>
                        <p:cond delay="0"/>
                      </p:stCondLst>
                      <p:childTnLst>
                        <p:par>
                          <p:cTn id="61" fill="hold">
                            <p:stCondLst>
                              <p:cond delay="0"/>
                            </p:stCondLst>
                            <p:childTnLst>
                              <p:par>
                                <p:cTn id="62" presetID="1"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childTnLst>
                                </p:cTn>
                              </p:par>
                              <p:par>
                                <p:cTn id="64" presetID="1" presetClass="exit" presetSubtype="0" fill="hold" grpId="1" nodeType="withEffect">
                                  <p:stCondLst>
                                    <p:cond delay="0"/>
                                  </p:stCondLst>
                                  <p:childTnLst>
                                    <p:set>
                                      <p:cBhvr>
                                        <p:cTn id="65" dur="1" fill="hold">
                                          <p:stCondLst>
                                            <p:cond delay="0"/>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17" grpId="0" animBg="1"/>
      <p:bldP spid="18" grpId="0" animBg="1"/>
      <p:bldP spid="19" grpId="0" animBg="1"/>
      <p:bldP spid="21" grpId="0" animBg="1"/>
      <p:bldP spid="22" grpId="0" animBg="1"/>
      <p:bldP spid="23" grpId="0" animBg="1"/>
      <p:bldP spid="24" grpId="0" animBg="1"/>
      <p:bldP spid="25" grpId="0" animBg="1"/>
      <p:bldP spid="41" grpId="0"/>
      <p:bldP spid="45" grpId="0" animBg="1"/>
      <p:bldP spid="69" grpId="0" animBg="1"/>
      <p:bldP spid="69"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לחצו עלי להצגת התשובה">
            <a:extLst>
              <a:ext uri="{FF2B5EF4-FFF2-40B4-BE49-F238E27FC236}">
                <a16:creationId xmlns:a16="http://schemas.microsoft.com/office/drawing/2014/main" id="{77FEAD3F-4DD4-479F-8BC4-BDB0DD6A02DE}"/>
              </a:ext>
            </a:extLst>
          </p:cNvPr>
          <p:cNvSpPr/>
          <p:nvPr/>
        </p:nvSpPr>
        <p:spPr>
          <a:xfrm>
            <a:off x="6300192" y="5265000"/>
            <a:ext cx="2520000" cy="1260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 </a:t>
            </a:r>
          </a:p>
        </p:txBody>
      </p:sp>
      <p:grpSp>
        <p:nvGrpSpPr>
          <p:cNvPr id="59" name="קבוצה 58">
            <a:extLst>
              <a:ext uri="{FF2B5EF4-FFF2-40B4-BE49-F238E27FC236}">
                <a16:creationId xmlns:a16="http://schemas.microsoft.com/office/drawing/2014/main" id="{44BD2667-A2E7-4F70-B064-25F562C249F9}"/>
              </a:ext>
            </a:extLst>
          </p:cNvPr>
          <p:cNvGrpSpPr/>
          <p:nvPr/>
        </p:nvGrpSpPr>
        <p:grpSpPr>
          <a:xfrm>
            <a:off x="313200" y="2048400"/>
            <a:ext cx="5296580" cy="2912543"/>
            <a:chOff x="2574335" y="1492625"/>
            <a:chExt cx="8125327" cy="3599782"/>
          </a:xfrm>
        </p:grpSpPr>
        <p:sp>
          <p:nvSpPr>
            <p:cNvPr id="60" name="מלבן 59">
              <a:extLst>
                <a:ext uri="{FF2B5EF4-FFF2-40B4-BE49-F238E27FC236}">
                  <a16:creationId xmlns:a16="http://schemas.microsoft.com/office/drawing/2014/main" id="{916785EA-6C82-4165-8718-DE91A459AE03}"/>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1" name="קבוצה 60">
              <a:extLst>
                <a:ext uri="{FF2B5EF4-FFF2-40B4-BE49-F238E27FC236}">
                  <a16:creationId xmlns:a16="http://schemas.microsoft.com/office/drawing/2014/main" id="{3FBB4148-763D-40D6-9226-44F6EF1C37BB}"/>
                </a:ext>
              </a:extLst>
            </p:cNvPr>
            <p:cNvGrpSpPr/>
            <p:nvPr/>
          </p:nvGrpSpPr>
          <p:grpSpPr>
            <a:xfrm>
              <a:off x="2708732" y="1634159"/>
              <a:ext cx="7856533" cy="3316714"/>
              <a:chOff x="3625516" y="1315453"/>
              <a:chExt cx="4832685" cy="1660358"/>
            </a:xfrm>
          </p:grpSpPr>
          <p:sp>
            <p:nvSpPr>
              <p:cNvPr id="62" name="מלבן 61">
                <a:extLst>
                  <a:ext uri="{FF2B5EF4-FFF2-40B4-BE49-F238E27FC236}">
                    <a16:creationId xmlns:a16="http://schemas.microsoft.com/office/drawing/2014/main" id="{9E927A21-99DA-4BBE-88F3-5894DD9BB54E}"/>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C04FB656-E9DB-46CE-9BCB-EF012E29C41E}"/>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4" name="מלבן 63">
                <a:extLst>
                  <a:ext uri="{FF2B5EF4-FFF2-40B4-BE49-F238E27FC236}">
                    <a16:creationId xmlns:a16="http://schemas.microsoft.com/office/drawing/2014/main" id="{2F2E15A1-2D97-48F1-925C-9082CE6D1297}"/>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5" name="מלבן 64">
                <a:extLst>
                  <a:ext uri="{FF2B5EF4-FFF2-40B4-BE49-F238E27FC236}">
                    <a16:creationId xmlns:a16="http://schemas.microsoft.com/office/drawing/2014/main" id="{77A2D93D-A811-4446-9E5E-4ACB910E077F}"/>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6" name="מלבן 65">
                <a:extLst>
                  <a:ext uri="{FF2B5EF4-FFF2-40B4-BE49-F238E27FC236}">
                    <a16:creationId xmlns:a16="http://schemas.microsoft.com/office/drawing/2014/main" id="{728BDCD6-F206-45EF-B2F6-2EED19B4CB7A}"/>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7" name="מלבן 66">
                <a:extLst>
                  <a:ext uri="{FF2B5EF4-FFF2-40B4-BE49-F238E27FC236}">
                    <a16:creationId xmlns:a16="http://schemas.microsoft.com/office/drawing/2014/main" id="{475EB2ED-E586-4CB4-9590-8DE70BFF00AF}"/>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8" name="מלבן 67">
                <a:extLst>
                  <a:ext uri="{FF2B5EF4-FFF2-40B4-BE49-F238E27FC236}">
                    <a16:creationId xmlns:a16="http://schemas.microsoft.com/office/drawing/2014/main" id="{2BFD85F2-9146-414E-9D09-F0FE0C3A576F}"/>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מלבן 68">
                <a:extLst>
                  <a:ext uri="{FF2B5EF4-FFF2-40B4-BE49-F238E27FC236}">
                    <a16:creationId xmlns:a16="http://schemas.microsoft.com/office/drawing/2014/main" id="{1FAEB07E-C3F0-40DD-9F49-79E3FF9CCE14}"/>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מלבן 69">
                <a:extLst>
                  <a:ext uri="{FF2B5EF4-FFF2-40B4-BE49-F238E27FC236}">
                    <a16:creationId xmlns:a16="http://schemas.microsoft.com/office/drawing/2014/main" id="{2D6C12AB-3CEC-4930-A626-DBC681F717D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מלבן 70">
                <a:extLst>
                  <a:ext uri="{FF2B5EF4-FFF2-40B4-BE49-F238E27FC236}">
                    <a16:creationId xmlns:a16="http://schemas.microsoft.com/office/drawing/2014/main" id="{1D5E7BB5-259C-4C0D-A98E-2E4959F4BB00}"/>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97875" y="238651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79210" y="3681128"/>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519862" y="238651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541849" y="238651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530744" y="3681128"/>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563836" y="238651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556511" y="3681128"/>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585825" y="238651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316744" y="845610"/>
            <a:ext cx="4428000" cy="973452"/>
          </a:xfrm>
          <a:prstGeom prst="roundRect">
            <a:avLst/>
          </a:prstGeom>
          <a:solidFill>
            <a:schemeClr val="bg1"/>
          </a:solid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he-IL" sz="7200" dirty="0">
                <a:solidFill>
                  <a:srgbClr val="FFC000"/>
                </a:solidFill>
                <a:latin typeface="Calibri" panose="020F0502020204030204" pitchFamily="34" charset="0"/>
                <a:cs typeface="Calibri" panose="020F0502020204030204" pitchFamily="34" charset="0"/>
              </a:rPr>
              <a:t>  </a:t>
            </a:r>
            <a:r>
              <a:rPr lang="en-US" sz="7200" dirty="0">
                <a:solidFill>
                  <a:srgbClr val="FFC000"/>
                </a:solidFill>
                <a:latin typeface="Calibri" panose="020F0502020204030204" pitchFamily="34" charset="0"/>
                <a:cs typeface="Calibri" panose="020F0502020204030204" pitchFamily="34" charset="0"/>
              </a:rPr>
              <a:t>3</a:t>
            </a:r>
            <a:r>
              <a:rPr lang="he-IL" sz="7200" dirty="0">
                <a:solidFill>
                  <a:srgbClr val="FFC000"/>
                </a:solidFill>
                <a:latin typeface="Calibri" panose="020F0502020204030204" pitchFamily="34" charset="0"/>
                <a:cs typeface="Calibri" panose="020F0502020204030204" pitchFamily="34" charset="0"/>
              </a:rPr>
              <a:t> </a:t>
            </a:r>
            <a:r>
              <a:rPr lang="en-US" sz="7200" dirty="0">
                <a:solidFill>
                  <a:prstClr val="black"/>
                </a:solidFill>
                <a:latin typeface="Calibri" panose="020F0502020204030204" pitchFamily="34" charset="0"/>
                <a:cs typeface="Calibri" panose="020F0502020204030204" pitchFamily="34" charset="0"/>
              </a:rPr>
              <a:t>+</a:t>
            </a:r>
            <a:r>
              <a:rPr lang="he-IL" sz="7200" dirty="0">
                <a:solidFill>
                  <a:prstClr val="black"/>
                </a:solidFill>
                <a:latin typeface="Calibri" panose="020F0502020204030204" pitchFamily="34" charset="0"/>
                <a:cs typeface="Calibri" panose="020F0502020204030204" pitchFamily="34" charset="0"/>
              </a:rPr>
              <a:t> </a:t>
            </a:r>
            <a:r>
              <a:rPr lang="en-US" sz="7200" dirty="0">
                <a:solidFill>
                  <a:srgbClr val="ED7D31"/>
                </a:solidFill>
                <a:latin typeface="Calibri" panose="020F0502020204030204" pitchFamily="34" charset="0"/>
                <a:cs typeface="Calibri" panose="020F0502020204030204" pitchFamily="34" charset="0"/>
              </a:rPr>
              <a:t>6</a:t>
            </a:r>
            <a:r>
              <a:rPr lang="en-US" sz="7200" dirty="0">
                <a:solidFill>
                  <a:prstClr val="black"/>
                </a:solidFill>
                <a:latin typeface="Calibri" panose="020F0502020204030204" pitchFamily="34" charset="0"/>
                <a:cs typeface="Calibri" panose="020F0502020204030204" pitchFamily="34" charset="0"/>
              </a:rPr>
              <a:t> = </a:t>
            </a:r>
            <a:endParaRPr lang="he-IL" sz="7200" dirty="0">
              <a:solidFill>
                <a:prstClr val="black"/>
              </a:solidFill>
              <a:latin typeface="Calibri" panose="020F0502020204030204" pitchFamily="34" charset="0"/>
              <a:cs typeface="Calibri" panose="020F050202020403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1425600" y="5302800"/>
            <a:ext cx="1306800" cy="1184400"/>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202069" y="4146269"/>
              <a:ext cx="1200000" cy="900000"/>
            </a:xfrm>
            <a:prstGeom prst="ellipse">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3104911" y="5302800"/>
            <a:ext cx="1306800" cy="1184400"/>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09752" y="5428070"/>
              <a:ext cx="1200000" cy="90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3568438" y="725125"/>
            <a:ext cx="652743" cy="1200329"/>
          </a:xfrm>
          <a:prstGeom prst="rect">
            <a:avLst/>
          </a:prstGeom>
          <a:noFill/>
        </p:spPr>
        <p:txBody>
          <a:bodyPr wrap="none" rtlCol="1">
            <a:spAutoFit/>
          </a:bodyPr>
          <a:lstStyle/>
          <a:p>
            <a:r>
              <a:rPr lang="en-US" sz="7200" dirty="0">
                <a:solidFill>
                  <a:prstClr val="black"/>
                </a:solidFill>
                <a:latin typeface="Calibri" panose="020F0502020204030204" pitchFamily="34" charset="0"/>
                <a:cs typeface="Calibri" panose="020F0502020204030204" pitchFamily="34" charset="0"/>
              </a:rPr>
              <a:t>9</a:t>
            </a:r>
            <a:endParaRPr lang="he-IL" sz="1400" dirty="0">
              <a:solidFill>
                <a:prstClr val="black"/>
              </a:solidFill>
              <a:latin typeface="Calibri" panose="020F0502020204030204" pitchFamily="34" charset="0"/>
              <a:cs typeface="Calibri" panose="020F0502020204030204" pitchFamily="34" charset="0"/>
            </a:endParaRPr>
          </a:p>
        </p:txBody>
      </p:sp>
      <p:sp>
        <p:nvSpPr>
          <p:cNvPr id="28" name="TextBox 27"/>
          <p:cNvSpPr txBox="1"/>
          <p:nvPr/>
        </p:nvSpPr>
        <p:spPr>
          <a:xfrm>
            <a:off x="720148" y="201445"/>
            <a:ext cx="835292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אֲנַחְנוּ יְכוֹלִים לִבְנוֹת תַרְגִילִים בְּעֶזְרַת לוּחַ הַ־10 וְלִפְתֹר אוֹתָם.</a:t>
            </a:r>
          </a:p>
        </p:txBody>
      </p:sp>
      <p:sp>
        <p:nvSpPr>
          <p:cNvPr id="45" name="אליפסה 44">
            <a:extLst>
              <a:ext uri="{FF2B5EF4-FFF2-40B4-BE49-F238E27FC236}">
                <a16:creationId xmlns:a16="http://schemas.microsoft.com/office/drawing/2014/main" id="{864FA7C5-3AC0-4D37-937F-56F82F73AF0F}"/>
              </a:ext>
            </a:extLst>
          </p:cNvPr>
          <p:cNvSpPr/>
          <p:nvPr/>
        </p:nvSpPr>
        <p:spPr>
          <a:xfrm>
            <a:off x="1504977" y="3681128"/>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3" name="תיבת טקסט 42">
            <a:extLst>
              <a:ext uri="{FF2B5EF4-FFF2-40B4-BE49-F238E27FC236}">
                <a16:creationId xmlns:a16="http://schemas.microsoft.com/office/drawing/2014/main" id="{0DF1B100-A23B-4543-A293-F726D8E2AD1A}"/>
              </a:ext>
            </a:extLst>
          </p:cNvPr>
          <p:cNvSpPr txBox="1"/>
          <p:nvPr/>
        </p:nvSpPr>
        <p:spPr>
          <a:xfrm>
            <a:off x="5237225" y="640889"/>
            <a:ext cx="3826574" cy="1815882"/>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לַחֲצוּ עַל הַדִסְקִית הַצִבְעוֹנִית</a:t>
            </a:r>
          </a:p>
          <a:p>
            <a:r>
              <a:rPr lang="he-IL" sz="2800" dirty="0">
                <a:latin typeface="Calibri" panose="020F0502020204030204" pitchFamily="34" charset="0"/>
                <a:cs typeface="Calibri" panose="020F0502020204030204" pitchFamily="34" charset="0"/>
              </a:rPr>
              <a:t>כְּדֵי לְשַבֵּץ דִסְקִיוֹת בַּלוּחַ.</a:t>
            </a:r>
          </a:p>
          <a:p>
            <a:endParaRPr lang="he-IL" sz="2800" dirty="0">
              <a:latin typeface="Calibri" panose="020F0502020204030204" pitchFamily="34" charset="0"/>
              <a:cs typeface="Calibri" panose="020F0502020204030204" pitchFamily="34" charset="0"/>
            </a:endParaRPr>
          </a:p>
          <a:p>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61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remove" nodeType="withEffect">
                                  <p:stCondLst>
                                    <p:cond delay="0"/>
                                  </p:stCondLst>
                                  <p:childTnLst>
                                    <p:animEffect transition="out" filter="fade">
                                      <p:cBhvr>
                                        <p:cTn id="6" dur="2000" tmFilter="0, 0; .2, .5; .8, .5; 1, 0"/>
                                        <p:tgtEl>
                                          <p:spTgt spid="38"/>
                                        </p:tgtEl>
                                      </p:cBhvr>
                                    </p:animEffect>
                                    <p:animScale>
                                      <p:cBhvr>
                                        <p:cTn id="7" dur="100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8"/>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childTnLst>
                                </p:cTn>
                              </p:par>
                              <p:par>
                                <p:cTn id="24" presetID="26" presetClass="emph" presetSubtype="0" fill="remove" nodeType="withEffect">
                                  <p:stCondLst>
                                    <p:cond delay="0"/>
                                  </p:stCondLst>
                                  <p:childTnLst>
                                    <p:animEffect transition="out" filter="fade">
                                      <p:cBhvr>
                                        <p:cTn id="25" dur="2000" tmFilter="0, 0; .2, .5; .8, .5; 1, 0"/>
                                        <p:tgtEl>
                                          <p:spTgt spid="40"/>
                                        </p:tgtEl>
                                      </p:cBhvr>
                                    </p:animEffect>
                                    <p:animScale>
                                      <p:cBhvr>
                                        <p:cTn id="26" dur="1000" autoRev="1" fill="hold"/>
                                        <p:tgtEl>
                                          <p:spTgt spid="40"/>
                                        </p:tgtEl>
                                      </p:cBhvr>
                                      <p:by x="105000" y="105000"/>
                                    </p:animScale>
                                  </p:childTnLst>
                                </p:cTn>
                              </p:par>
                              <p:par>
                                <p:cTn id="27" presetID="1" presetClass="exit" presetSubtype="0" fill="hold" nodeType="withEffect">
                                  <p:stCondLst>
                                    <p:cond delay="0"/>
                                  </p:stCondLst>
                                  <p:childTnLst>
                                    <p:set>
                                      <p:cBhvr>
                                        <p:cTn id="28"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29" restart="whenNotActive" fill="hold" evtFilter="cancelBubble" nodeType="interactiveSeq">
                <p:stCondLst>
                  <p:cond evt="onClick" delay="0">
                    <p:tgtEl>
                      <p:spTgt spid="40"/>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par>
                                <p:cTn id="54" presetID="1" presetClass="exit" presetSubtype="0" fill="hold" nodeType="withEffect">
                                  <p:stCondLst>
                                    <p:cond delay="0"/>
                                  </p:stCondLst>
                                  <p:childTnLst>
                                    <p:set>
                                      <p:cBhvr>
                                        <p:cTn id="55"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56" restart="whenNotActive" fill="hold" evtFilter="cancelBubble" nodeType="interactiveSeq">
                <p:stCondLst>
                  <p:cond evt="onClick" delay="0">
                    <p:tgtEl>
                      <p:spTgt spid="46"/>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xit"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childTnLst>
        </p:cTn>
      </p:par>
    </p:tnLst>
    <p:bldLst>
      <p:bldP spid="46" grpId="0" animBg="1"/>
      <p:bldP spid="17" grpId="0" animBg="1"/>
      <p:bldP spid="18" grpId="0" animBg="1"/>
      <p:bldP spid="19" grpId="0" animBg="1"/>
      <p:bldP spid="21" grpId="0" animBg="1"/>
      <p:bldP spid="22" grpId="0" animBg="1"/>
      <p:bldP spid="23" grpId="0" animBg="1"/>
      <p:bldP spid="24" grpId="0" animBg="1"/>
      <p:bldP spid="25" grpId="0" animBg="1"/>
      <p:bldP spid="41" grpId="0"/>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קבוצה 57">
            <a:extLst>
              <a:ext uri="{FF2B5EF4-FFF2-40B4-BE49-F238E27FC236}">
                <a16:creationId xmlns:a16="http://schemas.microsoft.com/office/drawing/2014/main" id="{7ACAD84F-4E6A-491B-9199-8CC7FE2CCEF2}"/>
              </a:ext>
            </a:extLst>
          </p:cNvPr>
          <p:cNvGrpSpPr/>
          <p:nvPr/>
        </p:nvGrpSpPr>
        <p:grpSpPr>
          <a:xfrm>
            <a:off x="313200" y="2048400"/>
            <a:ext cx="5296580" cy="2912543"/>
            <a:chOff x="2574335" y="1443443"/>
            <a:chExt cx="8125327" cy="3599782"/>
          </a:xfrm>
        </p:grpSpPr>
        <p:sp>
          <p:nvSpPr>
            <p:cNvPr id="59" name="מלבן 58">
              <a:extLst>
                <a:ext uri="{FF2B5EF4-FFF2-40B4-BE49-F238E27FC236}">
                  <a16:creationId xmlns:a16="http://schemas.microsoft.com/office/drawing/2014/main" id="{A1CCEB76-0B5A-43D7-8766-8156AC923724}"/>
                </a:ext>
              </a:extLst>
            </p:cNvPr>
            <p:cNvSpPr/>
            <p:nvPr/>
          </p:nvSpPr>
          <p:spPr>
            <a:xfrm>
              <a:off x="2574335" y="1443443"/>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0" name="קבוצה 59">
              <a:extLst>
                <a:ext uri="{FF2B5EF4-FFF2-40B4-BE49-F238E27FC236}">
                  <a16:creationId xmlns:a16="http://schemas.microsoft.com/office/drawing/2014/main" id="{AD8B353A-5984-4269-B307-9051D742A77D}"/>
                </a:ext>
              </a:extLst>
            </p:cNvPr>
            <p:cNvGrpSpPr/>
            <p:nvPr/>
          </p:nvGrpSpPr>
          <p:grpSpPr>
            <a:xfrm>
              <a:off x="2708732" y="1634159"/>
              <a:ext cx="7856533" cy="3316714"/>
              <a:chOff x="3625516" y="1315453"/>
              <a:chExt cx="4832685" cy="1660358"/>
            </a:xfrm>
          </p:grpSpPr>
          <p:sp>
            <p:nvSpPr>
              <p:cNvPr id="61" name="מלבן 60">
                <a:extLst>
                  <a:ext uri="{FF2B5EF4-FFF2-40B4-BE49-F238E27FC236}">
                    <a16:creationId xmlns:a16="http://schemas.microsoft.com/office/drawing/2014/main" id="{03B68D34-DC13-45CA-8D34-3AB1411B1BBE}"/>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2" name="מלבן 61">
                <a:extLst>
                  <a:ext uri="{FF2B5EF4-FFF2-40B4-BE49-F238E27FC236}">
                    <a16:creationId xmlns:a16="http://schemas.microsoft.com/office/drawing/2014/main" id="{5F3F89CF-0DDD-44E1-9AEA-D35176FF481B}"/>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05F99440-5ED7-4876-B83C-4C09D4F1015D}"/>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4" name="מלבן 63">
                <a:extLst>
                  <a:ext uri="{FF2B5EF4-FFF2-40B4-BE49-F238E27FC236}">
                    <a16:creationId xmlns:a16="http://schemas.microsoft.com/office/drawing/2014/main" id="{6942F01D-4DC2-4FF0-B29E-A46B3EEDF5FB}"/>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5" name="מלבן 64">
                <a:extLst>
                  <a:ext uri="{FF2B5EF4-FFF2-40B4-BE49-F238E27FC236}">
                    <a16:creationId xmlns:a16="http://schemas.microsoft.com/office/drawing/2014/main" id="{1DEC32D5-FF3D-4113-850A-A527BFACE59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6" name="מלבן 65">
                <a:extLst>
                  <a:ext uri="{FF2B5EF4-FFF2-40B4-BE49-F238E27FC236}">
                    <a16:creationId xmlns:a16="http://schemas.microsoft.com/office/drawing/2014/main" id="{7F95F0C5-A698-455C-9FDA-85CAFAAFBA33}"/>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7" name="מלבן 66">
                <a:extLst>
                  <a:ext uri="{FF2B5EF4-FFF2-40B4-BE49-F238E27FC236}">
                    <a16:creationId xmlns:a16="http://schemas.microsoft.com/office/drawing/2014/main" id="{75995369-90FA-4DC5-A44D-6C56B2AD0A84}"/>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8" name="מלבן 67">
                <a:extLst>
                  <a:ext uri="{FF2B5EF4-FFF2-40B4-BE49-F238E27FC236}">
                    <a16:creationId xmlns:a16="http://schemas.microsoft.com/office/drawing/2014/main" id="{7C1502B1-336B-4A91-9BD3-0783E3BCD632}"/>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מלבן 68">
                <a:extLst>
                  <a:ext uri="{FF2B5EF4-FFF2-40B4-BE49-F238E27FC236}">
                    <a16:creationId xmlns:a16="http://schemas.microsoft.com/office/drawing/2014/main" id="{3D74535B-30A5-4944-B332-1FCE77A3D45F}"/>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מלבן 69">
                <a:extLst>
                  <a:ext uri="{FF2B5EF4-FFF2-40B4-BE49-F238E27FC236}">
                    <a16:creationId xmlns:a16="http://schemas.microsoft.com/office/drawing/2014/main" id="{16AC2C26-B9EB-4C88-B6EF-B62B7E91EB34}"/>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4050" y="236500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65817" y="3694635"/>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506038" y="236500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92363" y="3694635"/>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528025" y="236500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518909" y="3694635"/>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550012" y="236500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545455" y="3694635"/>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572000" y="236500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572000" y="3694635"/>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1425600" y="5301208"/>
            <a:ext cx="1306800" cy="1184400"/>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180734" y="4146269"/>
              <a:ext cx="1200000" cy="900000"/>
            </a:xfrm>
            <a:prstGeom prst="ellipse">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1425081" y="5301208"/>
            <a:ext cx="1306800" cy="1184400"/>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09752" y="5428070"/>
              <a:ext cx="1200000" cy="90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316800" y="966485"/>
            <a:ext cx="4427741" cy="973452"/>
          </a:xfrm>
          <a:prstGeom prst="roundRect">
            <a:avLst/>
          </a:prstGeom>
          <a:solidFill>
            <a:schemeClr val="bg1"/>
          </a:solid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he-IL" sz="7200" dirty="0">
                <a:solidFill>
                  <a:srgbClr val="FFC000"/>
                </a:solidFill>
                <a:latin typeface="Calibri" panose="020F0502020204030204" pitchFamily="34" charset="0"/>
                <a:cs typeface="Calibri" panose="020F0502020204030204" pitchFamily="34" charset="0"/>
              </a:rPr>
              <a:t> </a:t>
            </a:r>
            <a:r>
              <a:rPr lang="en-US" sz="7200" dirty="0">
                <a:solidFill>
                  <a:srgbClr val="FFC000"/>
                </a:solidFill>
                <a:latin typeface="Calibri" panose="020F0502020204030204" pitchFamily="34" charset="0"/>
                <a:cs typeface="Calibri" panose="020F0502020204030204" pitchFamily="34" charset="0"/>
              </a:rPr>
              <a:t>4</a:t>
            </a:r>
            <a:r>
              <a:rPr lang="he-IL" sz="7200" dirty="0">
                <a:solidFill>
                  <a:srgbClr val="FFC000"/>
                </a:solidFill>
                <a:latin typeface="Calibri" panose="020F0502020204030204" pitchFamily="34" charset="0"/>
                <a:cs typeface="Calibri" panose="020F0502020204030204" pitchFamily="34" charset="0"/>
              </a:rPr>
              <a:t> </a:t>
            </a:r>
            <a:r>
              <a:rPr lang="en-US" sz="7200" dirty="0">
                <a:solidFill>
                  <a:prstClr val="black"/>
                </a:solidFill>
                <a:latin typeface="Calibri" panose="020F0502020204030204" pitchFamily="34" charset="0"/>
                <a:cs typeface="Calibri" panose="020F0502020204030204" pitchFamily="34" charset="0"/>
              </a:rPr>
              <a:t>+</a:t>
            </a:r>
            <a:r>
              <a:rPr lang="he-IL" sz="7200" dirty="0">
                <a:solidFill>
                  <a:prstClr val="black"/>
                </a:solidFill>
                <a:latin typeface="Calibri" panose="020F0502020204030204" pitchFamily="34" charset="0"/>
                <a:cs typeface="Calibri" panose="020F0502020204030204" pitchFamily="34" charset="0"/>
              </a:rPr>
              <a:t> </a:t>
            </a:r>
            <a:r>
              <a:rPr lang="en-US" sz="7200" dirty="0">
                <a:solidFill>
                  <a:srgbClr val="ED7D31"/>
                </a:solidFill>
                <a:latin typeface="Calibri" panose="020F0502020204030204" pitchFamily="34" charset="0"/>
                <a:cs typeface="Calibri" panose="020F0502020204030204" pitchFamily="34" charset="0"/>
              </a:rPr>
              <a:t>6</a:t>
            </a:r>
            <a:r>
              <a:rPr lang="en-US" sz="7200" dirty="0">
                <a:solidFill>
                  <a:prstClr val="black"/>
                </a:solidFill>
                <a:latin typeface="Calibri" panose="020F0502020204030204" pitchFamily="34" charset="0"/>
                <a:cs typeface="Calibri" panose="020F0502020204030204" pitchFamily="34" charset="0"/>
              </a:rPr>
              <a:t> = </a:t>
            </a:r>
            <a:endParaRPr lang="he-IL" sz="7200" dirty="0">
              <a:solidFill>
                <a:prstClr val="black"/>
              </a:solidFill>
              <a:latin typeface="Calibri" panose="020F0502020204030204" pitchFamily="34" charset="0"/>
              <a:cs typeface="Calibri" panose="020F0502020204030204" pitchFamily="34" charset="0"/>
            </a:endParaRPr>
          </a:p>
        </p:txBody>
      </p:sp>
      <p:sp>
        <p:nvSpPr>
          <p:cNvPr id="41" name="תיבת טקסט 40">
            <a:extLst>
              <a:ext uri="{FF2B5EF4-FFF2-40B4-BE49-F238E27FC236}">
                <a16:creationId xmlns:a16="http://schemas.microsoft.com/office/drawing/2014/main" id="{114C4BDC-38A2-44C6-A1F2-E03EE67A2452}"/>
              </a:ext>
            </a:extLst>
          </p:cNvPr>
          <p:cNvSpPr txBox="1"/>
          <p:nvPr/>
        </p:nvSpPr>
        <p:spPr>
          <a:xfrm>
            <a:off x="3568494" y="846000"/>
            <a:ext cx="651600" cy="1200329"/>
          </a:xfrm>
          <a:prstGeom prst="rect">
            <a:avLst/>
          </a:prstGeom>
          <a:noFill/>
        </p:spPr>
        <p:txBody>
          <a:bodyPr wrap="none" rtlCol="1">
            <a:spAutoFit/>
          </a:bodyPr>
          <a:lstStyle/>
          <a:p>
            <a:r>
              <a:rPr lang="en-US" sz="7200" dirty="0">
                <a:solidFill>
                  <a:prstClr val="black"/>
                </a:solidFill>
                <a:latin typeface="Calibri" panose="020F0502020204030204" pitchFamily="34" charset="0"/>
                <a:cs typeface="Calibri" panose="020F0502020204030204" pitchFamily="34" charset="0"/>
              </a:rPr>
              <a:t>10</a:t>
            </a:r>
            <a:endParaRPr lang="he-IL" sz="1400" dirty="0">
              <a:solidFill>
                <a:prstClr val="black"/>
              </a:solidFill>
              <a:latin typeface="Calibri" panose="020F0502020204030204" pitchFamily="34" charset="0"/>
              <a:cs typeface="Calibri" panose="020F0502020204030204" pitchFamily="34" charset="0"/>
            </a:endParaRPr>
          </a:p>
        </p:txBody>
      </p:sp>
      <p:sp>
        <p:nvSpPr>
          <p:cNvPr id="28" name="TextBox 27"/>
          <p:cNvSpPr txBox="1"/>
          <p:nvPr/>
        </p:nvSpPr>
        <p:spPr>
          <a:xfrm>
            <a:off x="720148" y="201445"/>
            <a:ext cx="835292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אֲנַחְנוּ יְכוֹלִים לִבְנוֹת תַרְגִילִים בְּעֶזְרַת לוּחַ הַ־10 וְלִפְתֹר אוֹתָם.</a:t>
            </a:r>
          </a:p>
        </p:txBody>
      </p:sp>
      <p:sp>
        <p:nvSpPr>
          <p:cNvPr id="44" name="מלבן: פינות מעוגלות 43" hidden="1">
            <a:extLst>
              <a:ext uri="{FF2B5EF4-FFF2-40B4-BE49-F238E27FC236}">
                <a16:creationId xmlns:a16="http://schemas.microsoft.com/office/drawing/2014/main" id="{A2D0D35C-357F-4CC3-99F5-D2514787F3E6}"/>
              </a:ext>
            </a:extLst>
          </p:cNvPr>
          <p:cNvSpPr/>
          <p:nvPr/>
        </p:nvSpPr>
        <p:spPr>
          <a:xfrm>
            <a:off x="5605057" y="4071933"/>
            <a:ext cx="3396788" cy="26729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prstClr val="white"/>
                </a:solidFill>
                <a:latin typeface="Calibri" panose="020F0502020204030204" pitchFamily="34" charset="0"/>
                <a:cs typeface="Calibri" panose="020F0502020204030204" pitchFamily="34" charset="0"/>
              </a:rPr>
              <a:t>לחצו על הלחצן כדי לשבץ דסקיות בלוח ה-10 לפי התרגיל.</a:t>
            </a:r>
          </a:p>
        </p:txBody>
      </p:sp>
      <p:sp>
        <p:nvSpPr>
          <p:cNvPr id="43" name="לחצו עלי להצגת התשובה">
            <a:extLst>
              <a:ext uri="{FF2B5EF4-FFF2-40B4-BE49-F238E27FC236}">
                <a16:creationId xmlns:a16="http://schemas.microsoft.com/office/drawing/2014/main" id="{C624958A-87E9-492F-9ECF-53334E8DF44F}"/>
              </a:ext>
            </a:extLst>
          </p:cNvPr>
          <p:cNvSpPr/>
          <p:nvPr/>
        </p:nvSpPr>
        <p:spPr>
          <a:xfrm>
            <a:off x="6300192" y="5263408"/>
            <a:ext cx="2520000" cy="1260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 </a:t>
            </a:r>
          </a:p>
        </p:txBody>
      </p:sp>
      <p:sp>
        <p:nvSpPr>
          <p:cNvPr id="42" name="תיבת טקסט 41">
            <a:extLst>
              <a:ext uri="{FF2B5EF4-FFF2-40B4-BE49-F238E27FC236}">
                <a16:creationId xmlns:a16="http://schemas.microsoft.com/office/drawing/2014/main" id="{54E22347-F1FA-4923-A879-FB662EA9037C}"/>
              </a:ext>
            </a:extLst>
          </p:cNvPr>
          <p:cNvSpPr txBox="1"/>
          <p:nvPr/>
        </p:nvSpPr>
        <p:spPr>
          <a:xfrm>
            <a:off x="5244366" y="632898"/>
            <a:ext cx="3826574" cy="1815882"/>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לַחֲצוּ עַל הַדִסְקִית הַצִבְעוֹנִית</a:t>
            </a:r>
          </a:p>
          <a:p>
            <a:r>
              <a:rPr lang="he-IL" sz="2800" dirty="0">
                <a:latin typeface="Calibri" panose="020F0502020204030204" pitchFamily="34" charset="0"/>
                <a:cs typeface="Calibri" panose="020F0502020204030204" pitchFamily="34" charset="0"/>
              </a:rPr>
              <a:t>כְּדֵי לְשַבֵּץ דִסְקִיוֹת בַּלוּחַ.</a:t>
            </a:r>
          </a:p>
          <a:p>
            <a:endParaRPr lang="he-IL" sz="2800" dirty="0">
              <a:latin typeface="Calibri" panose="020F0502020204030204" pitchFamily="34" charset="0"/>
              <a:cs typeface="Calibri" panose="020F0502020204030204" pitchFamily="34" charset="0"/>
            </a:endParaRPr>
          </a:p>
          <a:p>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557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remove" nodeType="withEffect">
                                  <p:stCondLst>
                                    <p:cond delay="0"/>
                                  </p:stCondLst>
                                  <p:childTnLst>
                                    <p:animEffect transition="out" filter="fade">
                                      <p:cBhvr>
                                        <p:cTn id="6" dur="2000" tmFilter="0, 0; .2, .5; .8, .5; 1, 0"/>
                                        <p:tgtEl>
                                          <p:spTgt spid="38"/>
                                        </p:tgtEl>
                                      </p:cBhvr>
                                    </p:animEffect>
                                    <p:animScale>
                                      <p:cBhvr>
                                        <p:cTn id="7" dur="100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8"/>
                    </p:tgtEl>
                  </p:cond>
                </p:stCondLst>
                <p:endSync evt="end" delay="0">
                  <p:rtn val="all"/>
                </p:endSync>
                <p:childTnLst>
                  <p:par>
                    <p:cTn id="9" fill="hold">
                      <p:stCondLst>
                        <p:cond delay="0"/>
                      </p:stCondLst>
                      <p:childTnLst>
                        <p:par>
                          <p:cTn id="10" fill="hold">
                            <p:stCondLst>
                              <p:cond delay="0"/>
                            </p:stCondLst>
                            <p:childTnLst>
                              <p:par>
                                <p:cTn id="11" presetID="1" presetClass="exit"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childTnLst>
                                </p:cTn>
                              </p:par>
                              <p:par>
                                <p:cTn id="30" presetID="26" presetClass="emph" presetSubtype="0" fill="remove" nodeType="withEffect">
                                  <p:stCondLst>
                                    <p:cond delay="0"/>
                                  </p:stCondLst>
                                  <p:childTnLst>
                                    <p:animEffect transition="out" filter="fade">
                                      <p:cBhvr>
                                        <p:cTn id="31" dur="2000" tmFilter="0, 0; .2, .5; .8, .5; 1, 0"/>
                                        <p:tgtEl>
                                          <p:spTgt spid="40"/>
                                        </p:tgtEl>
                                      </p:cBhvr>
                                    </p:animEffect>
                                    <p:animScale>
                                      <p:cBhvr>
                                        <p:cTn id="32" dur="1000" autoRev="1" fill="hold"/>
                                        <p:tgtEl>
                                          <p:spTgt spid="40"/>
                                        </p:tgtEl>
                                      </p:cBhvr>
                                      <p:by x="105000" y="105000"/>
                                    </p:animScale>
                                  </p:childTnLst>
                                </p:cTn>
                              </p:par>
                              <p:par>
                                <p:cTn id="33" presetID="1" presetClass="exit" presetSubtype="0" fill="hold" nodeType="withEffect">
                                  <p:stCondLst>
                                    <p:cond delay="0"/>
                                  </p:stCondLst>
                                  <p:childTnLst>
                                    <p:set>
                                      <p:cBhvr>
                                        <p:cTn id="34"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35" restart="whenNotActive" fill="hold" evtFilter="cancelBubble" nodeType="interactiveSeq">
                <p:stCondLst>
                  <p:cond evt="onClick" delay="0">
                    <p:tgtEl>
                      <p:spTgt spid="40"/>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1" nodeType="withEffect">
                                  <p:stCondLst>
                                    <p:cond delay="0"/>
                                  </p:stCondLst>
                                  <p:childTnLst>
                                    <p:set>
                                      <p:cBhvr>
                                        <p:cTn id="39" dur="1" fill="hold">
                                          <p:stCondLst>
                                            <p:cond delay="0"/>
                                          </p:stCondLst>
                                        </p:cTn>
                                        <p:tgtEl>
                                          <p:spTgt spid="44"/>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4"/>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grpId="1" nodeType="after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xit" presetSubtype="0" fill="hold" nodeType="withEffect">
                                  <p:stCondLst>
                                    <p:cond delay="0"/>
                                  </p:stCondLst>
                                  <p:childTnLst>
                                    <p:set>
                                      <p:cBhvr>
                                        <p:cTn id="66"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67" restart="whenNotActive" fill="hold" evtFilter="cancelBubble" nodeType="interactiveSeq">
                <p:stCondLst>
                  <p:cond evt="onClick" delay="0">
                    <p:tgtEl>
                      <p:spTgt spid="43"/>
                    </p:tgtEl>
                  </p:cond>
                </p:stCondLst>
                <p:endSync evt="end" delay="0">
                  <p:rtn val="all"/>
                </p:endSync>
                <p:childTnLst>
                  <p:par>
                    <p:cTn id="68" fill="hold">
                      <p:stCondLst>
                        <p:cond delay="0"/>
                      </p:stCondLst>
                      <p:childTnLst>
                        <p:par>
                          <p:cTn id="69" fill="hold">
                            <p:stCondLst>
                              <p:cond delay="0"/>
                            </p:stCondLst>
                            <p:childTnLst>
                              <p:par>
                                <p:cTn id="70" presetID="1"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childTnLst>
                                </p:cTn>
                              </p:par>
                              <p:par>
                                <p:cTn id="72" presetID="1" presetClass="exit" presetSubtype="0" fill="hold" grpId="0" nodeType="withEffect">
                                  <p:stCondLst>
                                    <p:cond delay="0"/>
                                  </p:stCondLst>
                                  <p:childTnLst>
                                    <p:set>
                                      <p:cBhvr>
                                        <p:cTn id="73"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41" grpId="0"/>
      <p:bldP spid="44" grpId="0" animBg="1"/>
      <p:bldP spid="44" grpId="1" animBg="1"/>
      <p:bldP spid="43" grpId="0" animBg="1"/>
      <p:bldP spid="4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מהלך הצעה 1</a:t>
            </a:r>
          </a:p>
        </p:txBody>
      </p:sp>
      <p:sp>
        <p:nvSpPr>
          <p:cNvPr id="4" name="TextBox 3"/>
          <p:cNvSpPr txBox="1"/>
          <p:nvPr/>
        </p:nvSpPr>
        <p:spPr>
          <a:xfrm>
            <a:off x="2195736" y="1268760"/>
            <a:ext cx="4752528"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מסדרים כדורים</a:t>
            </a:r>
          </a:p>
        </p:txBody>
      </p:sp>
      <p:sp>
        <p:nvSpPr>
          <p:cNvPr id="6" name="TextBox 5"/>
          <p:cNvSpPr txBox="1"/>
          <p:nvPr/>
        </p:nvSpPr>
        <p:spPr>
          <a:xfrm>
            <a:off x="107504" y="2420888"/>
            <a:ext cx="8640960" cy="4093428"/>
          </a:xfrm>
          <a:prstGeom prst="rect">
            <a:avLst/>
          </a:prstGeom>
          <a:noFill/>
        </p:spPr>
        <p:txBody>
          <a:bodyPr wrap="square" rtlCol="1">
            <a:spAutoFit/>
          </a:bodyPr>
          <a:lstStyle/>
          <a:p>
            <a:r>
              <a:rPr lang="he-IL" sz="2000" dirty="0">
                <a:latin typeface="Calibri" panose="020F0502020204030204" pitchFamily="34" charset="0"/>
                <a:cs typeface="Calibri" panose="020F0502020204030204" pitchFamily="34" charset="0"/>
              </a:rPr>
              <a:t>הפעילות במהלך מזמנת התבוננות תבניתית וגילוי חוקיות. הרעיון המרכזי במהלך הוא עקרון הפיצוי בפעולת החיבור: אם מגדילים מחובר אחד ומקטינים באותו מספר את המחובר השני, הסכום אינו משתנה. נמשיך ונפעיל במהלך זה עם התלמידים תבנית 10 שתסייע בהמחשת הרעיון. </a:t>
            </a:r>
            <a:br>
              <a:rPr lang="en-US" sz="2000" dirty="0">
                <a:latin typeface="Calibri" panose="020F0502020204030204" pitchFamily="34" charset="0"/>
                <a:cs typeface="Calibri" panose="020F0502020204030204" pitchFamily="34" charset="0"/>
              </a:rPr>
            </a:br>
            <a:r>
              <a:rPr lang="he-IL" sz="2000" dirty="0">
                <a:latin typeface="Calibri" panose="020F0502020204030204" pitchFamily="34" charset="0"/>
                <a:cs typeface="Calibri" panose="020F0502020204030204" pitchFamily="34" charset="0"/>
              </a:rPr>
              <a:t>הפעילויות השונות מזמנות עיסוק בארגון נתונים ובמיצוי אפשרויות ומעודדות שיח על רעיונות מתמטיים:</a:t>
            </a:r>
          </a:p>
          <a:p>
            <a:pPr marL="285750" indent="-285750">
              <a:buFont typeface="Arial" panose="020B0604020202020204" pitchFamily="34" charset="0"/>
              <a:buChar char="•"/>
            </a:pPr>
            <a:r>
              <a:rPr lang="he-IL" sz="2000" dirty="0">
                <a:latin typeface="Calibri" panose="020F0502020204030204" pitchFamily="34" charset="0"/>
                <a:cs typeface="Calibri" panose="020F0502020204030204" pitchFamily="34" charset="0"/>
              </a:rPr>
              <a:t>מיצוי אפשרויות: האם מצאנו את כל האפשרויות? </a:t>
            </a:r>
            <a:br>
              <a:rPr lang="en-US" sz="2000" dirty="0">
                <a:latin typeface="Calibri" panose="020F0502020204030204" pitchFamily="34" charset="0"/>
                <a:cs typeface="Calibri" panose="020F0502020204030204" pitchFamily="34" charset="0"/>
              </a:rPr>
            </a:br>
            <a:r>
              <a:rPr lang="he-IL" sz="2000" dirty="0">
                <a:latin typeface="Calibri" panose="020F0502020204030204" pitchFamily="34" charset="0"/>
                <a:cs typeface="Calibri" panose="020F0502020204030204" pitchFamily="34" charset="0"/>
              </a:rPr>
              <a:t>יעילות הארגון השיטתי כדרך למיצוי אפשרויות</a:t>
            </a:r>
          </a:p>
          <a:p>
            <a:pPr marL="285750" indent="-285750">
              <a:buFont typeface="Arial" panose="020B0604020202020204" pitchFamily="34" charset="0"/>
              <a:buChar char="•"/>
            </a:pPr>
            <a:r>
              <a:rPr lang="he-IL" sz="2000" dirty="0">
                <a:latin typeface="Calibri" panose="020F0502020204030204" pitchFamily="34" charset="0"/>
                <a:cs typeface="Calibri" panose="020F0502020204030204" pitchFamily="34" charset="0"/>
              </a:rPr>
              <a:t>האפס כמחובר: האם הוא ניתן לייצוג סביבתי וכיצד (היבט של כמות וסדר).</a:t>
            </a:r>
          </a:p>
          <a:p>
            <a:pPr marL="285750" indent="-285750">
              <a:buFont typeface="Arial" panose="020B0604020202020204" pitchFamily="34" charset="0"/>
              <a:buChar char="•"/>
            </a:pPr>
            <a:r>
              <a:rPr lang="he-IL" sz="2000" dirty="0">
                <a:latin typeface="Calibri" panose="020F0502020204030204" pitchFamily="34" charset="0"/>
                <a:cs typeface="Calibri" panose="020F0502020204030204" pitchFamily="34" charset="0"/>
              </a:rPr>
              <a:t>חוק החילוף: ההבדל בין הייצוג המתמטי לייצוג הסביבתי.</a:t>
            </a:r>
          </a:p>
          <a:p>
            <a:pPr marL="285750" indent="-285750">
              <a:buFont typeface="Arial" panose="020B0604020202020204" pitchFamily="34" charset="0"/>
              <a:buChar char="•"/>
            </a:pPr>
            <a:endParaRPr lang="he-IL" sz="2000" dirty="0">
              <a:latin typeface="Calibri" panose="020F0502020204030204" pitchFamily="34" charset="0"/>
              <a:cs typeface="Calibri" panose="020F0502020204030204" pitchFamily="34" charset="0"/>
            </a:endParaRPr>
          </a:p>
          <a:p>
            <a:r>
              <a:rPr lang="he-IL" sz="2000" dirty="0">
                <a:latin typeface="Calibri" panose="020F0502020204030204" pitchFamily="34" charset="0"/>
                <a:cs typeface="Calibri" panose="020F0502020204030204" pitchFamily="34" charset="0"/>
              </a:rPr>
              <a:t>בחלק מהשקפים יש הערות נוספות בהערות הדובר.</a:t>
            </a:r>
          </a:p>
          <a:p>
            <a:endParaRPr lang="he-IL"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7802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קבוצה 45">
            <a:extLst>
              <a:ext uri="{FF2B5EF4-FFF2-40B4-BE49-F238E27FC236}">
                <a16:creationId xmlns:a16="http://schemas.microsoft.com/office/drawing/2014/main" id="{EE80B2A6-A566-4D43-A047-4CE5B8049103}"/>
              </a:ext>
            </a:extLst>
          </p:cNvPr>
          <p:cNvGrpSpPr/>
          <p:nvPr/>
        </p:nvGrpSpPr>
        <p:grpSpPr>
          <a:xfrm>
            <a:off x="214652" y="3284984"/>
            <a:ext cx="4248472" cy="1154217"/>
            <a:chOff x="3563887" y="4076362"/>
            <a:chExt cx="5017805" cy="1154217"/>
          </a:xfrm>
        </p:grpSpPr>
        <p:sp>
          <p:nvSpPr>
            <p:cNvPr id="47" name="מלבן 46">
              <a:extLst>
                <a:ext uri="{FF2B5EF4-FFF2-40B4-BE49-F238E27FC236}">
                  <a16:creationId xmlns:a16="http://schemas.microsoft.com/office/drawing/2014/main" id="{EFF73340-06FD-4E3E-81F2-DBFA4F9C7A9C}"/>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מלבן 47">
              <a:extLst>
                <a:ext uri="{FF2B5EF4-FFF2-40B4-BE49-F238E27FC236}">
                  <a16:creationId xmlns:a16="http://schemas.microsoft.com/office/drawing/2014/main" id="{E489733B-B454-416A-BCFB-082A483F3D17}"/>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44" name="קבוצה 43">
            <a:extLst>
              <a:ext uri="{FF2B5EF4-FFF2-40B4-BE49-F238E27FC236}">
                <a16:creationId xmlns:a16="http://schemas.microsoft.com/office/drawing/2014/main" id="{B7483962-3709-4C8B-8960-F530D402CEC0}"/>
              </a:ext>
            </a:extLst>
          </p:cNvPr>
          <p:cNvGrpSpPr/>
          <p:nvPr/>
        </p:nvGrpSpPr>
        <p:grpSpPr>
          <a:xfrm>
            <a:off x="4660717" y="3284984"/>
            <a:ext cx="4248472" cy="1154217"/>
            <a:chOff x="3563887" y="4076362"/>
            <a:chExt cx="5017805" cy="1154217"/>
          </a:xfrm>
        </p:grpSpPr>
        <p:sp>
          <p:nvSpPr>
            <p:cNvPr id="20" name="מלבן 19">
              <a:extLst>
                <a:ext uri="{FF2B5EF4-FFF2-40B4-BE49-F238E27FC236}">
                  <a16:creationId xmlns:a16="http://schemas.microsoft.com/office/drawing/2014/main" id="{BFF5D512-1BC3-4C55-A3A5-013D48D6E333}"/>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3" name="מלבן 42">
              <a:extLst>
                <a:ext uri="{FF2B5EF4-FFF2-40B4-BE49-F238E27FC236}">
                  <a16:creationId xmlns:a16="http://schemas.microsoft.com/office/drawing/2014/main" id="{AEC6D1B6-89E5-4561-A765-3FCF8597E3B0}"/>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13" name="TextBox 12"/>
          <p:cNvSpPr txBox="1"/>
          <p:nvPr/>
        </p:nvSpPr>
        <p:spPr>
          <a:xfrm>
            <a:off x="43589" y="96767"/>
            <a:ext cx="9023755" cy="2092881"/>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דָנָה סִדְרָה 9 כַּדוּרִים בִּשְנֵי אַרְגָזִים.</a:t>
            </a:r>
          </a:p>
          <a:p>
            <a:r>
              <a:rPr lang="he-IL" sz="2800" dirty="0">
                <a:latin typeface="Calibri" panose="020F0502020204030204" pitchFamily="34" charset="0"/>
                <a:cs typeface="Calibri" panose="020F0502020204030204" pitchFamily="34" charset="0"/>
              </a:rPr>
              <a:t>בְּאַרְגָז ב' 8 כַּדוּרִים, וּבְאַרְגָז א' כַּדוּר אֶחָד.</a:t>
            </a:r>
          </a:p>
          <a:p>
            <a:r>
              <a:rPr lang="he-IL" sz="2800" dirty="0">
                <a:latin typeface="Calibri" panose="020F0502020204030204" pitchFamily="34" charset="0"/>
                <a:cs typeface="Calibri" panose="020F0502020204030204" pitchFamily="34" charset="0"/>
              </a:rPr>
              <a:t>כִּתְבוּ תַרְגִיל הַמַצִיג אֶת מִסְפַּר הַכַּדוּרִים בִּשְנֵי הָאַרְגָזִים יַחַד.</a:t>
            </a:r>
          </a:p>
          <a:p>
            <a:endParaRPr lang="he-IL" sz="2800" dirty="0">
              <a:latin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p:txBody>
      </p:sp>
      <p:sp>
        <p:nvSpPr>
          <p:cNvPr id="15" name="TextBox 14"/>
          <p:cNvSpPr txBox="1"/>
          <p:nvPr/>
        </p:nvSpPr>
        <p:spPr>
          <a:xfrm>
            <a:off x="7494953" y="1517237"/>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א'</a:t>
            </a:r>
          </a:p>
        </p:txBody>
      </p:sp>
      <p:sp>
        <p:nvSpPr>
          <p:cNvPr id="16" name="TextBox 15"/>
          <p:cNvSpPr txBox="1"/>
          <p:nvPr/>
        </p:nvSpPr>
        <p:spPr>
          <a:xfrm>
            <a:off x="2879382" y="1567441"/>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 ב'</a:t>
            </a:r>
          </a:p>
        </p:txBody>
      </p:sp>
      <p:cxnSp>
        <p:nvCxnSpPr>
          <p:cNvPr id="18" name="מחבר ישר 17"/>
          <p:cNvCxnSpPr/>
          <p:nvPr/>
        </p:nvCxnSpPr>
        <p:spPr>
          <a:xfrm>
            <a:off x="236638" y="652534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96638" y="6054797"/>
            <a:ext cx="432048"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a:t>
            </a:r>
          </a:p>
        </p:txBody>
      </p:sp>
      <p:cxnSp>
        <p:nvCxnSpPr>
          <p:cNvPr id="21" name="מחבר ישר 20"/>
          <p:cNvCxnSpPr/>
          <p:nvPr/>
        </p:nvCxnSpPr>
        <p:spPr>
          <a:xfrm>
            <a:off x="1978768" y="652534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436004" y="6049614"/>
            <a:ext cx="432048"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a:t>
            </a:r>
          </a:p>
        </p:txBody>
      </p:sp>
      <p:cxnSp>
        <p:nvCxnSpPr>
          <p:cNvPr id="23" name="מחבר ישר 22"/>
          <p:cNvCxnSpPr/>
          <p:nvPr/>
        </p:nvCxnSpPr>
        <p:spPr>
          <a:xfrm>
            <a:off x="4051663" y="652534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36638" y="4755383"/>
            <a:ext cx="1080120"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אַרְגָז ב'</a:t>
            </a:r>
          </a:p>
        </p:txBody>
      </p:sp>
      <p:sp>
        <p:nvSpPr>
          <p:cNvPr id="25" name="TextBox 24"/>
          <p:cNvSpPr txBox="1"/>
          <p:nvPr/>
        </p:nvSpPr>
        <p:spPr>
          <a:xfrm>
            <a:off x="2082626" y="4755384"/>
            <a:ext cx="1080120"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אַרְגָז א'</a:t>
            </a:r>
          </a:p>
        </p:txBody>
      </p:sp>
      <p:sp>
        <p:nvSpPr>
          <p:cNvPr id="26" name="TextBox 25"/>
          <p:cNvSpPr txBox="1"/>
          <p:nvPr/>
        </p:nvSpPr>
        <p:spPr>
          <a:xfrm>
            <a:off x="3416845" y="4755385"/>
            <a:ext cx="2379291"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שְנֵי הָאַרְגָזִים יַחַד</a:t>
            </a:r>
          </a:p>
        </p:txBody>
      </p:sp>
      <p:pic>
        <p:nvPicPr>
          <p:cNvPr id="17" name="גרפיקה 16" descr="כדור ים עם מילוי מלא">
            <a:extLst>
              <a:ext uri="{FF2B5EF4-FFF2-40B4-BE49-F238E27FC236}">
                <a16:creationId xmlns:a16="http://schemas.microsoft.com/office/drawing/2014/main" id="{B0A04BAF-04AA-4D78-8ACA-55467B818DD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6044" y="2335153"/>
            <a:ext cx="1274440" cy="1274440"/>
          </a:xfrm>
          <a:prstGeom prst="rect">
            <a:avLst/>
          </a:prstGeom>
        </p:spPr>
      </p:pic>
      <p:pic>
        <p:nvPicPr>
          <p:cNvPr id="37" name="גרפיקה 36" descr="כדור ים עם מילוי מלא">
            <a:extLst>
              <a:ext uri="{FF2B5EF4-FFF2-40B4-BE49-F238E27FC236}">
                <a16:creationId xmlns:a16="http://schemas.microsoft.com/office/drawing/2014/main" id="{7A280F8F-3494-4945-978C-8F5DA1DE928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75140" y="1619397"/>
            <a:ext cx="1274440" cy="1274440"/>
          </a:xfrm>
          <a:prstGeom prst="rect">
            <a:avLst/>
          </a:prstGeom>
        </p:spPr>
      </p:pic>
      <p:pic>
        <p:nvPicPr>
          <p:cNvPr id="38" name="גרפיקה 37" descr="כדור ים עם מילוי מלא">
            <a:extLst>
              <a:ext uri="{FF2B5EF4-FFF2-40B4-BE49-F238E27FC236}">
                <a16:creationId xmlns:a16="http://schemas.microsoft.com/office/drawing/2014/main" id="{6058A18E-477E-4F6A-BD05-5D07DEAE15C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672355">
            <a:off x="699375" y="2398935"/>
            <a:ext cx="1274440" cy="1274440"/>
          </a:xfrm>
          <a:prstGeom prst="rect">
            <a:avLst/>
          </a:prstGeom>
        </p:spPr>
      </p:pic>
      <p:pic>
        <p:nvPicPr>
          <p:cNvPr id="39" name="גרפיקה 38" descr="כדור ים עם מילוי מלא">
            <a:extLst>
              <a:ext uri="{FF2B5EF4-FFF2-40B4-BE49-F238E27FC236}">
                <a16:creationId xmlns:a16="http://schemas.microsoft.com/office/drawing/2014/main" id="{697754B2-964A-4C77-9AEE-7D4EBF25007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86143" y="2301023"/>
            <a:ext cx="1274440" cy="1274440"/>
          </a:xfrm>
          <a:prstGeom prst="rect">
            <a:avLst/>
          </a:prstGeom>
        </p:spPr>
      </p:pic>
      <p:pic>
        <p:nvPicPr>
          <p:cNvPr id="40" name="גרפיקה 39" descr="כדור ים עם מילוי מלא">
            <a:extLst>
              <a:ext uri="{FF2B5EF4-FFF2-40B4-BE49-F238E27FC236}">
                <a16:creationId xmlns:a16="http://schemas.microsoft.com/office/drawing/2014/main" id="{797BFE83-FE67-40A7-A1FB-BB7DE0C2F43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40822" y="3192338"/>
            <a:ext cx="1274440" cy="1274440"/>
          </a:xfrm>
          <a:prstGeom prst="rect">
            <a:avLst/>
          </a:prstGeom>
        </p:spPr>
      </p:pic>
      <p:pic>
        <p:nvPicPr>
          <p:cNvPr id="41" name="גרפיקה 40" descr="כדור ים עם מילוי מלא">
            <a:extLst>
              <a:ext uri="{FF2B5EF4-FFF2-40B4-BE49-F238E27FC236}">
                <a16:creationId xmlns:a16="http://schemas.microsoft.com/office/drawing/2014/main" id="{BF9C3BBC-6A3C-40A5-9A99-47CCE67096D7}"/>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316107" y="3173391"/>
            <a:ext cx="1274440" cy="1274440"/>
          </a:xfrm>
          <a:prstGeom prst="rect">
            <a:avLst/>
          </a:prstGeom>
        </p:spPr>
      </p:pic>
      <p:pic>
        <p:nvPicPr>
          <p:cNvPr id="42" name="גרפיקה 41" descr="כדור ים עם מילוי מלא">
            <a:extLst>
              <a:ext uri="{FF2B5EF4-FFF2-40B4-BE49-F238E27FC236}">
                <a16:creationId xmlns:a16="http://schemas.microsoft.com/office/drawing/2014/main" id="{039DB022-6DA4-46CB-BB02-D82BE442C6D1}"/>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84713" y="3140823"/>
            <a:ext cx="1274440" cy="1274440"/>
          </a:xfrm>
          <a:prstGeom prst="rect">
            <a:avLst/>
          </a:prstGeom>
        </p:spPr>
      </p:pic>
      <p:sp>
        <p:nvSpPr>
          <p:cNvPr id="50" name="תיבת טקסט 49">
            <a:extLst>
              <a:ext uri="{FF2B5EF4-FFF2-40B4-BE49-F238E27FC236}">
                <a16:creationId xmlns:a16="http://schemas.microsoft.com/office/drawing/2014/main" id="{CCFA5772-F90E-40C2-B33C-E3F9281683D1}"/>
              </a:ext>
            </a:extLst>
          </p:cNvPr>
          <p:cNvSpPr txBox="1"/>
          <p:nvPr/>
        </p:nvSpPr>
        <p:spPr>
          <a:xfrm>
            <a:off x="686618" y="5860998"/>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8</a:t>
            </a:r>
          </a:p>
        </p:txBody>
      </p:sp>
      <p:sp>
        <p:nvSpPr>
          <p:cNvPr id="51" name="תיבת טקסט 50">
            <a:extLst>
              <a:ext uri="{FF2B5EF4-FFF2-40B4-BE49-F238E27FC236}">
                <a16:creationId xmlns:a16="http://schemas.microsoft.com/office/drawing/2014/main" id="{F21726AB-3A21-44FA-AD42-09A0119CF186}"/>
              </a:ext>
            </a:extLst>
          </p:cNvPr>
          <p:cNvSpPr txBox="1"/>
          <p:nvPr/>
        </p:nvSpPr>
        <p:spPr>
          <a:xfrm>
            <a:off x="2499403" y="5897156"/>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1</a:t>
            </a:r>
          </a:p>
        </p:txBody>
      </p:sp>
      <p:sp>
        <p:nvSpPr>
          <p:cNvPr id="52" name="תיבת טקסט 51">
            <a:extLst>
              <a:ext uri="{FF2B5EF4-FFF2-40B4-BE49-F238E27FC236}">
                <a16:creationId xmlns:a16="http://schemas.microsoft.com/office/drawing/2014/main" id="{E424FAB8-C38C-4AA4-BB16-CB3058B1A087}"/>
              </a:ext>
            </a:extLst>
          </p:cNvPr>
          <p:cNvSpPr txBox="1"/>
          <p:nvPr/>
        </p:nvSpPr>
        <p:spPr>
          <a:xfrm>
            <a:off x="4555467" y="5897155"/>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9</a:t>
            </a:r>
          </a:p>
        </p:txBody>
      </p:sp>
      <p:pic>
        <p:nvPicPr>
          <p:cNvPr id="53" name="גרפיקה 52" descr="כדור ים עם מילוי מלא">
            <a:extLst>
              <a:ext uri="{FF2B5EF4-FFF2-40B4-BE49-F238E27FC236}">
                <a16:creationId xmlns:a16="http://schemas.microsoft.com/office/drawing/2014/main" id="{EE2F933D-E63A-4434-B6A3-8F99F516308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313016" y="3187192"/>
            <a:ext cx="1274440" cy="1274440"/>
          </a:xfrm>
          <a:prstGeom prst="rect">
            <a:avLst/>
          </a:prstGeom>
        </p:spPr>
      </p:pic>
      <p:pic>
        <p:nvPicPr>
          <p:cNvPr id="36" name="גרפיקה 35" descr="כדור ים עם מילוי מלא">
            <a:extLst>
              <a:ext uri="{FF2B5EF4-FFF2-40B4-BE49-F238E27FC236}">
                <a16:creationId xmlns:a16="http://schemas.microsoft.com/office/drawing/2014/main" id="{78273161-1C5A-48EF-8F01-3A2F7472C27A}"/>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26161" y="3159573"/>
            <a:ext cx="1274440" cy="1274440"/>
          </a:xfrm>
          <a:prstGeom prst="rect">
            <a:avLst/>
          </a:prstGeom>
        </p:spPr>
      </p:pic>
      <p:sp>
        <p:nvSpPr>
          <p:cNvPr id="34" name="לחצו עלי">
            <a:extLst>
              <a:ext uri="{FF2B5EF4-FFF2-40B4-BE49-F238E27FC236}">
                <a16:creationId xmlns:a16="http://schemas.microsoft.com/office/drawing/2014/main" id="{D3A0E460-1FB2-46DC-B4E2-ACB06E955650}"/>
              </a:ext>
            </a:extLst>
          </p:cNvPr>
          <p:cNvSpPr/>
          <p:nvPr/>
        </p:nvSpPr>
        <p:spPr>
          <a:xfrm>
            <a:off x="6183738" y="536497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p>
        </p:txBody>
      </p:sp>
    </p:spTree>
    <p:extLst>
      <p:ext uri="{BB962C8B-B14F-4D97-AF65-F5344CB8AC3E}">
        <p14:creationId xmlns:p14="http://schemas.microsoft.com/office/powerpoint/2010/main" val="27303120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50" grpId="0"/>
      <p:bldP spid="51" grpId="0"/>
      <p:bldP spid="52" grpId="0"/>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92575" y="148095"/>
            <a:ext cx="9023755" cy="1661993"/>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הַצִיגוּ בְּתַבְנִית 10 אֶת הַכַּדוּרִים שֶנִמְצָאִים בְּאַרְגָז א' בְּצֶבַע אֶחָד, וְאֶת הַכַּדוּרִים שֶנִמְצָאִים בְּאַרְגָז ב' – בְּצֶבַע אַחֵר.</a:t>
            </a:r>
          </a:p>
          <a:p>
            <a:r>
              <a:rPr lang="he-IL" sz="2800" dirty="0">
                <a:latin typeface="Calibri" panose="020F0502020204030204" pitchFamily="34" charset="0"/>
                <a:cs typeface="Calibri" panose="020F0502020204030204" pitchFamily="34" charset="0"/>
              </a:rPr>
              <a:t>לַחֲצוּ עַל הַלַחְצָן הַצִבְעוֹנִי לְהַצָגַת הַדִסְקִיוֹת בַּתַבְנִית.</a:t>
            </a:r>
          </a:p>
          <a:p>
            <a:endParaRPr lang="he-IL" dirty="0">
              <a:latin typeface="Calibri" panose="020F0502020204030204" pitchFamily="34" charset="0"/>
              <a:cs typeface="Calibri" panose="020F0502020204030204" pitchFamily="34" charset="0"/>
            </a:endParaRPr>
          </a:p>
        </p:txBody>
      </p:sp>
      <p:grpSp>
        <p:nvGrpSpPr>
          <p:cNvPr id="2" name="קבוצה 1">
            <a:extLst>
              <a:ext uri="{FF2B5EF4-FFF2-40B4-BE49-F238E27FC236}">
                <a16:creationId xmlns:a16="http://schemas.microsoft.com/office/drawing/2014/main" id="{FDCA353A-9D0C-4402-A9EC-87A772E91D6F}"/>
              </a:ext>
            </a:extLst>
          </p:cNvPr>
          <p:cNvGrpSpPr/>
          <p:nvPr/>
        </p:nvGrpSpPr>
        <p:grpSpPr>
          <a:xfrm>
            <a:off x="43589" y="998764"/>
            <a:ext cx="5488757" cy="2064932"/>
            <a:chOff x="214652" y="1619397"/>
            <a:chExt cx="8694537" cy="3185858"/>
          </a:xfrm>
        </p:grpSpPr>
        <p:grpSp>
          <p:nvGrpSpPr>
            <p:cNvPr id="46" name="קבוצה 45">
              <a:extLst>
                <a:ext uri="{FF2B5EF4-FFF2-40B4-BE49-F238E27FC236}">
                  <a16:creationId xmlns:a16="http://schemas.microsoft.com/office/drawing/2014/main" id="{EE80B2A6-A566-4D43-A047-4CE5B8049103}"/>
                </a:ext>
              </a:extLst>
            </p:cNvPr>
            <p:cNvGrpSpPr/>
            <p:nvPr/>
          </p:nvGrpSpPr>
          <p:grpSpPr>
            <a:xfrm>
              <a:off x="214652" y="3284984"/>
              <a:ext cx="4248472" cy="1154217"/>
              <a:chOff x="3563887" y="4076362"/>
              <a:chExt cx="5017805" cy="1154217"/>
            </a:xfrm>
          </p:grpSpPr>
          <p:sp>
            <p:nvSpPr>
              <p:cNvPr id="47" name="מלבן 46">
                <a:extLst>
                  <a:ext uri="{FF2B5EF4-FFF2-40B4-BE49-F238E27FC236}">
                    <a16:creationId xmlns:a16="http://schemas.microsoft.com/office/drawing/2014/main" id="{EFF73340-06FD-4E3E-81F2-DBFA4F9C7A9C}"/>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מלבן 47">
                <a:extLst>
                  <a:ext uri="{FF2B5EF4-FFF2-40B4-BE49-F238E27FC236}">
                    <a16:creationId xmlns:a16="http://schemas.microsoft.com/office/drawing/2014/main" id="{E489733B-B454-416A-BCFB-082A483F3D17}"/>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44" name="קבוצה 43">
              <a:extLst>
                <a:ext uri="{FF2B5EF4-FFF2-40B4-BE49-F238E27FC236}">
                  <a16:creationId xmlns:a16="http://schemas.microsoft.com/office/drawing/2014/main" id="{B7483962-3709-4C8B-8960-F530D402CEC0}"/>
                </a:ext>
              </a:extLst>
            </p:cNvPr>
            <p:cNvGrpSpPr/>
            <p:nvPr/>
          </p:nvGrpSpPr>
          <p:grpSpPr>
            <a:xfrm>
              <a:off x="4660717" y="3284984"/>
              <a:ext cx="4248472" cy="1154217"/>
              <a:chOff x="3563887" y="4076362"/>
              <a:chExt cx="5017805" cy="1154217"/>
            </a:xfrm>
          </p:grpSpPr>
          <p:sp>
            <p:nvSpPr>
              <p:cNvPr id="20" name="מלבן 19">
                <a:extLst>
                  <a:ext uri="{FF2B5EF4-FFF2-40B4-BE49-F238E27FC236}">
                    <a16:creationId xmlns:a16="http://schemas.microsoft.com/office/drawing/2014/main" id="{BFF5D512-1BC3-4C55-A3A5-013D48D6E333}"/>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3" name="מלבן 42">
                <a:extLst>
                  <a:ext uri="{FF2B5EF4-FFF2-40B4-BE49-F238E27FC236}">
                    <a16:creationId xmlns:a16="http://schemas.microsoft.com/office/drawing/2014/main" id="{AEC6D1B6-89E5-4561-A765-3FCF8597E3B0}"/>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15" name="TextBox 14"/>
            <p:cNvSpPr txBox="1"/>
            <p:nvPr/>
          </p:nvSpPr>
          <p:spPr>
            <a:xfrm>
              <a:off x="5591483" y="4328592"/>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א'</a:t>
              </a:r>
            </a:p>
          </p:txBody>
        </p:sp>
        <p:sp>
          <p:nvSpPr>
            <p:cNvPr id="16" name="TextBox 15"/>
            <p:cNvSpPr txBox="1"/>
            <p:nvPr/>
          </p:nvSpPr>
          <p:spPr>
            <a:xfrm>
              <a:off x="1978760" y="4343590"/>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 ב'</a:t>
              </a:r>
            </a:p>
          </p:txBody>
        </p:sp>
        <p:pic>
          <p:nvPicPr>
            <p:cNvPr id="17" name="גרפיקה 16" descr="כדור ים עם מילוי מלא">
              <a:extLst>
                <a:ext uri="{FF2B5EF4-FFF2-40B4-BE49-F238E27FC236}">
                  <a16:creationId xmlns:a16="http://schemas.microsoft.com/office/drawing/2014/main" id="{B0A04BAF-04AA-4D78-8ACA-55467B818DD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6044" y="2335153"/>
              <a:ext cx="1274440" cy="1274440"/>
            </a:xfrm>
            <a:prstGeom prst="rect">
              <a:avLst/>
            </a:prstGeom>
          </p:spPr>
        </p:pic>
        <p:pic>
          <p:nvPicPr>
            <p:cNvPr id="37" name="גרפיקה 36" descr="כדור ים עם מילוי מלא">
              <a:extLst>
                <a:ext uri="{FF2B5EF4-FFF2-40B4-BE49-F238E27FC236}">
                  <a16:creationId xmlns:a16="http://schemas.microsoft.com/office/drawing/2014/main" id="{7A280F8F-3494-4945-978C-8F5DA1DE928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75140" y="1619397"/>
              <a:ext cx="1274440" cy="1274440"/>
            </a:xfrm>
            <a:prstGeom prst="rect">
              <a:avLst/>
            </a:prstGeom>
          </p:spPr>
        </p:pic>
        <p:pic>
          <p:nvPicPr>
            <p:cNvPr id="38" name="גרפיקה 37" descr="כדור ים עם מילוי מלא">
              <a:extLst>
                <a:ext uri="{FF2B5EF4-FFF2-40B4-BE49-F238E27FC236}">
                  <a16:creationId xmlns:a16="http://schemas.microsoft.com/office/drawing/2014/main" id="{6058A18E-477E-4F6A-BD05-5D07DEAE15C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672355">
              <a:off x="699375" y="2398935"/>
              <a:ext cx="1274440" cy="1274440"/>
            </a:xfrm>
            <a:prstGeom prst="rect">
              <a:avLst/>
            </a:prstGeom>
          </p:spPr>
        </p:pic>
        <p:pic>
          <p:nvPicPr>
            <p:cNvPr id="39" name="גרפיקה 38" descr="כדור ים עם מילוי מלא">
              <a:extLst>
                <a:ext uri="{FF2B5EF4-FFF2-40B4-BE49-F238E27FC236}">
                  <a16:creationId xmlns:a16="http://schemas.microsoft.com/office/drawing/2014/main" id="{697754B2-964A-4C77-9AEE-7D4EBF25007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86143" y="2301023"/>
              <a:ext cx="1274440" cy="1274440"/>
            </a:xfrm>
            <a:prstGeom prst="rect">
              <a:avLst/>
            </a:prstGeom>
          </p:spPr>
        </p:pic>
        <p:pic>
          <p:nvPicPr>
            <p:cNvPr id="40" name="גרפיקה 39" descr="כדור ים עם מילוי מלא">
              <a:extLst>
                <a:ext uri="{FF2B5EF4-FFF2-40B4-BE49-F238E27FC236}">
                  <a16:creationId xmlns:a16="http://schemas.microsoft.com/office/drawing/2014/main" id="{797BFE83-FE67-40A7-A1FB-BB7DE0C2F43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40822" y="3192338"/>
              <a:ext cx="1274440" cy="1274440"/>
            </a:xfrm>
            <a:prstGeom prst="rect">
              <a:avLst/>
            </a:prstGeom>
          </p:spPr>
        </p:pic>
        <p:pic>
          <p:nvPicPr>
            <p:cNvPr id="41" name="גרפיקה 40" descr="כדור ים עם מילוי מלא">
              <a:extLst>
                <a:ext uri="{FF2B5EF4-FFF2-40B4-BE49-F238E27FC236}">
                  <a16:creationId xmlns:a16="http://schemas.microsoft.com/office/drawing/2014/main" id="{BF9C3BBC-6A3C-40A5-9A99-47CCE67096D7}"/>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316107" y="3173391"/>
              <a:ext cx="1274440" cy="1274440"/>
            </a:xfrm>
            <a:prstGeom prst="rect">
              <a:avLst/>
            </a:prstGeom>
          </p:spPr>
        </p:pic>
        <p:pic>
          <p:nvPicPr>
            <p:cNvPr id="42" name="גרפיקה 41" descr="כדור ים עם מילוי מלא">
              <a:extLst>
                <a:ext uri="{FF2B5EF4-FFF2-40B4-BE49-F238E27FC236}">
                  <a16:creationId xmlns:a16="http://schemas.microsoft.com/office/drawing/2014/main" id="{039DB022-6DA4-46CB-BB02-D82BE442C6D1}"/>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84713" y="3140823"/>
              <a:ext cx="1274440" cy="1274440"/>
            </a:xfrm>
            <a:prstGeom prst="rect">
              <a:avLst/>
            </a:prstGeom>
          </p:spPr>
        </p:pic>
        <p:pic>
          <p:nvPicPr>
            <p:cNvPr id="53" name="גרפיקה 52" descr="כדור ים עם מילוי מלא">
              <a:extLst>
                <a:ext uri="{FF2B5EF4-FFF2-40B4-BE49-F238E27FC236}">
                  <a16:creationId xmlns:a16="http://schemas.microsoft.com/office/drawing/2014/main" id="{EE2F933D-E63A-4434-B6A3-8F99F516308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313016" y="3187192"/>
              <a:ext cx="1274440" cy="1274440"/>
            </a:xfrm>
            <a:prstGeom prst="rect">
              <a:avLst/>
            </a:prstGeom>
          </p:spPr>
        </p:pic>
        <p:pic>
          <p:nvPicPr>
            <p:cNvPr id="36" name="גרפיקה 35" descr="כדור ים עם מילוי מלא">
              <a:extLst>
                <a:ext uri="{FF2B5EF4-FFF2-40B4-BE49-F238E27FC236}">
                  <a16:creationId xmlns:a16="http://schemas.microsoft.com/office/drawing/2014/main" id="{78273161-1C5A-48EF-8F01-3A2F7472C27A}"/>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26161" y="3159573"/>
              <a:ext cx="1274440" cy="1274440"/>
            </a:xfrm>
            <a:prstGeom prst="rect">
              <a:avLst/>
            </a:prstGeom>
          </p:spPr>
        </p:pic>
      </p:grpSp>
      <p:grpSp>
        <p:nvGrpSpPr>
          <p:cNvPr id="35" name="קבוצה 34">
            <a:extLst>
              <a:ext uri="{FF2B5EF4-FFF2-40B4-BE49-F238E27FC236}">
                <a16:creationId xmlns:a16="http://schemas.microsoft.com/office/drawing/2014/main" id="{603DFB93-8EAC-4AFA-AE75-48E9277F6831}"/>
              </a:ext>
            </a:extLst>
          </p:cNvPr>
          <p:cNvGrpSpPr/>
          <p:nvPr/>
        </p:nvGrpSpPr>
        <p:grpSpPr>
          <a:xfrm>
            <a:off x="258115" y="3594595"/>
            <a:ext cx="5296580" cy="2912543"/>
            <a:chOff x="2574335" y="1492625"/>
            <a:chExt cx="8125327" cy="3599782"/>
          </a:xfrm>
        </p:grpSpPr>
        <p:sp>
          <p:nvSpPr>
            <p:cNvPr id="45" name="מלבן 44">
              <a:extLst>
                <a:ext uri="{FF2B5EF4-FFF2-40B4-BE49-F238E27FC236}">
                  <a16:creationId xmlns:a16="http://schemas.microsoft.com/office/drawing/2014/main" id="{C95DC3B4-3B36-4606-985F-A352A8EB824D}"/>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9" name="קבוצה 48">
              <a:extLst>
                <a:ext uri="{FF2B5EF4-FFF2-40B4-BE49-F238E27FC236}">
                  <a16:creationId xmlns:a16="http://schemas.microsoft.com/office/drawing/2014/main" id="{020A3EF9-FB36-4A34-99BB-8127B765168A}"/>
                </a:ext>
              </a:extLst>
            </p:cNvPr>
            <p:cNvGrpSpPr/>
            <p:nvPr/>
          </p:nvGrpSpPr>
          <p:grpSpPr>
            <a:xfrm>
              <a:off x="2708732" y="1634159"/>
              <a:ext cx="7856533" cy="3316714"/>
              <a:chOff x="3625516" y="1315453"/>
              <a:chExt cx="4832685" cy="1660358"/>
            </a:xfrm>
          </p:grpSpPr>
          <p:sp>
            <p:nvSpPr>
              <p:cNvPr id="54" name="מלבן 53">
                <a:extLst>
                  <a:ext uri="{FF2B5EF4-FFF2-40B4-BE49-F238E27FC236}">
                    <a16:creationId xmlns:a16="http://schemas.microsoft.com/office/drawing/2014/main" id="{12959676-DEDF-44B0-B061-945FC9E7A528}"/>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0022272C-CE8E-4439-9DE2-ACECEC97931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6" name="מלבן 55">
                <a:extLst>
                  <a:ext uri="{FF2B5EF4-FFF2-40B4-BE49-F238E27FC236}">
                    <a16:creationId xmlns:a16="http://schemas.microsoft.com/office/drawing/2014/main" id="{DEC8BCE9-922E-4E74-97A1-80FC87FF6642}"/>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7" name="מלבן 56">
                <a:extLst>
                  <a:ext uri="{FF2B5EF4-FFF2-40B4-BE49-F238E27FC236}">
                    <a16:creationId xmlns:a16="http://schemas.microsoft.com/office/drawing/2014/main" id="{68BF6953-9970-4C04-8693-7240E498F243}"/>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8" name="מלבן 57">
                <a:extLst>
                  <a:ext uri="{FF2B5EF4-FFF2-40B4-BE49-F238E27FC236}">
                    <a16:creationId xmlns:a16="http://schemas.microsoft.com/office/drawing/2014/main" id="{3F8DCA88-8C03-4887-99A3-5C9D6EBF5D2A}"/>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9" name="מלבן 58">
                <a:extLst>
                  <a:ext uri="{FF2B5EF4-FFF2-40B4-BE49-F238E27FC236}">
                    <a16:creationId xmlns:a16="http://schemas.microsoft.com/office/drawing/2014/main" id="{39AD7D47-F647-4754-8466-2D3596FD64CB}"/>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0" name="מלבן 59">
                <a:extLst>
                  <a:ext uri="{FF2B5EF4-FFF2-40B4-BE49-F238E27FC236}">
                    <a16:creationId xmlns:a16="http://schemas.microsoft.com/office/drawing/2014/main" id="{6FD3AAB0-B9D1-4D2E-B4E9-D702E82B9B7E}"/>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1" name="מלבן 60">
                <a:extLst>
                  <a:ext uri="{FF2B5EF4-FFF2-40B4-BE49-F238E27FC236}">
                    <a16:creationId xmlns:a16="http://schemas.microsoft.com/office/drawing/2014/main" id="{670B4230-754E-4A6F-8B81-0A0403067BA4}"/>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2" name="מלבן 61">
                <a:extLst>
                  <a:ext uri="{FF2B5EF4-FFF2-40B4-BE49-F238E27FC236}">
                    <a16:creationId xmlns:a16="http://schemas.microsoft.com/office/drawing/2014/main" id="{2E048D3C-D98F-4259-9AEA-CB4E3CAEE74A}"/>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04A44BA0-5AF1-42E2-BF3D-BC415692BB06}"/>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64" name="אליפסה 63">
            <a:extLst>
              <a:ext uri="{FF2B5EF4-FFF2-40B4-BE49-F238E27FC236}">
                <a16:creationId xmlns:a16="http://schemas.microsoft.com/office/drawing/2014/main" id="{23496291-CFC5-4795-89CA-37192012B3A1}"/>
              </a:ext>
            </a:extLst>
          </p:cNvPr>
          <p:cNvSpPr/>
          <p:nvPr/>
        </p:nvSpPr>
        <p:spPr>
          <a:xfrm>
            <a:off x="431968"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5" name="אליפסה 64">
            <a:extLst>
              <a:ext uri="{FF2B5EF4-FFF2-40B4-BE49-F238E27FC236}">
                <a16:creationId xmlns:a16="http://schemas.microsoft.com/office/drawing/2014/main" id="{2944E82C-79DB-417F-9D4A-DE459C262244}"/>
              </a:ext>
            </a:extLst>
          </p:cNvPr>
          <p:cNvSpPr/>
          <p:nvPr/>
        </p:nvSpPr>
        <p:spPr>
          <a:xfrm>
            <a:off x="413303"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6" name="אליפסה 65">
            <a:extLst>
              <a:ext uri="{FF2B5EF4-FFF2-40B4-BE49-F238E27FC236}">
                <a16:creationId xmlns:a16="http://schemas.microsoft.com/office/drawing/2014/main" id="{B80A1FEB-FD32-4A70-91F1-B8C325E7A5C0}"/>
              </a:ext>
            </a:extLst>
          </p:cNvPr>
          <p:cNvSpPr/>
          <p:nvPr/>
        </p:nvSpPr>
        <p:spPr>
          <a:xfrm>
            <a:off x="1453955"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7" name="אליפסה 66">
            <a:extLst>
              <a:ext uri="{FF2B5EF4-FFF2-40B4-BE49-F238E27FC236}">
                <a16:creationId xmlns:a16="http://schemas.microsoft.com/office/drawing/2014/main" id="{2537BFD9-5056-4AE7-B265-7D55A8B0A659}"/>
              </a:ext>
            </a:extLst>
          </p:cNvPr>
          <p:cNvSpPr/>
          <p:nvPr/>
        </p:nvSpPr>
        <p:spPr>
          <a:xfrm>
            <a:off x="2475942"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8" name="אליפסה 67">
            <a:extLst>
              <a:ext uri="{FF2B5EF4-FFF2-40B4-BE49-F238E27FC236}">
                <a16:creationId xmlns:a16="http://schemas.microsoft.com/office/drawing/2014/main" id="{FF3A691B-9F60-4EC1-8CFE-70DBD37DAB80}"/>
              </a:ext>
            </a:extLst>
          </p:cNvPr>
          <p:cNvSpPr/>
          <p:nvPr/>
        </p:nvSpPr>
        <p:spPr>
          <a:xfrm>
            <a:off x="2464509"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אליפסה 68">
            <a:extLst>
              <a:ext uri="{FF2B5EF4-FFF2-40B4-BE49-F238E27FC236}">
                <a16:creationId xmlns:a16="http://schemas.microsoft.com/office/drawing/2014/main" id="{A553404E-88C6-4D6D-AC64-789CAEE6D7B5}"/>
              </a:ext>
            </a:extLst>
          </p:cNvPr>
          <p:cNvSpPr/>
          <p:nvPr/>
        </p:nvSpPr>
        <p:spPr>
          <a:xfrm>
            <a:off x="3497929"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אליפסה 69">
            <a:extLst>
              <a:ext uri="{FF2B5EF4-FFF2-40B4-BE49-F238E27FC236}">
                <a16:creationId xmlns:a16="http://schemas.microsoft.com/office/drawing/2014/main" id="{EBE8221D-DA74-45E5-877E-614540A441B4}"/>
              </a:ext>
            </a:extLst>
          </p:cNvPr>
          <p:cNvSpPr/>
          <p:nvPr/>
        </p:nvSpPr>
        <p:spPr>
          <a:xfrm>
            <a:off x="3490113"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אליפסה 70">
            <a:extLst>
              <a:ext uri="{FF2B5EF4-FFF2-40B4-BE49-F238E27FC236}">
                <a16:creationId xmlns:a16="http://schemas.microsoft.com/office/drawing/2014/main" id="{8A9048FC-AF37-4FA3-9DA9-6F65317FA481}"/>
              </a:ext>
            </a:extLst>
          </p:cNvPr>
          <p:cNvSpPr/>
          <p:nvPr/>
        </p:nvSpPr>
        <p:spPr>
          <a:xfrm>
            <a:off x="4519918" y="394537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72" name="קבוצה 71">
            <a:extLst>
              <a:ext uri="{FF2B5EF4-FFF2-40B4-BE49-F238E27FC236}">
                <a16:creationId xmlns:a16="http://schemas.microsoft.com/office/drawing/2014/main" id="{89F348B0-3CC5-4314-94EB-43AF81A89DE5}"/>
              </a:ext>
            </a:extLst>
          </p:cNvPr>
          <p:cNvGrpSpPr/>
          <p:nvPr/>
        </p:nvGrpSpPr>
        <p:grpSpPr>
          <a:xfrm>
            <a:off x="6084168" y="5013176"/>
            <a:ext cx="1306800" cy="1184400"/>
            <a:chOff x="729990" y="3889058"/>
            <a:chExt cx="2145655" cy="1456142"/>
          </a:xfrm>
        </p:grpSpPr>
        <p:grpSp>
          <p:nvGrpSpPr>
            <p:cNvPr id="73" name="קבוצה 72">
              <a:extLst>
                <a:ext uri="{FF2B5EF4-FFF2-40B4-BE49-F238E27FC236}">
                  <a16:creationId xmlns:a16="http://schemas.microsoft.com/office/drawing/2014/main" id="{34A703AB-C02D-4C61-A951-B47430460D86}"/>
                </a:ext>
              </a:extLst>
            </p:cNvPr>
            <p:cNvGrpSpPr/>
            <p:nvPr/>
          </p:nvGrpSpPr>
          <p:grpSpPr>
            <a:xfrm>
              <a:off x="729990" y="3889058"/>
              <a:ext cx="2145655" cy="1456142"/>
              <a:chOff x="730410" y="5186139"/>
              <a:chExt cx="2145655" cy="1456142"/>
            </a:xfrm>
          </p:grpSpPr>
          <p:sp>
            <p:nvSpPr>
              <p:cNvPr id="75" name="מלבן: פינות מעוגלות 74">
                <a:extLst>
                  <a:ext uri="{FF2B5EF4-FFF2-40B4-BE49-F238E27FC236}">
                    <a16:creationId xmlns:a16="http://schemas.microsoft.com/office/drawing/2014/main" id="{20435626-AE5C-4A53-A8E6-232820965649}"/>
                  </a:ext>
                </a:extLst>
              </p:cNvPr>
              <p:cNvSpPr/>
              <p:nvPr/>
            </p:nvSpPr>
            <p:spPr>
              <a:xfrm>
                <a:off x="730410" y="5186139"/>
                <a:ext cx="2145655" cy="1456142"/>
              </a:xfrm>
              <a:prstGeom prst="roundRect">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פינות מעוגלות 75">
                <a:extLst>
                  <a:ext uri="{FF2B5EF4-FFF2-40B4-BE49-F238E27FC236}">
                    <a16:creationId xmlns:a16="http://schemas.microsoft.com/office/drawing/2014/main" id="{E25FA9D7-C298-4896-8013-6E7E99114211}"/>
                  </a:ext>
                </a:extLst>
              </p:cNvPr>
              <p:cNvSpPr/>
              <p:nvPr/>
            </p:nvSpPr>
            <p:spPr>
              <a:xfrm>
                <a:off x="907567" y="5290272"/>
                <a:ext cx="1791339" cy="1257454"/>
              </a:xfrm>
              <a:prstGeom prst="roundRect">
                <a:avLst/>
              </a:prstGeom>
              <a:solidFill>
                <a:schemeClr val="bg1"/>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74" name="אליפסה 73">
              <a:extLst>
                <a:ext uri="{FF2B5EF4-FFF2-40B4-BE49-F238E27FC236}">
                  <a16:creationId xmlns:a16="http://schemas.microsoft.com/office/drawing/2014/main" id="{DAD5327A-2B75-4AB5-8A7F-2FCE42A4FA50}"/>
                </a:ext>
              </a:extLst>
            </p:cNvPr>
            <p:cNvSpPr/>
            <p:nvPr/>
          </p:nvSpPr>
          <p:spPr>
            <a:xfrm>
              <a:off x="1180734" y="4146269"/>
              <a:ext cx="1200000" cy="900000"/>
            </a:xfrm>
            <a:prstGeom prst="ellipse">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77" name="קבוצה 76">
            <a:extLst>
              <a:ext uri="{FF2B5EF4-FFF2-40B4-BE49-F238E27FC236}">
                <a16:creationId xmlns:a16="http://schemas.microsoft.com/office/drawing/2014/main" id="{73ED77A2-EFD2-4242-9ED6-46101D55797B}"/>
              </a:ext>
            </a:extLst>
          </p:cNvPr>
          <p:cNvGrpSpPr/>
          <p:nvPr/>
        </p:nvGrpSpPr>
        <p:grpSpPr>
          <a:xfrm>
            <a:off x="6076026" y="4968688"/>
            <a:ext cx="1306800" cy="1184400"/>
            <a:chOff x="8136925" y="5163864"/>
            <a:chExt cx="2145655" cy="1456142"/>
          </a:xfrm>
        </p:grpSpPr>
        <p:grpSp>
          <p:nvGrpSpPr>
            <p:cNvPr id="78" name="קבוצה 77">
              <a:extLst>
                <a:ext uri="{FF2B5EF4-FFF2-40B4-BE49-F238E27FC236}">
                  <a16:creationId xmlns:a16="http://schemas.microsoft.com/office/drawing/2014/main" id="{EBB71C91-9213-4DC9-A8C9-61B1563FDA6E}"/>
                </a:ext>
              </a:extLst>
            </p:cNvPr>
            <p:cNvGrpSpPr/>
            <p:nvPr/>
          </p:nvGrpSpPr>
          <p:grpSpPr>
            <a:xfrm>
              <a:off x="8136925" y="5163864"/>
              <a:ext cx="2145655" cy="1456142"/>
              <a:chOff x="8201093" y="5199480"/>
              <a:chExt cx="2145655" cy="1456142"/>
            </a:xfrm>
          </p:grpSpPr>
          <p:sp>
            <p:nvSpPr>
              <p:cNvPr id="80" name="מלבן: פינות מעוגלות 79">
                <a:extLst>
                  <a:ext uri="{FF2B5EF4-FFF2-40B4-BE49-F238E27FC236}">
                    <a16:creationId xmlns:a16="http://schemas.microsoft.com/office/drawing/2014/main" id="{EC5CC385-8192-4DDE-A2CD-DE6099C54C13}"/>
                  </a:ext>
                </a:extLst>
              </p:cNvPr>
              <p:cNvSpPr/>
              <p:nvPr/>
            </p:nvSpPr>
            <p:spPr>
              <a:xfrm>
                <a:off x="8201093" y="5199480"/>
                <a:ext cx="2145655" cy="1456142"/>
              </a:xfrm>
              <a:prstGeom prst="roundRect">
                <a:avLst/>
              </a:prstGeom>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1" name="מלבן: פינות מעוגלות 80">
                <a:extLst>
                  <a:ext uri="{FF2B5EF4-FFF2-40B4-BE49-F238E27FC236}">
                    <a16:creationId xmlns:a16="http://schemas.microsoft.com/office/drawing/2014/main" id="{FCDDAE69-088C-478F-A01D-E345DDF21180}"/>
                  </a:ext>
                </a:extLst>
              </p:cNvPr>
              <p:cNvSpPr/>
              <p:nvPr/>
            </p:nvSpPr>
            <p:spPr>
              <a:xfrm>
                <a:off x="8378250" y="5298824"/>
                <a:ext cx="1791339" cy="1257454"/>
              </a:xfrm>
              <a:prstGeom prst="roundRect">
                <a:avLst/>
              </a:prstGeom>
              <a:solidFill>
                <a:schemeClr val="bg1"/>
              </a:solidFill>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79" name="אליפסה 78">
              <a:extLst>
                <a:ext uri="{FF2B5EF4-FFF2-40B4-BE49-F238E27FC236}">
                  <a16:creationId xmlns:a16="http://schemas.microsoft.com/office/drawing/2014/main" id="{A728C550-781F-466E-B35B-C65378EADD71}"/>
                </a:ext>
              </a:extLst>
            </p:cNvPr>
            <p:cNvSpPr/>
            <p:nvPr/>
          </p:nvSpPr>
          <p:spPr>
            <a:xfrm>
              <a:off x="8609752" y="5428070"/>
              <a:ext cx="1200000" cy="90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82" name="אליפסה 81">
            <a:extLst>
              <a:ext uri="{FF2B5EF4-FFF2-40B4-BE49-F238E27FC236}">
                <a16:creationId xmlns:a16="http://schemas.microsoft.com/office/drawing/2014/main" id="{0D542BFA-F9CC-44AE-8342-AFC6BDC83F89}"/>
              </a:ext>
            </a:extLst>
          </p:cNvPr>
          <p:cNvSpPr/>
          <p:nvPr/>
        </p:nvSpPr>
        <p:spPr>
          <a:xfrm>
            <a:off x="1438906"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3" name="מלבן: פינות מעוגלות 82">
            <a:extLst>
              <a:ext uri="{FF2B5EF4-FFF2-40B4-BE49-F238E27FC236}">
                <a16:creationId xmlns:a16="http://schemas.microsoft.com/office/drawing/2014/main" id="{04D8EFCD-DA24-499D-A24D-8C2E357F69AE}"/>
              </a:ext>
            </a:extLst>
          </p:cNvPr>
          <p:cNvSpPr/>
          <p:nvPr/>
        </p:nvSpPr>
        <p:spPr>
          <a:xfrm>
            <a:off x="5657279" y="5517765"/>
            <a:ext cx="3305528" cy="973452"/>
          </a:xfrm>
          <a:prstGeom prst="roundRect">
            <a:avLst/>
          </a:prstGeom>
          <a:solidFill>
            <a:schemeClr val="bg1"/>
          </a:solid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he-IL" sz="6000" dirty="0">
                <a:solidFill>
                  <a:srgbClr val="FFC000"/>
                </a:solidFill>
                <a:latin typeface="Calibri" panose="020F0502020204030204" pitchFamily="34" charset="0"/>
                <a:cs typeface="Calibri" panose="020F0502020204030204" pitchFamily="34" charset="0"/>
              </a:rPr>
              <a:t> </a:t>
            </a:r>
            <a:r>
              <a:rPr lang="en-US" sz="6000" dirty="0">
                <a:solidFill>
                  <a:srgbClr val="FFC000"/>
                </a:solidFill>
                <a:latin typeface="Calibri" panose="020F0502020204030204" pitchFamily="34" charset="0"/>
                <a:cs typeface="Calibri" panose="020F0502020204030204" pitchFamily="34" charset="0"/>
              </a:rPr>
              <a:t>8</a:t>
            </a:r>
            <a:r>
              <a:rPr lang="he-IL" sz="6000" dirty="0">
                <a:solidFill>
                  <a:srgbClr val="FFC000"/>
                </a:solidFill>
                <a:latin typeface="Calibri" panose="020F0502020204030204" pitchFamily="34" charset="0"/>
                <a:cs typeface="Calibri" panose="020F0502020204030204" pitchFamily="34" charset="0"/>
              </a:rPr>
              <a:t> </a:t>
            </a:r>
            <a:r>
              <a:rPr lang="en-US" sz="6000" dirty="0">
                <a:solidFill>
                  <a:prstClr val="black"/>
                </a:solidFill>
                <a:latin typeface="Calibri" panose="020F0502020204030204" pitchFamily="34" charset="0"/>
                <a:cs typeface="Calibri" panose="020F0502020204030204" pitchFamily="34" charset="0"/>
              </a:rPr>
              <a:t>+</a:t>
            </a:r>
            <a:r>
              <a:rPr lang="he-IL" sz="6000" dirty="0">
                <a:solidFill>
                  <a:prstClr val="black"/>
                </a:solidFill>
                <a:latin typeface="Calibri" panose="020F0502020204030204" pitchFamily="34" charset="0"/>
                <a:cs typeface="Calibri" panose="020F0502020204030204" pitchFamily="34" charset="0"/>
              </a:rPr>
              <a:t> </a:t>
            </a:r>
            <a:r>
              <a:rPr lang="en-US" sz="6000" dirty="0">
                <a:solidFill>
                  <a:srgbClr val="ED7D31"/>
                </a:solidFill>
                <a:latin typeface="Calibri" panose="020F0502020204030204" pitchFamily="34" charset="0"/>
                <a:cs typeface="Calibri" panose="020F0502020204030204" pitchFamily="34" charset="0"/>
              </a:rPr>
              <a:t>1</a:t>
            </a:r>
            <a:r>
              <a:rPr lang="en-US" sz="6000" dirty="0">
                <a:solidFill>
                  <a:prstClr val="black"/>
                </a:solidFill>
                <a:latin typeface="Calibri" panose="020F0502020204030204" pitchFamily="34" charset="0"/>
                <a:cs typeface="Calibri" panose="020F0502020204030204" pitchFamily="34" charset="0"/>
              </a:rPr>
              <a:t> = 9 </a:t>
            </a:r>
            <a:endParaRPr lang="he-IL" sz="60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01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7"/>
                                        </p:tgtEl>
                                        <p:attrNameLst>
                                          <p:attrName>style.visibility</p:attrName>
                                        </p:attrNameLst>
                                      </p:cBhvr>
                                      <p:to>
                                        <p:strVal val="hidden"/>
                                      </p:to>
                                    </p:set>
                                  </p:childTnLst>
                                </p:cTn>
                              </p:par>
                              <p:par>
                                <p:cTn id="7" presetID="26" presetClass="emph" presetSubtype="0" fill="remove" nodeType="withEffect">
                                  <p:stCondLst>
                                    <p:cond delay="0"/>
                                  </p:stCondLst>
                                  <p:childTnLst>
                                    <p:animEffect transition="out" filter="fade">
                                      <p:cBhvr>
                                        <p:cTn id="8" dur="2000" tmFilter="0, 0; .2, .5; .8, .5; 1, 0"/>
                                        <p:tgtEl>
                                          <p:spTgt spid="72"/>
                                        </p:tgtEl>
                                      </p:cBhvr>
                                    </p:animEffect>
                                    <p:animScale>
                                      <p:cBhvr>
                                        <p:cTn id="9" dur="100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2"/>
                    </p:tgtEl>
                  </p:cond>
                </p:stCondLst>
                <p:endSync evt="end" delay="0">
                  <p:rtn val="all"/>
                </p:endSync>
                <p:childTnLst>
                  <p:par>
                    <p:cTn id="11" fill="hold">
                      <p:stCondLst>
                        <p:cond delay="0"/>
                      </p:stCondLst>
                      <p:childTnLst>
                        <p:par>
                          <p:cTn id="12" fill="hold">
                            <p:stCondLst>
                              <p:cond delay="0"/>
                            </p:stCondLst>
                            <p:childTnLst>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0"/>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72"/>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childTnLst>
                                </p:cTn>
                              </p:par>
                              <p:par>
                                <p:cTn id="48" presetID="26" presetClass="emph" presetSubtype="0" fill="remove" nodeType="withEffect">
                                  <p:stCondLst>
                                    <p:cond delay="0"/>
                                  </p:stCondLst>
                                  <p:childTnLst>
                                    <p:animEffect transition="out" filter="fade">
                                      <p:cBhvr>
                                        <p:cTn id="49" dur="2000" tmFilter="0, 0; .2, .5; .8, .5; 1, 0"/>
                                        <p:tgtEl>
                                          <p:spTgt spid="77"/>
                                        </p:tgtEl>
                                      </p:cBhvr>
                                    </p:animEffect>
                                    <p:animScale>
                                      <p:cBhvr>
                                        <p:cTn id="50" dur="1000" autoRev="1" fill="hold"/>
                                        <p:tgtEl>
                                          <p:spTgt spid="77"/>
                                        </p:tgtEl>
                                      </p:cBhvr>
                                      <p:by x="105000" y="105000"/>
                                    </p:animScale>
                                  </p:childTnLst>
                                </p:cTn>
                              </p:par>
                            </p:childTnLst>
                          </p:cTn>
                        </p:par>
                      </p:childTnLst>
                    </p:cTn>
                  </p:par>
                </p:childTnLst>
              </p:cTn>
              <p:nextCondLst>
                <p:cond evt="onClick" delay="0">
                  <p:tgtEl>
                    <p:spTgt spid="72"/>
                  </p:tgtEl>
                </p:cond>
              </p:nextCondLst>
            </p:seq>
            <p:seq concurrent="1" nextAc="seek">
              <p:cTn id="51" restart="whenNotActive" fill="hold" evtFilter="cancelBubble" nodeType="interactiveSeq">
                <p:stCondLst>
                  <p:cond evt="onClick" delay="0">
                    <p:tgtEl>
                      <p:spTgt spid="77"/>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withEffect">
                                  <p:stCondLst>
                                    <p:cond delay="0"/>
                                  </p:stCondLst>
                                  <p:childTnLst>
                                    <p:set>
                                      <p:cBhvr>
                                        <p:cTn id="55" dur="1" fill="hold">
                                          <p:stCondLst>
                                            <p:cond delay="0"/>
                                          </p:stCondLst>
                                        </p:cTn>
                                        <p:tgtEl>
                                          <p:spTgt spid="71"/>
                                        </p:tgtEl>
                                        <p:attrNameLst>
                                          <p:attrName>style.visibility</p:attrName>
                                        </p:attrNameLst>
                                      </p:cBhvr>
                                      <p:to>
                                        <p:strVal val="visible"/>
                                      </p:to>
                                    </p:set>
                                  </p:childTnLst>
                                </p:cTn>
                              </p:par>
                              <p:par>
                                <p:cTn id="56" presetID="1" presetClass="exit" presetSubtype="0" fill="hold" nodeType="withEffect">
                                  <p:stCondLst>
                                    <p:cond delay="0"/>
                                  </p:stCondLst>
                                  <p:childTnLst>
                                    <p:set>
                                      <p:cBhvr>
                                        <p:cTn id="57" dur="1" fill="hold">
                                          <p:stCondLst>
                                            <p:cond delay="0"/>
                                          </p:stCondLst>
                                        </p:cTn>
                                        <p:tgtEl>
                                          <p:spTgt spid="77"/>
                                        </p:tgtEl>
                                        <p:attrNameLst>
                                          <p:attrName>style.visibility</p:attrName>
                                        </p:attrNameLst>
                                      </p:cBhvr>
                                      <p:to>
                                        <p:strVal val="hidden"/>
                                      </p:to>
                                    </p:set>
                                  </p:childTnLst>
                                </p:cTn>
                              </p:par>
                            </p:childTnLst>
                          </p:cTn>
                        </p:par>
                        <p:par>
                          <p:cTn id="58" fill="hold">
                            <p:stCondLst>
                              <p:cond delay="0"/>
                            </p:stCondLst>
                            <p:childTnLst>
                              <p:par>
                                <p:cTn id="59" presetID="1" presetClass="entr" presetSubtype="0" fill="hold" grpId="0" nodeType="afterEffect">
                                  <p:stCondLst>
                                    <p:cond delay="0"/>
                                  </p:stCondLst>
                                  <p:childTnLst>
                                    <p:set>
                                      <p:cBhvr>
                                        <p:cTn id="60" dur="1" fill="hold">
                                          <p:stCondLst>
                                            <p:cond delay="0"/>
                                          </p:stCondLst>
                                        </p:cTn>
                                        <p:tgtEl>
                                          <p:spTgt spid="83"/>
                                        </p:tgtEl>
                                        <p:attrNameLst>
                                          <p:attrName>style.visibility</p:attrName>
                                        </p:attrNameLst>
                                      </p:cBhvr>
                                      <p:to>
                                        <p:strVal val="visible"/>
                                      </p:to>
                                    </p:set>
                                  </p:childTnLst>
                                </p:cTn>
                              </p:par>
                            </p:childTnLst>
                          </p:cTn>
                        </p:par>
                      </p:childTnLst>
                    </p:cTn>
                  </p:par>
                </p:childTnLst>
              </p:cTn>
              <p:nextCondLst>
                <p:cond evt="onClick" delay="0">
                  <p:tgtEl>
                    <p:spTgt spid="77"/>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82" grpId="0" animBg="1"/>
      <p:bldP spid="8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קבוצה 45">
            <a:extLst>
              <a:ext uri="{FF2B5EF4-FFF2-40B4-BE49-F238E27FC236}">
                <a16:creationId xmlns:a16="http://schemas.microsoft.com/office/drawing/2014/main" id="{EE80B2A6-A566-4D43-A047-4CE5B8049103}"/>
              </a:ext>
            </a:extLst>
          </p:cNvPr>
          <p:cNvGrpSpPr/>
          <p:nvPr/>
        </p:nvGrpSpPr>
        <p:grpSpPr>
          <a:xfrm>
            <a:off x="214652" y="3282895"/>
            <a:ext cx="4248472" cy="1154217"/>
            <a:chOff x="3563887" y="4076362"/>
            <a:chExt cx="5017805" cy="1154217"/>
          </a:xfrm>
        </p:grpSpPr>
        <p:sp>
          <p:nvSpPr>
            <p:cNvPr id="47" name="מלבן 46">
              <a:extLst>
                <a:ext uri="{FF2B5EF4-FFF2-40B4-BE49-F238E27FC236}">
                  <a16:creationId xmlns:a16="http://schemas.microsoft.com/office/drawing/2014/main" id="{EFF73340-06FD-4E3E-81F2-DBFA4F9C7A9C}"/>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8" name="מלבן 47">
              <a:extLst>
                <a:ext uri="{FF2B5EF4-FFF2-40B4-BE49-F238E27FC236}">
                  <a16:creationId xmlns:a16="http://schemas.microsoft.com/office/drawing/2014/main" id="{E489733B-B454-416A-BCFB-082A483F3D17}"/>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44" name="קבוצה 43">
            <a:extLst>
              <a:ext uri="{FF2B5EF4-FFF2-40B4-BE49-F238E27FC236}">
                <a16:creationId xmlns:a16="http://schemas.microsoft.com/office/drawing/2014/main" id="{B7483962-3709-4C8B-8960-F530D402CEC0}"/>
              </a:ext>
            </a:extLst>
          </p:cNvPr>
          <p:cNvGrpSpPr/>
          <p:nvPr/>
        </p:nvGrpSpPr>
        <p:grpSpPr>
          <a:xfrm>
            <a:off x="4660717" y="3282895"/>
            <a:ext cx="4248472" cy="1154217"/>
            <a:chOff x="3563887" y="4076362"/>
            <a:chExt cx="5017805" cy="1154217"/>
          </a:xfrm>
        </p:grpSpPr>
        <p:sp>
          <p:nvSpPr>
            <p:cNvPr id="20" name="מלבן 19">
              <a:extLst>
                <a:ext uri="{FF2B5EF4-FFF2-40B4-BE49-F238E27FC236}">
                  <a16:creationId xmlns:a16="http://schemas.microsoft.com/office/drawing/2014/main" id="{BFF5D512-1BC3-4C55-A3A5-013D48D6E333}"/>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3" name="מלבן 42">
              <a:extLst>
                <a:ext uri="{FF2B5EF4-FFF2-40B4-BE49-F238E27FC236}">
                  <a16:creationId xmlns:a16="http://schemas.microsoft.com/office/drawing/2014/main" id="{AEC6D1B6-89E5-4561-A765-3FCF8597E3B0}"/>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3" name="TextBox 12"/>
          <p:cNvSpPr txBox="1"/>
          <p:nvPr/>
        </p:nvSpPr>
        <p:spPr>
          <a:xfrm>
            <a:off x="-71375" y="106508"/>
            <a:ext cx="9023755"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דָנָה הֶעֱבִירָה כַּדוּר אֶחָד מֵאַרְגָז ב' לְאַרְגָז א'.</a:t>
            </a:r>
          </a:p>
          <a:p>
            <a:r>
              <a:rPr lang="he-IL" sz="2800" dirty="0">
                <a:latin typeface="Calibri" panose="020F0502020204030204" pitchFamily="34" charset="0"/>
                <a:cs typeface="Calibri" panose="020F0502020204030204" pitchFamily="34" charset="0"/>
              </a:rPr>
              <a:t>כַּמָה כַּדוּרִים כָּעֵת בִּשְנֵי הָאַרְגָזִים יַחַד?</a:t>
            </a:r>
          </a:p>
        </p:txBody>
      </p:sp>
      <p:sp>
        <p:nvSpPr>
          <p:cNvPr id="15" name="TextBox 14"/>
          <p:cNvSpPr txBox="1"/>
          <p:nvPr/>
        </p:nvSpPr>
        <p:spPr>
          <a:xfrm>
            <a:off x="7494953" y="1517237"/>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א'</a:t>
            </a:r>
          </a:p>
        </p:txBody>
      </p:sp>
      <p:sp>
        <p:nvSpPr>
          <p:cNvPr id="16" name="TextBox 15"/>
          <p:cNvSpPr txBox="1"/>
          <p:nvPr/>
        </p:nvSpPr>
        <p:spPr>
          <a:xfrm>
            <a:off x="2879382" y="1567441"/>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ב'</a:t>
            </a:r>
          </a:p>
        </p:txBody>
      </p:sp>
      <p:cxnSp>
        <p:nvCxnSpPr>
          <p:cNvPr id="18" name="מחבר ישר 17"/>
          <p:cNvCxnSpPr/>
          <p:nvPr/>
        </p:nvCxnSpPr>
        <p:spPr>
          <a:xfrm>
            <a:off x="236638" y="652534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96638" y="6054797"/>
            <a:ext cx="432048"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a:t>
            </a:r>
          </a:p>
        </p:txBody>
      </p:sp>
      <p:cxnSp>
        <p:nvCxnSpPr>
          <p:cNvPr id="21" name="מחבר ישר 20"/>
          <p:cNvCxnSpPr/>
          <p:nvPr/>
        </p:nvCxnSpPr>
        <p:spPr>
          <a:xfrm>
            <a:off x="1978768" y="652534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436004" y="6049614"/>
            <a:ext cx="432048"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a:t>
            </a:r>
          </a:p>
        </p:txBody>
      </p:sp>
      <p:cxnSp>
        <p:nvCxnSpPr>
          <p:cNvPr id="23" name="מחבר ישר 22"/>
          <p:cNvCxnSpPr/>
          <p:nvPr/>
        </p:nvCxnSpPr>
        <p:spPr>
          <a:xfrm>
            <a:off x="4051663" y="652534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36638" y="4755383"/>
            <a:ext cx="1080120"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אַרְגָז ב'</a:t>
            </a:r>
          </a:p>
        </p:txBody>
      </p:sp>
      <p:sp>
        <p:nvSpPr>
          <p:cNvPr id="25" name="TextBox 24"/>
          <p:cNvSpPr txBox="1"/>
          <p:nvPr/>
        </p:nvSpPr>
        <p:spPr>
          <a:xfrm>
            <a:off x="2082626" y="4755384"/>
            <a:ext cx="1080120"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אַרְגָז א'</a:t>
            </a:r>
          </a:p>
        </p:txBody>
      </p:sp>
      <p:sp>
        <p:nvSpPr>
          <p:cNvPr id="26" name="TextBox 25"/>
          <p:cNvSpPr txBox="1"/>
          <p:nvPr/>
        </p:nvSpPr>
        <p:spPr>
          <a:xfrm>
            <a:off x="3416845" y="4755385"/>
            <a:ext cx="2379291"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שְנֵי הָאַרְגָזִים</a:t>
            </a:r>
          </a:p>
          <a:p>
            <a:pPr algn="ctr"/>
            <a:r>
              <a:rPr lang="he-IL" sz="2800" dirty="0">
                <a:latin typeface="Calibri" panose="020F0502020204030204" pitchFamily="34" charset="0"/>
                <a:cs typeface="Calibri" panose="020F0502020204030204" pitchFamily="34" charset="0"/>
              </a:rPr>
              <a:t> יַחַד</a:t>
            </a:r>
          </a:p>
        </p:txBody>
      </p:sp>
      <p:pic>
        <p:nvPicPr>
          <p:cNvPr id="17" name="גרפיקה 16" descr="כדור ים עם מילוי מלא">
            <a:extLst>
              <a:ext uri="{FF2B5EF4-FFF2-40B4-BE49-F238E27FC236}">
                <a16:creationId xmlns:a16="http://schemas.microsoft.com/office/drawing/2014/main" id="{B0A04BAF-04AA-4D78-8ACA-55467B818DD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13925" y="2175452"/>
            <a:ext cx="1274440" cy="1274440"/>
          </a:xfrm>
          <a:prstGeom prst="rect">
            <a:avLst/>
          </a:prstGeom>
        </p:spPr>
      </p:pic>
      <p:pic>
        <p:nvPicPr>
          <p:cNvPr id="35" name="גרפיקה 34" descr="כדור ים עם מילוי מלא">
            <a:extLst>
              <a:ext uri="{FF2B5EF4-FFF2-40B4-BE49-F238E27FC236}">
                <a16:creationId xmlns:a16="http://schemas.microsoft.com/office/drawing/2014/main" id="{7C26455C-33B3-4AD6-BEBD-E48431007CD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4314" y="3150690"/>
            <a:ext cx="1274440" cy="1274440"/>
          </a:xfrm>
          <a:prstGeom prst="rect">
            <a:avLst/>
          </a:prstGeom>
        </p:spPr>
      </p:pic>
      <p:pic>
        <p:nvPicPr>
          <p:cNvPr id="36" name="גרפיקה 35" descr="כדור ים עם מילוי מלא">
            <a:extLst>
              <a:ext uri="{FF2B5EF4-FFF2-40B4-BE49-F238E27FC236}">
                <a16:creationId xmlns:a16="http://schemas.microsoft.com/office/drawing/2014/main" id="{78273161-1C5A-48EF-8F01-3A2F7472C27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47459" y="3123071"/>
            <a:ext cx="1274440" cy="1274440"/>
          </a:xfrm>
          <a:prstGeom prst="rect">
            <a:avLst/>
          </a:prstGeom>
        </p:spPr>
      </p:pic>
      <p:pic>
        <p:nvPicPr>
          <p:cNvPr id="37" name="גרפיקה 36" descr="כדור ים עם מילוי מלא">
            <a:extLst>
              <a:ext uri="{FF2B5EF4-FFF2-40B4-BE49-F238E27FC236}">
                <a16:creationId xmlns:a16="http://schemas.microsoft.com/office/drawing/2014/main" id="{7A280F8F-3494-4945-978C-8F5DA1DE928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9850" y="1472731"/>
            <a:ext cx="1274440" cy="1274440"/>
          </a:xfrm>
          <a:prstGeom prst="rect">
            <a:avLst/>
          </a:prstGeom>
        </p:spPr>
      </p:pic>
      <p:pic>
        <p:nvPicPr>
          <p:cNvPr id="38" name="גרפיקה 37" descr="כדור ים עם מילוי מלא">
            <a:extLst>
              <a:ext uri="{FF2B5EF4-FFF2-40B4-BE49-F238E27FC236}">
                <a16:creationId xmlns:a16="http://schemas.microsoft.com/office/drawing/2014/main" id="{6058A18E-477E-4F6A-BD05-5D07DEAE15C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672355">
            <a:off x="641752" y="2315004"/>
            <a:ext cx="1274440" cy="1274440"/>
          </a:xfrm>
          <a:prstGeom prst="rect">
            <a:avLst/>
          </a:prstGeom>
        </p:spPr>
      </p:pic>
      <p:pic>
        <p:nvPicPr>
          <p:cNvPr id="39" name="גרפיקה 38" descr="כדור ים עם מילוי מלא">
            <a:extLst>
              <a:ext uri="{FF2B5EF4-FFF2-40B4-BE49-F238E27FC236}">
                <a16:creationId xmlns:a16="http://schemas.microsoft.com/office/drawing/2014/main" id="{697754B2-964A-4C77-9AEE-7D4EBF25007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707441" y="2264521"/>
            <a:ext cx="1274440" cy="1274440"/>
          </a:xfrm>
          <a:prstGeom prst="rect">
            <a:avLst/>
          </a:prstGeom>
        </p:spPr>
      </p:pic>
      <p:pic>
        <p:nvPicPr>
          <p:cNvPr id="40" name="גרפיקה 39" descr="כדור ים עם מילוי מלא">
            <a:extLst>
              <a:ext uri="{FF2B5EF4-FFF2-40B4-BE49-F238E27FC236}">
                <a16:creationId xmlns:a16="http://schemas.microsoft.com/office/drawing/2014/main" id="{797BFE83-FE67-40A7-A1FB-BB7DE0C2F43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62120" y="3155836"/>
            <a:ext cx="1274440" cy="1274440"/>
          </a:xfrm>
          <a:prstGeom prst="rect">
            <a:avLst/>
          </a:prstGeom>
        </p:spPr>
      </p:pic>
      <p:pic>
        <p:nvPicPr>
          <p:cNvPr id="41" name="גרפיקה 40" descr="כדור ים עם מילוי מלא">
            <a:extLst>
              <a:ext uri="{FF2B5EF4-FFF2-40B4-BE49-F238E27FC236}">
                <a16:creationId xmlns:a16="http://schemas.microsoft.com/office/drawing/2014/main" id="{BF9C3BBC-6A3C-40A5-9A99-47CCE67096D7}"/>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237405" y="3136889"/>
            <a:ext cx="1274440" cy="1274440"/>
          </a:xfrm>
          <a:prstGeom prst="rect">
            <a:avLst/>
          </a:prstGeom>
        </p:spPr>
      </p:pic>
      <p:pic>
        <p:nvPicPr>
          <p:cNvPr id="42" name="גרפיקה 41" descr="כדור ים עם מילוי מלא">
            <a:extLst>
              <a:ext uri="{FF2B5EF4-FFF2-40B4-BE49-F238E27FC236}">
                <a16:creationId xmlns:a16="http://schemas.microsoft.com/office/drawing/2014/main" id="{039DB022-6DA4-46CB-BB02-D82BE442C6D1}"/>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5419433" y="3115280"/>
            <a:ext cx="1274440" cy="1274440"/>
          </a:xfrm>
          <a:prstGeom prst="rect">
            <a:avLst/>
          </a:prstGeom>
        </p:spPr>
      </p:pic>
      <p:sp>
        <p:nvSpPr>
          <p:cNvPr id="50" name="תיבת טקסט 49">
            <a:extLst>
              <a:ext uri="{FF2B5EF4-FFF2-40B4-BE49-F238E27FC236}">
                <a16:creationId xmlns:a16="http://schemas.microsoft.com/office/drawing/2014/main" id="{CCFA5772-F90E-40C2-B33C-E3F9281683D1}"/>
              </a:ext>
            </a:extLst>
          </p:cNvPr>
          <p:cNvSpPr txBox="1"/>
          <p:nvPr/>
        </p:nvSpPr>
        <p:spPr>
          <a:xfrm>
            <a:off x="686618" y="5860998"/>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7</a:t>
            </a:r>
          </a:p>
        </p:txBody>
      </p:sp>
      <p:sp>
        <p:nvSpPr>
          <p:cNvPr id="51" name="תיבת טקסט 50">
            <a:extLst>
              <a:ext uri="{FF2B5EF4-FFF2-40B4-BE49-F238E27FC236}">
                <a16:creationId xmlns:a16="http://schemas.microsoft.com/office/drawing/2014/main" id="{F21726AB-3A21-44FA-AD42-09A0119CF186}"/>
              </a:ext>
            </a:extLst>
          </p:cNvPr>
          <p:cNvSpPr txBox="1"/>
          <p:nvPr/>
        </p:nvSpPr>
        <p:spPr>
          <a:xfrm>
            <a:off x="2499403" y="5897155"/>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2</a:t>
            </a:r>
          </a:p>
        </p:txBody>
      </p:sp>
      <p:sp>
        <p:nvSpPr>
          <p:cNvPr id="52" name="תיבת טקסט 51">
            <a:extLst>
              <a:ext uri="{FF2B5EF4-FFF2-40B4-BE49-F238E27FC236}">
                <a16:creationId xmlns:a16="http://schemas.microsoft.com/office/drawing/2014/main" id="{E424FAB8-C38C-4AA4-BB16-CB3058B1A087}"/>
              </a:ext>
            </a:extLst>
          </p:cNvPr>
          <p:cNvSpPr txBox="1"/>
          <p:nvPr/>
        </p:nvSpPr>
        <p:spPr>
          <a:xfrm>
            <a:off x="4555467" y="5891615"/>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9</a:t>
            </a:r>
          </a:p>
        </p:txBody>
      </p:sp>
      <p:sp>
        <p:nvSpPr>
          <p:cNvPr id="54" name="תיבת טקסט 53">
            <a:extLst>
              <a:ext uri="{FF2B5EF4-FFF2-40B4-BE49-F238E27FC236}">
                <a16:creationId xmlns:a16="http://schemas.microsoft.com/office/drawing/2014/main" id="{5730A017-D946-4751-9CC8-01356EBEFF06}"/>
              </a:ext>
            </a:extLst>
          </p:cNvPr>
          <p:cNvSpPr txBox="1"/>
          <p:nvPr/>
        </p:nvSpPr>
        <p:spPr>
          <a:xfrm>
            <a:off x="5947304" y="5260673"/>
            <a:ext cx="2520280" cy="954107"/>
          </a:xfrm>
          <a:prstGeom prst="rect">
            <a:avLst/>
          </a:prstGeom>
          <a:noFill/>
        </p:spPr>
        <p:txBody>
          <a:bodyPr wrap="square" rtlCol="0">
            <a:spAutoFit/>
          </a:bodyP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a:t>
            </a:r>
            <a:endParaRPr lang="en-IL" sz="2800" dirty="0">
              <a:solidFill>
                <a:schemeClr val="bg1"/>
              </a:solidFill>
              <a:latin typeface="Calibri" panose="020F0502020204030204" pitchFamily="34" charset="0"/>
              <a:cs typeface="Calibri" panose="020F0502020204030204" pitchFamily="34" charset="0"/>
            </a:endParaRPr>
          </a:p>
        </p:txBody>
      </p:sp>
      <p:sp>
        <p:nvSpPr>
          <p:cNvPr id="59" name="לחצו עלי להצגת התרגיל">
            <a:extLst>
              <a:ext uri="{FF2B5EF4-FFF2-40B4-BE49-F238E27FC236}">
                <a16:creationId xmlns:a16="http://schemas.microsoft.com/office/drawing/2014/main" id="{0C12ACCB-F279-41A7-B352-5D30F2CA8600}"/>
              </a:ext>
            </a:extLst>
          </p:cNvPr>
          <p:cNvSpPr/>
          <p:nvPr/>
        </p:nvSpPr>
        <p:spPr>
          <a:xfrm>
            <a:off x="6050235" y="544776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p>
        </p:txBody>
      </p:sp>
      <p:sp>
        <p:nvSpPr>
          <p:cNvPr id="49" name="לחצו עלי להעברת הכדור">
            <a:extLst>
              <a:ext uri="{FF2B5EF4-FFF2-40B4-BE49-F238E27FC236}">
                <a16:creationId xmlns:a16="http://schemas.microsoft.com/office/drawing/2014/main" id="{1B44D81D-9792-49BA-A42A-F587DA8CE14F}"/>
              </a:ext>
            </a:extLst>
          </p:cNvPr>
          <p:cNvSpPr/>
          <p:nvPr/>
        </p:nvSpPr>
        <p:spPr>
          <a:xfrm>
            <a:off x="6042697" y="544522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לְהַעֲבָרַת הַכַּדוּר.</a:t>
            </a:r>
          </a:p>
        </p:txBody>
      </p:sp>
    </p:spTree>
    <p:extLst>
      <p:ext uri="{BB962C8B-B14F-4D97-AF65-F5344CB8AC3E}">
        <p14:creationId xmlns:p14="http://schemas.microsoft.com/office/powerpoint/2010/main" val="17749302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50" presetClass="path" presetSubtype="0" accel="50000" decel="50000" fill="hold" nodeType="withEffect">
                                  <p:stCondLst>
                                    <p:cond delay="0"/>
                                  </p:stCondLst>
                                  <p:childTnLst>
                                    <p:animMotion origin="layout" path="M 1.11111E-6 1.11111E-6 L 0.33368 1.11111E-6 C 0.48299 1.11111E-6 0.66545 0.06643 0.66545 0.12153 L 0.66545 0.24491 " pathEditMode="relative" rAng="0" ptsTypes="AAAA">
                                      <p:cBhvr>
                                        <p:cTn id="6" dur="2000" fill="hold"/>
                                        <p:tgtEl>
                                          <p:spTgt spid="37"/>
                                        </p:tgtEl>
                                        <p:attrNameLst>
                                          <p:attrName>ppt_x</p:attrName>
                                          <p:attrName>ppt_y</p:attrName>
                                        </p:attrNameLst>
                                      </p:cBhvr>
                                      <p:rCtr x="33264" y="12245"/>
                                    </p:animMotion>
                                  </p:childTnLst>
                                </p:cTn>
                              </p:par>
                              <p:par>
                                <p:cTn id="7" presetID="1" presetClass="exit"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9" restart="whenNotActive" fill="hold" evtFilter="cancelBubble" nodeType="interactiveSeq">
                <p:stCondLst>
                  <p:cond evt="onClick" delay="0">
                    <p:tgtEl>
                      <p:spTgt spid="59"/>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childTnLst>
        </p:cTn>
      </p:par>
    </p:tnLst>
    <p:bldLst>
      <p:bldP spid="50" grpId="0"/>
      <p:bldP spid="51" grpId="0"/>
      <p:bldP spid="52" grpId="0"/>
      <p:bldP spid="59"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92575" y="148095"/>
            <a:ext cx="9023755" cy="1661993"/>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הַצִיגוּ בְּתַבְנִית 10 אֶת הַכַּדוּרִים שֶנִמְצָאִים בְּאַרְגָז א' בְּצֶבַע אֶחָד, וְאֶת הַכַּדוּרִים שֶנִמְצָאִים בְּאַרְגָז ב' – בְּצֶבַע אַחֵר.</a:t>
            </a:r>
          </a:p>
          <a:p>
            <a:r>
              <a:rPr lang="he-IL" sz="2800" dirty="0">
                <a:latin typeface="Calibri" panose="020F0502020204030204" pitchFamily="34" charset="0"/>
                <a:cs typeface="Calibri" panose="020F0502020204030204" pitchFamily="34" charset="0"/>
              </a:rPr>
              <a:t>לַחֲצוּ עַל הַלַחְצָן הַצִבְעוֹנִי לְהַצָגַת הַדִסְקִיוֹת בַּתַבְנִית.</a:t>
            </a:r>
          </a:p>
          <a:p>
            <a:endParaRPr lang="he-IL" dirty="0">
              <a:latin typeface="Calibri" panose="020F0502020204030204" pitchFamily="34" charset="0"/>
              <a:cs typeface="Calibri" panose="020F0502020204030204" pitchFamily="34" charset="0"/>
            </a:endParaRPr>
          </a:p>
        </p:txBody>
      </p:sp>
      <p:grpSp>
        <p:nvGrpSpPr>
          <p:cNvPr id="2" name="קבוצה 1">
            <a:extLst>
              <a:ext uri="{FF2B5EF4-FFF2-40B4-BE49-F238E27FC236}">
                <a16:creationId xmlns:a16="http://schemas.microsoft.com/office/drawing/2014/main" id="{FDCA353A-9D0C-4402-A9EC-87A772E91D6F}"/>
              </a:ext>
            </a:extLst>
          </p:cNvPr>
          <p:cNvGrpSpPr/>
          <p:nvPr/>
        </p:nvGrpSpPr>
        <p:grpSpPr>
          <a:xfrm>
            <a:off x="43589" y="1440564"/>
            <a:ext cx="5488757" cy="1623132"/>
            <a:chOff x="214652" y="2301023"/>
            <a:chExt cx="8694537" cy="2504232"/>
          </a:xfrm>
        </p:grpSpPr>
        <p:grpSp>
          <p:nvGrpSpPr>
            <p:cNvPr id="46" name="קבוצה 45">
              <a:extLst>
                <a:ext uri="{FF2B5EF4-FFF2-40B4-BE49-F238E27FC236}">
                  <a16:creationId xmlns:a16="http://schemas.microsoft.com/office/drawing/2014/main" id="{EE80B2A6-A566-4D43-A047-4CE5B8049103}"/>
                </a:ext>
              </a:extLst>
            </p:cNvPr>
            <p:cNvGrpSpPr/>
            <p:nvPr/>
          </p:nvGrpSpPr>
          <p:grpSpPr>
            <a:xfrm>
              <a:off x="214652" y="3284984"/>
              <a:ext cx="4248472" cy="1154217"/>
              <a:chOff x="3563887" y="4076362"/>
              <a:chExt cx="5017805" cy="1154217"/>
            </a:xfrm>
          </p:grpSpPr>
          <p:sp>
            <p:nvSpPr>
              <p:cNvPr id="47" name="מלבן 46">
                <a:extLst>
                  <a:ext uri="{FF2B5EF4-FFF2-40B4-BE49-F238E27FC236}">
                    <a16:creationId xmlns:a16="http://schemas.microsoft.com/office/drawing/2014/main" id="{EFF73340-06FD-4E3E-81F2-DBFA4F9C7A9C}"/>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מלבן 47">
                <a:extLst>
                  <a:ext uri="{FF2B5EF4-FFF2-40B4-BE49-F238E27FC236}">
                    <a16:creationId xmlns:a16="http://schemas.microsoft.com/office/drawing/2014/main" id="{E489733B-B454-416A-BCFB-082A483F3D17}"/>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44" name="קבוצה 43">
              <a:extLst>
                <a:ext uri="{FF2B5EF4-FFF2-40B4-BE49-F238E27FC236}">
                  <a16:creationId xmlns:a16="http://schemas.microsoft.com/office/drawing/2014/main" id="{B7483962-3709-4C8B-8960-F530D402CEC0}"/>
                </a:ext>
              </a:extLst>
            </p:cNvPr>
            <p:cNvGrpSpPr/>
            <p:nvPr/>
          </p:nvGrpSpPr>
          <p:grpSpPr>
            <a:xfrm>
              <a:off x="4660717" y="3284984"/>
              <a:ext cx="4248472" cy="1154217"/>
              <a:chOff x="3563887" y="4076362"/>
              <a:chExt cx="5017805" cy="1154217"/>
            </a:xfrm>
          </p:grpSpPr>
          <p:sp>
            <p:nvSpPr>
              <p:cNvPr id="20" name="מלבן 19">
                <a:extLst>
                  <a:ext uri="{FF2B5EF4-FFF2-40B4-BE49-F238E27FC236}">
                    <a16:creationId xmlns:a16="http://schemas.microsoft.com/office/drawing/2014/main" id="{BFF5D512-1BC3-4C55-A3A5-013D48D6E333}"/>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3" name="מלבן 42">
                <a:extLst>
                  <a:ext uri="{FF2B5EF4-FFF2-40B4-BE49-F238E27FC236}">
                    <a16:creationId xmlns:a16="http://schemas.microsoft.com/office/drawing/2014/main" id="{AEC6D1B6-89E5-4561-A765-3FCF8597E3B0}"/>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15" name="TextBox 14"/>
            <p:cNvSpPr txBox="1"/>
            <p:nvPr/>
          </p:nvSpPr>
          <p:spPr>
            <a:xfrm>
              <a:off x="5591483" y="4328592"/>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א'</a:t>
              </a:r>
            </a:p>
          </p:txBody>
        </p:sp>
        <p:sp>
          <p:nvSpPr>
            <p:cNvPr id="16" name="TextBox 15"/>
            <p:cNvSpPr txBox="1"/>
            <p:nvPr/>
          </p:nvSpPr>
          <p:spPr>
            <a:xfrm>
              <a:off x="1978760" y="4343590"/>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 ב'</a:t>
              </a:r>
            </a:p>
          </p:txBody>
        </p:sp>
        <p:pic>
          <p:nvPicPr>
            <p:cNvPr id="17" name="גרפיקה 16" descr="כדור ים עם מילוי מלא">
              <a:extLst>
                <a:ext uri="{FF2B5EF4-FFF2-40B4-BE49-F238E27FC236}">
                  <a16:creationId xmlns:a16="http://schemas.microsoft.com/office/drawing/2014/main" id="{B0A04BAF-04AA-4D78-8ACA-55467B818DD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6044" y="2335153"/>
              <a:ext cx="1274440" cy="1274440"/>
            </a:xfrm>
            <a:prstGeom prst="rect">
              <a:avLst/>
            </a:prstGeom>
          </p:spPr>
        </p:pic>
        <p:pic>
          <p:nvPicPr>
            <p:cNvPr id="37" name="גרפיקה 36" descr="כדור ים עם מילוי מלא">
              <a:extLst>
                <a:ext uri="{FF2B5EF4-FFF2-40B4-BE49-F238E27FC236}">
                  <a16:creationId xmlns:a16="http://schemas.microsoft.com/office/drawing/2014/main" id="{7A280F8F-3494-4945-978C-8F5DA1DE928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43827" y="3133095"/>
              <a:ext cx="1274440" cy="1274441"/>
            </a:xfrm>
            <a:prstGeom prst="rect">
              <a:avLst/>
            </a:prstGeom>
          </p:spPr>
        </p:pic>
        <p:pic>
          <p:nvPicPr>
            <p:cNvPr id="38" name="גרפיקה 37" descr="כדור ים עם מילוי מלא">
              <a:extLst>
                <a:ext uri="{FF2B5EF4-FFF2-40B4-BE49-F238E27FC236}">
                  <a16:creationId xmlns:a16="http://schemas.microsoft.com/office/drawing/2014/main" id="{6058A18E-477E-4F6A-BD05-5D07DEAE15C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672355">
              <a:off x="699375" y="2398935"/>
              <a:ext cx="1274440" cy="1274440"/>
            </a:xfrm>
            <a:prstGeom prst="rect">
              <a:avLst/>
            </a:prstGeom>
          </p:spPr>
        </p:pic>
        <p:pic>
          <p:nvPicPr>
            <p:cNvPr id="39" name="גרפיקה 38" descr="כדור ים עם מילוי מלא">
              <a:extLst>
                <a:ext uri="{FF2B5EF4-FFF2-40B4-BE49-F238E27FC236}">
                  <a16:creationId xmlns:a16="http://schemas.microsoft.com/office/drawing/2014/main" id="{697754B2-964A-4C77-9AEE-7D4EBF25007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86143" y="2301023"/>
              <a:ext cx="1274440" cy="1274440"/>
            </a:xfrm>
            <a:prstGeom prst="rect">
              <a:avLst/>
            </a:prstGeom>
          </p:spPr>
        </p:pic>
        <p:pic>
          <p:nvPicPr>
            <p:cNvPr id="40" name="גרפיקה 39" descr="כדור ים עם מילוי מלא">
              <a:extLst>
                <a:ext uri="{FF2B5EF4-FFF2-40B4-BE49-F238E27FC236}">
                  <a16:creationId xmlns:a16="http://schemas.microsoft.com/office/drawing/2014/main" id="{797BFE83-FE67-40A7-A1FB-BB7DE0C2F43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40822" y="3192338"/>
              <a:ext cx="1274440" cy="1274440"/>
            </a:xfrm>
            <a:prstGeom prst="rect">
              <a:avLst/>
            </a:prstGeom>
          </p:spPr>
        </p:pic>
        <p:pic>
          <p:nvPicPr>
            <p:cNvPr id="41" name="גרפיקה 40" descr="כדור ים עם מילוי מלא">
              <a:extLst>
                <a:ext uri="{FF2B5EF4-FFF2-40B4-BE49-F238E27FC236}">
                  <a16:creationId xmlns:a16="http://schemas.microsoft.com/office/drawing/2014/main" id="{BF9C3BBC-6A3C-40A5-9A99-47CCE67096D7}"/>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316107" y="3173391"/>
              <a:ext cx="1274440" cy="1274440"/>
            </a:xfrm>
            <a:prstGeom prst="rect">
              <a:avLst/>
            </a:prstGeom>
          </p:spPr>
        </p:pic>
        <p:pic>
          <p:nvPicPr>
            <p:cNvPr id="42" name="גרפיקה 41" descr="כדור ים עם מילוי מלא">
              <a:extLst>
                <a:ext uri="{FF2B5EF4-FFF2-40B4-BE49-F238E27FC236}">
                  <a16:creationId xmlns:a16="http://schemas.microsoft.com/office/drawing/2014/main" id="{039DB022-6DA4-46CB-BB02-D82BE442C6D1}"/>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84713" y="3140823"/>
              <a:ext cx="1274440" cy="1274440"/>
            </a:xfrm>
            <a:prstGeom prst="rect">
              <a:avLst/>
            </a:prstGeom>
          </p:spPr>
        </p:pic>
        <p:pic>
          <p:nvPicPr>
            <p:cNvPr id="53" name="גרפיקה 52" descr="כדור ים עם מילוי מלא">
              <a:extLst>
                <a:ext uri="{FF2B5EF4-FFF2-40B4-BE49-F238E27FC236}">
                  <a16:creationId xmlns:a16="http://schemas.microsoft.com/office/drawing/2014/main" id="{EE2F933D-E63A-4434-B6A3-8F99F516308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313016" y="3187192"/>
              <a:ext cx="1274440" cy="1274440"/>
            </a:xfrm>
            <a:prstGeom prst="rect">
              <a:avLst/>
            </a:prstGeom>
          </p:spPr>
        </p:pic>
        <p:pic>
          <p:nvPicPr>
            <p:cNvPr id="36" name="גרפיקה 35" descr="כדור ים עם מילוי מלא">
              <a:extLst>
                <a:ext uri="{FF2B5EF4-FFF2-40B4-BE49-F238E27FC236}">
                  <a16:creationId xmlns:a16="http://schemas.microsoft.com/office/drawing/2014/main" id="{78273161-1C5A-48EF-8F01-3A2F7472C27A}"/>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26161" y="3159573"/>
              <a:ext cx="1274440" cy="1274440"/>
            </a:xfrm>
            <a:prstGeom prst="rect">
              <a:avLst/>
            </a:prstGeom>
          </p:spPr>
        </p:pic>
      </p:grpSp>
      <p:grpSp>
        <p:nvGrpSpPr>
          <p:cNvPr id="35" name="קבוצה 34">
            <a:extLst>
              <a:ext uri="{FF2B5EF4-FFF2-40B4-BE49-F238E27FC236}">
                <a16:creationId xmlns:a16="http://schemas.microsoft.com/office/drawing/2014/main" id="{603DFB93-8EAC-4AFA-AE75-48E9277F6831}"/>
              </a:ext>
            </a:extLst>
          </p:cNvPr>
          <p:cNvGrpSpPr/>
          <p:nvPr/>
        </p:nvGrpSpPr>
        <p:grpSpPr>
          <a:xfrm>
            <a:off x="258115" y="3594595"/>
            <a:ext cx="5296580" cy="2912543"/>
            <a:chOff x="2574335" y="1492625"/>
            <a:chExt cx="8125327" cy="3599782"/>
          </a:xfrm>
        </p:grpSpPr>
        <p:sp>
          <p:nvSpPr>
            <p:cNvPr id="45" name="מלבן 44">
              <a:extLst>
                <a:ext uri="{FF2B5EF4-FFF2-40B4-BE49-F238E27FC236}">
                  <a16:creationId xmlns:a16="http://schemas.microsoft.com/office/drawing/2014/main" id="{C95DC3B4-3B36-4606-985F-A352A8EB824D}"/>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9" name="קבוצה 48">
              <a:extLst>
                <a:ext uri="{FF2B5EF4-FFF2-40B4-BE49-F238E27FC236}">
                  <a16:creationId xmlns:a16="http://schemas.microsoft.com/office/drawing/2014/main" id="{020A3EF9-FB36-4A34-99BB-8127B765168A}"/>
                </a:ext>
              </a:extLst>
            </p:cNvPr>
            <p:cNvGrpSpPr/>
            <p:nvPr/>
          </p:nvGrpSpPr>
          <p:grpSpPr>
            <a:xfrm>
              <a:off x="2708732" y="1634159"/>
              <a:ext cx="7856533" cy="3316714"/>
              <a:chOff x="3625516" y="1315453"/>
              <a:chExt cx="4832685" cy="1660358"/>
            </a:xfrm>
          </p:grpSpPr>
          <p:sp>
            <p:nvSpPr>
              <p:cNvPr id="54" name="מלבן 53">
                <a:extLst>
                  <a:ext uri="{FF2B5EF4-FFF2-40B4-BE49-F238E27FC236}">
                    <a16:creationId xmlns:a16="http://schemas.microsoft.com/office/drawing/2014/main" id="{12959676-DEDF-44B0-B061-945FC9E7A528}"/>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0022272C-CE8E-4439-9DE2-ACECEC97931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6" name="מלבן 55">
                <a:extLst>
                  <a:ext uri="{FF2B5EF4-FFF2-40B4-BE49-F238E27FC236}">
                    <a16:creationId xmlns:a16="http://schemas.microsoft.com/office/drawing/2014/main" id="{DEC8BCE9-922E-4E74-97A1-80FC87FF6642}"/>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7" name="מלבן 56">
                <a:extLst>
                  <a:ext uri="{FF2B5EF4-FFF2-40B4-BE49-F238E27FC236}">
                    <a16:creationId xmlns:a16="http://schemas.microsoft.com/office/drawing/2014/main" id="{68BF6953-9970-4C04-8693-7240E498F243}"/>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8" name="מלבן 57">
                <a:extLst>
                  <a:ext uri="{FF2B5EF4-FFF2-40B4-BE49-F238E27FC236}">
                    <a16:creationId xmlns:a16="http://schemas.microsoft.com/office/drawing/2014/main" id="{3F8DCA88-8C03-4887-99A3-5C9D6EBF5D2A}"/>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9" name="מלבן 58">
                <a:extLst>
                  <a:ext uri="{FF2B5EF4-FFF2-40B4-BE49-F238E27FC236}">
                    <a16:creationId xmlns:a16="http://schemas.microsoft.com/office/drawing/2014/main" id="{39AD7D47-F647-4754-8466-2D3596FD64CB}"/>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0" name="מלבן 59">
                <a:extLst>
                  <a:ext uri="{FF2B5EF4-FFF2-40B4-BE49-F238E27FC236}">
                    <a16:creationId xmlns:a16="http://schemas.microsoft.com/office/drawing/2014/main" id="{6FD3AAB0-B9D1-4D2E-B4E9-D702E82B9B7E}"/>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1" name="מלבן 60">
                <a:extLst>
                  <a:ext uri="{FF2B5EF4-FFF2-40B4-BE49-F238E27FC236}">
                    <a16:creationId xmlns:a16="http://schemas.microsoft.com/office/drawing/2014/main" id="{670B4230-754E-4A6F-8B81-0A0403067BA4}"/>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2" name="מלבן 61">
                <a:extLst>
                  <a:ext uri="{FF2B5EF4-FFF2-40B4-BE49-F238E27FC236}">
                    <a16:creationId xmlns:a16="http://schemas.microsoft.com/office/drawing/2014/main" id="{2E048D3C-D98F-4259-9AEA-CB4E3CAEE74A}"/>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04A44BA0-5AF1-42E2-BF3D-BC415692BB06}"/>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64" name="אליפסה 63">
            <a:extLst>
              <a:ext uri="{FF2B5EF4-FFF2-40B4-BE49-F238E27FC236}">
                <a16:creationId xmlns:a16="http://schemas.microsoft.com/office/drawing/2014/main" id="{23496291-CFC5-4795-89CA-37192012B3A1}"/>
              </a:ext>
            </a:extLst>
          </p:cNvPr>
          <p:cNvSpPr/>
          <p:nvPr/>
        </p:nvSpPr>
        <p:spPr>
          <a:xfrm>
            <a:off x="431968"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5" name="אליפסה 64">
            <a:extLst>
              <a:ext uri="{FF2B5EF4-FFF2-40B4-BE49-F238E27FC236}">
                <a16:creationId xmlns:a16="http://schemas.microsoft.com/office/drawing/2014/main" id="{2944E82C-79DB-417F-9D4A-DE459C262244}"/>
              </a:ext>
            </a:extLst>
          </p:cNvPr>
          <p:cNvSpPr/>
          <p:nvPr/>
        </p:nvSpPr>
        <p:spPr>
          <a:xfrm>
            <a:off x="413303"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6" name="אליפסה 65">
            <a:extLst>
              <a:ext uri="{FF2B5EF4-FFF2-40B4-BE49-F238E27FC236}">
                <a16:creationId xmlns:a16="http://schemas.microsoft.com/office/drawing/2014/main" id="{B80A1FEB-FD32-4A70-91F1-B8C325E7A5C0}"/>
              </a:ext>
            </a:extLst>
          </p:cNvPr>
          <p:cNvSpPr/>
          <p:nvPr/>
        </p:nvSpPr>
        <p:spPr>
          <a:xfrm>
            <a:off x="1453955"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7" name="אליפסה 66">
            <a:extLst>
              <a:ext uri="{FF2B5EF4-FFF2-40B4-BE49-F238E27FC236}">
                <a16:creationId xmlns:a16="http://schemas.microsoft.com/office/drawing/2014/main" id="{2537BFD9-5056-4AE7-B265-7D55A8B0A659}"/>
              </a:ext>
            </a:extLst>
          </p:cNvPr>
          <p:cNvSpPr/>
          <p:nvPr/>
        </p:nvSpPr>
        <p:spPr>
          <a:xfrm>
            <a:off x="2475942"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8" name="אליפסה 67">
            <a:extLst>
              <a:ext uri="{FF2B5EF4-FFF2-40B4-BE49-F238E27FC236}">
                <a16:creationId xmlns:a16="http://schemas.microsoft.com/office/drawing/2014/main" id="{FF3A691B-9F60-4EC1-8CFE-70DBD37DAB80}"/>
              </a:ext>
            </a:extLst>
          </p:cNvPr>
          <p:cNvSpPr/>
          <p:nvPr/>
        </p:nvSpPr>
        <p:spPr>
          <a:xfrm>
            <a:off x="2464509"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אליפסה 68">
            <a:extLst>
              <a:ext uri="{FF2B5EF4-FFF2-40B4-BE49-F238E27FC236}">
                <a16:creationId xmlns:a16="http://schemas.microsoft.com/office/drawing/2014/main" id="{A553404E-88C6-4D6D-AC64-789CAEE6D7B5}"/>
              </a:ext>
            </a:extLst>
          </p:cNvPr>
          <p:cNvSpPr/>
          <p:nvPr/>
        </p:nvSpPr>
        <p:spPr>
          <a:xfrm>
            <a:off x="3497929"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אליפסה 69">
            <a:extLst>
              <a:ext uri="{FF2B5EF4-FFF2-40B4-BE49-F238E27FC236}">
                <a16:creationId xmlns:a16="http://schemas.microsoft.com/office/drawing/2014/main" id="{EBE8221D-DA74-45E5-877E-614540A441B4}"/>
              </a:ext>
            </a:extLst>
          </p:cNvPr>
          <p:cNvSpPr/>
          <p:nvPr/>
        </p:nvSpPr>
        <p:spPr>
          <a:xfrm>
            <a:off x="3490113" y="5272102"/>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אליפסה 70">
            <a:extLst>
              <a:ext uri="{FF2B5EF4-FFF2-40B4-BE49-F238E27FC236}">
                <a16:creationId xmlns:a16="http://schemas.microsoft.com/office/drawing/2014/main" id="{8A9048FC-AF37-4FA3-9DA9-6F65317FA481}"/>
              </a:ext>
            </a:extLst>
          </p:cNvPr>
          <p:cNvSpPr/>
          <p:nvPr/>
        </p:nvSpPr>
        <p:spPr>
          <a:xfrm>
            <a:off x="4519918" y="394537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72" name="קבוצה 71">
            <a:extLst>
              <a:ext uri="{FF2B5EF4-FFF2-40B4-BE49-F238E27FC236}">
                <a16:creationId xmlns:a16="http://schemas.microsoft.com/office/drawing/2014/main" id="{89F348B0-3CC5-4314-94EB-43AF81A89DE5}"/>
              </a:ext>
            </a:extLst>
          </p:cNvPr>
          <p:cNvGrpSpPr/>
          <p:nvPr/>
        </p:nvGrpSpPr>
        <p:grpSpPr>
          <a:xfrm>
            <a:off x="6084168" y="5013176"/>
            <a:ext cx="1306800" cy="1184400"/>
            <a:chOff x="729990" y="3889058"/>
            <a:chExt cx="2145655" cy="1456142"/>
          </a:xfrm>
        </p:grpSpPr>
        <p:grpSp>
          <p:nvGrpSpPr>
            <p:cNvPr id="73" name="קבוצה 72">
              <a:extLst>
                <a:ext uri="{FF2B5EF4-FFF2-40B4-BE49-F238E27FC236}">
                  <a16:creationId xmlns:a16="http://schemas.microsoft.com/office/drawing/2014/main" id="{34A703AB-C02D-4C61-A951-B47430460D86}"/>
                </a:ext>
              </a:extLst>
            </p:cNvPr>
            <p:cNvGrpSpPr/>
            <p:nvPr/>
          </p:nvGrpSpPr>
          <p:grpSpPr>
            <a:xfrm>
              <a:off x="729990" y="3889058"/>
              <a:ext cx="2145655" cy="1456142"/>
              <a:chOff x="730410" y="5186139"/>
              <a:chExt cx="2145655" cy="1456142"/>
            </a:xfrm>
          </p:grpSpPr>
          <p:sp>
            <p:nvSpPr>
              <p:cNvPr id="75" name="מלבן: פינות מעוגלות 74">
                <a:extLst>
                  <a:ext uri="{FF2B5EF4-FFF2-40B4-BE49-F238E27FC236}">
                    <a16:creationId xmlns:a16="http://schemas.microsoft.com/office/drawing/2014/main" id="{20435626-AE5C-4A53-A8E6-232820965649}"/>
                  </a:ext>
                </a:extLst>
              </p:cNvPr>
              <p:cNvSpPr/>
              <p:nvPr/>
            </p:nvSpPr>
            <p:spPr>
              <a:xfrm>
                <a:off x="730410" y="5186139"/>
                <a:ext cx="2145655" cy="1456142"/>
              </a:xfrm>
              <a:prstGeom prst="roundRect">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פינות מעוגלות 75">
                <a:extLst>
                  <a:ext uri="{FF2B5EF4-FFF2-40B4-BE49-F238E27FC236}">
                    <a16:creationId xmlns:a16="http://schemas.microsoft.com/office/drawing/2014/main" id="{E25FA9D7-C298-4896-8013-6E7E99114211}"/>
                  </a:ext>
                </a:extLst>
              </p:cNvPr>
              <p:cNvSpPr/>
              <p:nvPr/>
            </p:nvSpPr>
            <p:spPr>
              <a:xfrm>
                <a:off x="907567" y="5290272"/>
                <a:ext cx="1791339" cy="1257454"/>
              </a:xfrm>
              <a:prstGeom prst="roundRect">
                <a:avLst/>
              </a:prstGeom>
              <a:solidFill>
                <a:schemeClr val="bg1"/>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74" name="אליפסה 73">
              <a:extLst>
                <a:ext uri="{FF2B5EF4-FFF2-40B4-BE49-F238E27FC236}">
                  <a16:creationId xmlns:a16="http://schemas.microsoft.com/office/drawing/2014/main" id="{DAD5327A-2B75-4AB5-8A7F-2FCE42A4FA50}"/>
                </a:ext>
              </a:extLst>
            </p:cNvPr>
            <p:cNvSpPr/>
            <p:nvPr/>
          </p:nvSpPr>
          <p:spPr>
            <a:xfrm>
              <a:off x="1180734" y="4146269"/>
              <a:ext cx="1200000" cy="900000"/>
            </a:xfrm>
            <a:prstGeom prst="ellipse">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77" name="קבוצה 76">
            <a:extLst>
              <a:ext uri="{FF2B5EF4-FFF2-40B4-BE49-F238E27FC236}">
                <a16:creationId xmlns:a16="http://schemas.microsoft.com/office/drawing/2014/main" id="{73ED77A2-EFD2-4242-9ED6-46101D55797B}"/>
              </a:ext>
            </a:extLst>
          </p:cNvPr>
          <p:cNvGrpSpPr/>
          <p:nvPr/>
        </p:nvGrpSpPr>
        <p:grpSpPr>
          <a:xfrm>
            <a:off x="6076026" y="4968688"/>
            <a:ext cx="1306800" cy="1184400"/>
            <a:chOff x="8136925" y="5163864"/>
            <a:chExt cx="2145655" cy="1456142"/>
          </a:xfrm>
        </p:grpSpPr>
        <p:grpSp>
          <p:nvGrpSpPr>
            <p:cNvPr id="78" name="קבוצה 77">
              <a:extLst>
                <a:ext uri="{FF2B5EF4-FFF2-40B4-BE49-F238E27FC236}">
                  <a16:creationId xmlns:a16="http://schemas.microsoft.com/office/drawing/2014/main" id="{EBB71C91-9213-4DC9-A8C9-61B1563FDA6E}"/>
                </a:ext>
              </a:extLst>
            </p:cNvPr>
            <p:cNvGrpSpPr/>
            <p:nvPr/>
          </p:nvGrpSpPr>
          <p:grpSpPr>
            <a:xfrm>
              <a:off x="8136925" y="5163864"/>
              <a:ext cx="2145655" cy="1456142"/>
              <a:chOff x="8201093" y="5199480"/>
              <a:chExt cx="2145655" cy="1456142"/>
            </a:xfrm>
          </p:grpSpPr>
          <p:sp>
            <p:nvSpPr>
              <p:cNvPr id="80" name="מלבן: פינות מעוגלות 79">
                <a:extLst>
                  <a:ext uri="{FF2B5EF4-FFF2-40B4-BE49-F238E27FC236}">
                    <a16:creationId xmlns:a16="http://schemas.microsoft.com/office/drawing/2014/main" id="{EC5CC385-8192-4DDE-A2CD-DE6099C54C13}"/>
                  </a:ext>
                </a:extLst>
              </p:cNvPr>
              <p:cNvSpPr/>
              <p:nvPr/>
            </p:nvSpPr>
            <p:spPr>
              <a:xfrm>
                <a:off x="8201093" y="5199480"/>
                <a:ext cx="2145655" cy="1456142"/>
              </a:xfrm>
              <a:prstGeom prst="roundRect">
                <a:avLst/>
              </a:prstGeom>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1" name="מלבן: פינות מעוגלות 80">
                <a:extLst>
                  <a:ext uri="{FF2B5EF4-FFF2-40B4-BE49-F238E27FC236}">
                    <a16:creationId xmlns:a16="http://schemas.microsoft.com/office/drawing/2014/main" id="{FCDDAE69-088C-478F-A01D-E345DDF21180}"/>
                  </a:ext>
                </a:extLst>
              </p:cNvPr>
              <p:cNvSpPr/>
              <p:nvPr/>
            </p:nvSpPr>
            <p:spPr>
              <a:xfrm>
                <a:off x="8378250" y="5298824"/>
                <a:ext cx="1791339" cy="1257454"/>
              </a:xfrm>
              <a:prstGeom prst="roundRect">
                <a:avLst/>
              </a:prstGeom>
              <a:solidFill>
                <a:schemeClr val="bg1"/>
              </a:solidFill>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79" name="אליפסה 78">
              <a:extLst>
                <a:ext uri="{FF2B5EF4-FFF2-40B4-BE49-F238E27FC236}">
                  <a16:creationId xmlns:a16="http://schemas.microsoft.com/office/drawing/2014/main" id="{A728C550-781F-466E-B35B-C65378EADD71}"/>
                </a:ext>
              </a:extLst>
            </p:cNvPr>
            <p:cNvSpPr/>
            <p:nvPr/>
          </p:nvSpPr>
          <p:spPr>
            <a:xfrm>
              <a:off x="8609752" y="5428070"/>
              <a:ext cx="1200000" cy="90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82" name="אליפסה 81">
            <a:extLst>
              <a:ext uri="{FF2B5EF4-FFF2-40B4-BE49-F238E27FC236}">
                <a16:creationId xmlns:a16="http://schemas.microsoft.com/office/drawing/2014/main" id="{0D542BFA-F9CC-44AE-8342-AFC6BDC83F89}"/>
              </a:ext>
            </a:extLst>
          </p:cNvPr>
          <p:cNvSpPr/>
          <p:nvPr/>
        </p:nvSpPr>
        <p:spPr>
          <a:xfrm>
            <a:off x="1438906"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3" name="מלבן: פינות מעוגלות 82">
            <a:extLst>
              <a:ext uri="{FF2B5EF4-FFF2-40B4-BE49-F238E27FC236}">
                <a16:creationId xmlns:a16="http://schemas.microsoft.com/office/drawing/2014/main" id="{04D8EFCD-DA24-499D-A24D-8C2E357F69AE}"/>
              </a:ext>
            </a:extLst>
          </p:cNvPr>
          <p:cNvSpPr/>
          <p:nvPr/>
        </p:nvSpPr>
        <p:spPr>
          <a:xfrm>
            <a:off x="5622165" y="5569777"/>
            <a:ext cx="3305528" cy="973452"/>
          </a:xfrm>
          <a:prstGeom prst="roundRect">
            <a:avLst/>
          </a:prstGeom>
          <a:solidFill>
            <a:schemeClr val="bg1"/>
          </a:solid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he-IL" sz="6000" dirty="0">
                <a:solidFill>
                  <a:srgbClr val="FFC000"/>
                </a:solidFill>
                <a:latin typeface="Calibri" panose="020F0502020204030204" pitchFamily="34" charset="0"/>
                <a:cs typeface="Calibri" panose="020F0502020204030204" pitchFamily="34" charset="0"/>
              </a:rPr>
              <a:t> </a:t>
            </a:r>
            <a:r>
              <a:rPr lang="en-US" sz="6000" dirty="0">
                <a:solidFill>
                  <a:srgbClr val="FFC000"/>
                </a:solidFill>
                <a:latin typeface="Calibri" panose="020F0502020204030204" pitchFamily="34" charset="0"/>
                <a:cs typeface="Calibri" panose="020F0502020204030204" pitchFamily="34" charset="0"/>
              </a:rPr>
              <a:t>7</a:t>
            </a:r>
            <a:r>
              <a:rPr lang="he-IL" sz="6000" dirty="0">
                <a:solidFill>
                  <a:srgbClr val="FFC000"/>
                </a:solidFill>
                <a:latin typeface="Calibri" panose="020F0502020204030204" pitchFamily="34" charset="0"/>
                <a:cs typeface="Calibri" panose="020F0502020204030204" pitchFamily="34" charset="0"/>
              </a:rPr>
              <a:t> </a:t>
            </a:r>
            <a:r>
              <a:rPr lang="en-US" sz="6000" dirty="0">
                <a:solidFill>
                  <a:prstClr val="black"/>
                </a:solidFill>
                <a:latin typeface="Calibri" panose="020F0502020204030204" pitchFamily="34" charset="0"/>
                <a:cs typeface="Calibri" panose="020F0502020204030204" pitchFamily="34" charset="0"/>
              </a:rPr>
              <a:t>+</a:t>
            </a:r>
            <a:r>
              <a:rPr lang="he-IL" sz="6000" dirty="0">
                <a:solidFill>
                  <a:prstClr val="black"/>
                </a:solidFill>
                <a:latin typeface="Calibri" panose="020F0502020204030204" pitchFamily="34" charset="0"/>
                <a:cs typeface="Calibri" panose="020F0502020204030204" pitchFamily="34" charset="0"/>
              </a:rPr>
              <a:t> </a:t>
            </a:r>
            <a:r>
              <a:rPr lang="en-US" sz="6000" dirty="0">
                <a:solidFill>
                  <a:srgbClr val="ED7D31"/>
                </a:solidFill>
                <a:latin typeface="Calibri" panose="020F0502020204030204" pitchFamily="34" charset="0"/>
                <a:cs typeface="Calibri" panose="020F0502020204030204" pitchFamily="34" charset="0"/>
              </a:rPr>
              <a:t>2</a:t>
            </a:r>
            <a:r>
              <a:rPr lang="en-US" sz="6000" dirty="0">
                <a:solidFill>
                  <a:prstClr val="black"/>
                </a:solidFill>
                <a:latin typeface="Calibri" panose="020F0502020204030204" pitchFamily="34" charset="0"/>
                <a:cs typeface="Calibri" panose="020F0502020204030204" pitchFamily="34" charset="0"/>
              </a:rPr>
              <a:t> = 9 </a:t>
            </a:r>
            <a:endParaRPr lang="he-IL" sz="60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804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7"/>
                                        </p:tgtEl>
                                        <p:attrNameLst>
                                          <p:attrName>style.visibility</p:attrName>
                                        </p:attrNameLst>
                                      </p:cBhvr>
                                      <p:to>
                                        <p:strVal val="hidden"/>
                                      </p:to>
                                    </p:set>
                                  </p:childTnLst>
                                </p:cTn>
                              </p:par>
                              <p:par>
                                <p:cTn id="7" presetID="26" presetClass="emph" presetSubtype="0" fill="remove" nodeType="withEffect">
                                  <p:stCondLst>
                                    <p:cond delay="0"/>
                                  </p:stCondLst>
                                  <p:childTnLst>
                                    <p:animEffect transition="out" filter="fade">
                                      <p:cBhvr>
                                        <p:cTn id="8" dur="2000" tmFilter="0, 0; .2, .5; .8, .5; 1, 0"/>
                                        <p:tgtEl>
                                          <p:spTgt spid="72"/>
                                        </p:tgtEl>
                                      </p:cBhvr>
                                    </p:animEffect>
                                    <p:animScale>
                                      <p:cBhvr>
                                        <p:cTn id="9" dur="100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2"/>
                    </p:tgtEl>
                  </p:cond>
                </p:stCondLst>
                <p:endSync evt="end" delay="0">
                  <p:rtn val="all"/>
                </p:endSync>
                <p:childTnLst>
                  <p:par>
                    <p:cTn id="11" fill="hold">
                      <p:stCondLst>
                        <p:cond delay="0"/>
                      </p:stCondLst>
                      <p:childTnLst>
                        <p:par>
                          <p:cTn id="12" fill="hold">
                            <p:stCondLst>
                              <p:cond delay="0"/>
                            </p:stCondLst>
                            <p:childTnLst>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72"/>
                                        </p:tgtEl>
                                        <p:attrNameLst>
                                          <p:attrName>style.visibility</p:attrName>
                                        </p:attrNameLst>
                                      </p:cBhvr>
                                      <p:to>
                                        <p:strVal val="hidden"/>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77"/>
                                        </p:tgtEl>
                                        <p:attrNameLst>
                                          <p:attrName>style.visibility</p:attrName>
                                        </p:attrNameLst>
                                      </p:cBhvr>
                                      <p:to>
                                        <p:strVal val="visible"/>
                                      </p:to>
                                    </p:set>
                                  </p:childTnLst>
                                </p:cTn>
                              </p:par>
                              <p:par>
                                <p:cTn id="44" presetID="26" presetClass="emph" presetSubtype="0" fill="remove" nodeType="withEffect">
                                  <p:stCondLst>
                                    <p:cond delay="0"/>
                                  </p:stCondLst>
                                  <p:childTnLst>
                                    <p:animEffect transition="out" filter="fade">
                                      <p:cBhvr>
                                        <p:cTn id="45" dur="2000" tmFilter="0, 0; .2, .5; .8, .5; 1, 0"/>
                                        <p:tgtEl>
                                          <p:spTgt spid="77"/>
                                        </p:tgtEl>
                                      </p:cBhvr>
                                    </p:animEffect>
                                    <p:animScale>
                                      <p:cBhvr>
                                        <p:cTn id="46" dur="1000" autoRev="1" fill="hold"/>
                                        <p:tgtEl>
                                          <p:spTgt spid="77"/>
                                        </p:tgtEl>
                                      </p:cBhvr>
                                      <p:by x="105000" y="105000"/>
                                    </p:animScale>
                                  </p:childTnLst>
                                </p:cTn>
                              </p:par>
                            </p:childTnLst>
                          </p:cTn>
                        </p:par>
                      </p:childTnLst>
                    </p:cTn>
                  </p:par>
                </p:childTnLst>
              </p:cTn>
              <p:nextCondLst>
                <p:cond evt="onClick" delay="0">
                  <p:tgtEl>
                    <p:spTgt spid="72"/>
                  </p:tgtEl>
                </p:cond>
              </p:nextCondLst>
            </p:seq>
            <p:seq concurrent="1" nextAc="seek">
              <p:cTn id="47" restart="whenNotActive" fill="hold" evtFilter="cancelBubble" nodeType="interactiveSeq">
                <p:stCondLst>
                  <p:cond evt="onClick" delay="0">
                    <p:tgtEl>
                      <p:spTgt spid="77"/>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71"/>
                                        </p:tgtEl>
                                        <p:attrNameLst>
                                          <p:attrName>style.visibility</p:attrName>
                                        </p:attrNameLst>
                                      </p:cBhvr>
                                      <p:to>
                                        <p:strVal val="visible"/>
                                      </p:to>
                                    </p:set>
                                  </p:childTnLst>
                                </p:cTn>
                              </p:par>
                              <p:par>
                                <p:cTn id="56" presetID="1" presetClass="exit" presetSubtype="0" fill="hold" nodeType="withEffect">
                                  <p:stCondLst>
                                    <p:cond delay="0"/>
                                  </p:stCondLst>
                                  <p:childTnLst>
                                    <p:set>
                                      <p:cBhvr>
                                        <p:cTn id="57" dur="1" fill="hold">
                                          <p:stCondLst>
                                            <p:cond delay="0"/>
                                          </p:stCondLst>
                                        </p:cTn>
                                        <p:tgtEl>
                                          <p:spTgt spid="77"/>
                                        </p:tgtEl>
                                        <p:attrNameLst>
                                          <p:attrName>style.visibility</p:attrName>
                                        </p:attrNameLst>
                                      </p:cBhvr>
                                      <p:to>
                                        <p:strVal val="hidden"/>
                                      </p:to>
                                    </p:set>
                                  </p:childTnLst>
                                </p:cTn>
                              </p:par>
                            </p:childTnLst>
                          </p:cTn>
                        </p:par>
                        <p:par>
                          <p:cTn id="58" fill="hold">
                            <p:stCondLst>
                              <p:cond delay="0"/>
                            </p:stCondLst>
                            <p:childTnLst>
                              <p:par>
                                <p:cTn id="59" presetID="1" presetClass="entr" presetSubtype="0" fill="hold" grpId="0" nodeType="afterEffect">
                                  <p:stCondLst>
                                    <p:cond delay="0"/>
                                  </p:stCondLst>
                                  <p:childTnLst>
                                    <p:set>
                                      <p:cBhvr>
                                        <p:cTn id="60" dur="1" fill="hold">
                                          <p:stCondLst>
                                            <p:cond delay="0"/>
                                          </p:stCondLst>
                                        </p:cTn>
                                        <p:tgtEl>
                                          <p:spTgt spid="83"/>
                                        </p:tgtEl>
                                        <p:attrNameLst>
                                          <p:attrName>style.visibility</p:attrName>
                                        </p:attrNameLst>
                                      </p:cBhvr>
                                      <p:to>
                                        <p:strVal val="visible"/>
                                      </p:to>
                                    </p:set>
                                  </p:childTnLst>
                                </p:cTn>
                              </p:par>
                            </p:childTnLst>
                          </p:cTn>
                        </p:par>
                      </p:childTnLst>
                    </p:cTn>
                  </p:par>
                </p:childTnLst>
              </p:cTn>
              <p:nextCondLst>
                <p:cond evt="onClick" delay="0">
                  <p:tgtEl>
                    <p:spTgt spid="77"/>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82" grpId="0" animBg="1"/>
      <p:bldP spid="8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קבוצה 45">
            <a:extLst>
              <a:ext uri="{FF2B5EF4-FFF2-40B4-BE49-F238E27FC236}">
                <a16:creationId xmlns:a16="http://schemas.microsoft.com/office/drawing/2014/main" id="{EE80B2A6-A566-4D43-A047-4CE5B8049103}"/>
              </a:ext>
            </a:extLst>
          </p:cNvPr>
          <p:cNvGrpSpPr/>
          <p:nvPr/>
        </p:nvGrpSpPr>
        <p:grpSpPr>
          <a:xfrm>
            <a:off x="171493" y="2852936"/>
            <a:ext cx="4248472" cy="1154217"/>
            <a:chOff x="3563887" y="4076362"/>
            <a:chExt cx="5017805" cy="1154217"/>
          </a:xfrm>
        </p:grpSpPr>
        <p:sp>
          <p:nvSpPr>
            <p:cNvPr id="47" name="מלבן 46">
              <a:extLst>
                <a:ext uri="{FF2B5EF4-FFF2-40B4-BE49-F238E27FC236}">
                  <a16:creationId xmlns:a16="http://schemas.microsoft.com/office/drawing/2014/main" id="{EFF73340-06FD-4E3E-81F2-DBFA4F9C7A9C}"/>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8" name="מלבן 47">
              <a:extLst>
                <a:ext uri="{FF2B5EF4-FFF2-40B4-BE49-F238E27FC236}">
                  <a16:creationId xmlns:a16="http://schemas.microsoft.com/office/drawing/2014/main" id="{E489733B-B454-416A-BCFB-082A483F3D17}"/>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44" name="קבוצה 43">
            <a:extLst>
              <a:ext uri="{FF2B5EF4-FFF2-40B4-BE49-F238E27FC236}">
                <a16:creationId xmlns:a16="http://schemas.microsoft.com/office/drawing/2014/main" id="{B7483962-3709-4C8B-8960-F530D402CEC0}"/>
              </a:ext>
            </a:extLst>
          </p:cNvPr>
          <p:cNvGrpSpPr/>
          <p:nvPr/>
        </p:nvGrpSpPr>
        <p:grpSpPr>
          <a:xfrm>
            <a:off x="4585544" y="2876567"/>
            <a:ext cx="4248472" cy="1154217"/>
            <a:chOff x="3563887" y="4076362"/>
            <a:chExt cx="5017805" cy="1154217"/>
          </a:xfrm>
        </p:grpSpPr>
        <p:sp>
          <p:nvSpPr>
            <p:cNvPr id="20" name="מלבן 19">
              <a:extLst>
                <a:ext uri="{FF2B5EF4-FFF2-40B4-BE49-F238E27FC236}">
                  <a16:creationId xmlns:a16="http://schemas.microsoft.com/office/drawing/2014/main" id="{BFF5D512-1BC3-4C55-A3A5-013D48D6E333}"/>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3" name="מלבן 42">
              <a:extLst>
                <a:ext uri="{FF2B5EF4-FFF2-40B4-BE49-F238E27FC236}">
                  <a16:creationId xmlns:a16="http://schemas.microsoft.com/office/drawing/2014/main" id="{AEC6D1B6-89E5-4561-A765-3FCF8597E3B0}"/>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3" name="TextBox 12"/>
          <p:cNvSpPr txBox="1"/>
          <p:nvPr/>
        </p:nvSpPr>
        <p:spPr>
          <a:xfrm>
            <a:off x="-71375" y="106508"/>
            <a:ext cx="9023755"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דָנָה הֶעֱבִירָה פַּעַם נוֹסֶפֶת כַּדוּר אֶחָד מֵאַרְגָז ב' לְאַרְגָז א'.</a:t>
            </a:r>
          </a:p>
          <a:p>
            <a:r>
              <a:rPr lang="he-IL" sz="2800" dirty="0">
                <a:latin typeface="Calibri" panose="020F0502020204030204" pitchFamily="34" charset="0"/>
                <a:cs typeface="Calibri" panose="020F0502020204030204" pitchFamily="34" charset="0"/>
              </a:rPr>
              <a:t>כַּמָה כַּדוּרִים כָּעֵת בִּשְנֵי הָאַרְגָזִים יַחַד?</a:t>
            </a:r>
          </a:p>
        </p:txBody>
      </p:sp>
      <p:sp>
        <p:nvSpPr>
          <p:cNvPr id="15" name="TextBox 14"/>
          <p:cNvSpPr txBox="1"/>
          <p:nvPr/>
        </p:nvSpPr>
        <p:spPr>
          <a:xfrm>
            <a:off x="7451794" y="1100316"/>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א'</a:t>
            </a:r>
          </a:p>
        </p:txBody>
      </p:sp>
      <p:sp>
        <p:nvSpPr>
          <p:cNvPr id="16" name="TextBox 15"/>
          <p:cNvSpPr txBox="1"/>
          <p:nvPr/>
        </p:nvSpPr>
        <p:spPr>
          <a:xfrm>
            <a:off x="2836223" y="1150520"/>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ב'</a:t>
            </a:r>
          </a:p>
        </p:txBody>
      </p:sp>
      <p:cxnSp>
        <p:nvCxnSpPr>
          <p:cNvPr id="18" name="מחבר ישר 17"/>
          <p:cNvCxnSpPr/>
          <p:nvPr/>
        </p:nvCxnSpPr>
        <p:spPr>
          <a:xfrm>
            <a:off x="215692" y="660021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475692" y="6129667"/>
            <a:ext cx="432048"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a:t>
            </a:r>
          </a:p>
        </p:txBody>
      </p:sp>
      <p:cxnSp>
        <p:nvCxnSpPr>
          <p:cNvPr id="21" name="מחבר ישר 20"/>
          <p:cNvCxnSpPr/>
          <p:nvPr/>
        </p:nvCxnSpPr>
        <p:spPr>
          <a:xfrm>
            <a:off x="1957822" y="660021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415058" y="6124484"/>
            <a:ext cx="432048" cy="523220"/>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a:t>
            </a:r>
          </a:p>
        </p:txBody>
      </p:sp>
      <p:cxnSp>
        <p:nvCxnSpPr>
          <p:cNvPr id="23" name="מחבר ישר 22"/>
          <p:cNvCxnSpPr/>
          <p:nvPr/>
        </p:nvCxnSpPr>
        <p:spPr>
          <a:xfrm>
            <a:off x="4030717" y="6600214"/>
            <a:ext cx="1260000" cy="0"/>
          </a:xfrm>
          <a:prstGeom prst="line">
            <a:avLst/>
          </a:prstGeom>
          <a:ln w="57150">
            <a:solidFill>
              <a:srgbClr val="3E4F93"/>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15692" y="4830253"/>
            <a:ext cx="1080120"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אַרְגָז ב'</a:t>
            </a:r>
          </a:p>
        </p:txBody>
      </p:sp>
      <p:sp>
        <p:nvSpPr>
          <p:cNvPr id="25" name="TextBox 24"/>
          <p:cNvSpPr txBox="1"/>
          <p:nvPr/>
        </p:nvSpPr>
        <p:spPr>
          <a:xfrm>
            <a:off x="2061680" y="4830254"/>
            <a:ext cx="1080120"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אַרְגָז א'</a:t>
            </a:r>
          </a:p>
        </p:txBody>
      </p:sp>
      <p:sp>
        <p:nvSpPr>
          <p:cNvPr id="26" name="TextBox 25"/>
          <p:cNvSpPr txBox="1"/>
          <p:nvPr/>
        </p:nvSpPr>
        <p:spPr>
          <a:xfrm>
            <a:off x="3395899" y="4830255"/>
            <a:ext cx="2379291" cy="954107"/>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שְנֵי הָאַרְגָזִים</a:t>
            </a:r>
          </a:p>
          <a:p>
            <a:pPr algn="ctr"/>
            <a:r>
              <a:rPr lang="he-IL" sz="2800" dirty="0">
                <a:latin typeface="Calibri" panose="020F0502020204030204" pitchFamily="34" charset="0"/>
                <a:cs typeface="Calibri" panose="020F0502020204030204" pitchFamily="34" charset="0"/>
              </a:rPr>
              <a:t> יַחַד</a:t>
            </a:r>
          </a:p>
        </p:txBody>
      </p:sp>
      <p:pic>
        <p:nvPicPr>
          <p:cNvPr id="17" name="גרפיקה 16" descr="כדור ים עם מילוי מלא">
            <a:extLst>
              <a:ext uri="{FF2B5EF4-FFF2-40B4-BE49-F238E27FC236}">
                <a16:creationId xmlns:a16="http://schemas.microsoft.com/office/drawing/2014/main" id="{B0A04BAF-04AA-4D78-8ACA-55467B818DD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70707" y="1772421"/>
            <a:ext cx="1274440" cy="1274440"/>
          </a:xfrm>
          <a:prstGeom prst="rect">
            <a:avLst/>
          </a:prstGeom>
        </p:spPr>
      </p:pic>
      <p:pic>
        <p:nvPicPr>
          <p:cNvPr id="35" name="גרפיקה 34" descr="כדור ים עם מילוי מלא">
            <a:extLst>
              <a:ext uri="{FF2B5EF4-FFF2-40B4-BE49-F238E27FC236}">
                <a16:creationId xmlns:a16="http://schemas.microsoft.com/office/drawing/2014/main" id="{7C26455C-33B3-4AD6-BEBD-E48431007CD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91096" y="2747659"/>
            <a:ext cx="1274440" cy="1274440"/>
          </a:xfrm>
          <a:prstGeom prst="rect">
            <a:avLst/>
          </a:prstGeom>
        </p:spPr>
      </p:pic>
      <p:pic>
        <p:nvPicPr>
          <p:cNvPr id="36" name="גרפיקה 35" descr="כדור ים עם מילוי מלא">
            <a:extLst>
              <a:ext uri="{FF2B5EF4-FFF2-40B4-BE49-F238E27FC236}">
                <a16:creationId xmlns:a16="http://schemas.microsoft.com/office/drawing/2014/main" id="{78273161-1C5A-48EF-8F01-3A2F7472C27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04241" y="2720040"/>
            <a:ext cx="1274440" cy="1274440"/>
          </a:xfrm>
          <a:prstGeom prst="rect">
            <a:avLst/>
          </a:prstGeom>
        </p:spPr>
      </p:pic>
      <p:pic>
        <p:nvPicPr>
          <p:cNvPr id="37" name="גרפיקה 36" descr="כדור ים עם מילוי מלא">
            <a:extLst>
              <a:ext uri="{FF2B5EF4-FFF2-40B4-BE49-F238E27FC236}">
                <a16:creationId xmlns:a16="http://schemas.microsoft.com/office/drawing/2014/main" id="{7A280F8F-3494-4945-978C-8F5DA1DE928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35312" y="2750360"/>
            <a:ext cx="1274440" cy="1274440"/>
          </a:xfrm>
          <a:prstGeom prst="rect">
            <a:avLst/>
          </a:prstGeom>
        </p:spPr>
      </p:pic>
      <p:pic>
        <p:nvPicPr>
          <p:cNvPr id="38" name="גרפיקה 37" descr="כדור ים עם מילוי מלא">
            <a:extLst>
              <a:ext uri="{FF2B5EF4-FFF2-40B4-BE49-F238E27FC236}">
                <a16:creationId xmlns:a16="http://schemas.microsoft.com/office/drawing/2014/main" id="{6058A18E-477E-4F6A-BD05-5D07DEAE15C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672355">
            <a:off x="598534" y="1911973"/>
            <a:ext cx="1274440" cy="1274440"/>
          </a:xfrm>
          <a:prstGeom prst="rect">
            <a:avLst/>
          </a:prstGeom>
        </p:spPr>
      </p:pic>
      <p:pic>
        <p:nvPicPr>
          <p:cNvPr id="39" name="גרפיקה 38" descr="כדור ים עם מילוי מלא">
            <a:extLst>
              <a:ext uri="{FF2B5EF4-FFF2-40B4-BE49-F238E27FC236}">
                <a16:creationId xmlns:a16="http://schemas.microsoft.com/office/drawing/2014/main" id="{697754B2-964A-4C77-9AEE-7D4EBF25007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664223" y="1861490"/>
            <a:ext cx="1274440" cy="1274440"/>
          </a:xfrm>
          <a:prstGeom prst="rect">
            <a:avLst/>
          </a:prstGeom>
        </p:spPr>
      </p:pic>
      <p:pic>
        <p:nvPicPr>
          <p:cNvPr id="40" name="גרפיקה 39" descr="כדור ים עם מילוי מלא">
            <a:extLst>
              <a:ext uri="{FF2B5EF4-FFF2-40B4-BE49-F238E27FC236}">
                <a16:creationId xmlns:a16="http://schemas.microsoft.com/office/drawing/2014/main" id="{797BFE83-FE67-40A7-A1FB-BB7DE0C2F43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18902" y="2752805"/>
            <a:ext cx="1274440" cy="1274440"/>
          </a:xfrm>
          <a:prstGeom prst="rect">
            <a:avLst/>
          </a:prstGeom>
        </p:spPr>
      </p:pic>
      <p:pic>
        <p:nvPicPr>
          <p:cNvPr id="42" name="גרפיקה 41" descr="כדור ים עם מילוי מלא">
            <a:extLst>
              <a:ext uri="{FF2B5EF4-FFF2-40B4-BE49-F238E27FC236}">
                <a16:creationId xmlns:a16="http://schemas.microsoft.com/office/drawing/2014/main" id="{039DB022-6DA4-46CB-BB02-D82BE442C6D1}"/>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263642" y="2726917"/>
            <a:ext cx="1274440" cy="1274440"/>
          </a:xfrm>
          <a:prstGeom prst="rect">
            <a:avLst/>
          </a:prstGeom>
        </p:spPr>
      </p:pic>
      <p:sp>
        <p:nvSpPr>
          <p:cNvPr id="50" name="תיבת טקסט 49">
            <a:extLst>
              <a:ext uri="{FF2B5EF4-FFF2-40B4-BE49-F238E27FC236}">
                <a16:creationId xmlns:a16="http://schemas.microsoft.com/office/drawing/2014/main" id="{CCFA5772-F90E-40C2-B33C-E3F9281683D1}"/>
              </a:ext>
            </a:extLst>
          </p:cNvPr>
          <p:cNvSpPr txBox="1"/>
          <p:nvPr/>
        </p:nvSpPr>
        <p:spPr>
          <a:xfrm>
            <a:off x="665672" y="5935868"/>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6</a:t>
            </a:r>
          </a:p>
        </p:txBody>
      </p:sp>
      <p:sp>
        <p:nvSpPr>
          <p:cNvPr id="51" name="תיבת טקסט 50">
            <a:extLst>
              <a:ext uri="{FF2B5EF4-FFF2-40B4-BE49-F238E27FC236}">
                <a16:creationId xmlns:a16="http://schemas.microsoft.com/office/drawing/2014/main" id="{F21726AB-3A21-44FA-AD42-09A0119CF186}"/>
              </a:ext>
            </a:extLst>
          </p:cNvPr>
          <p:cNvSpPr txBox="1"/>
          <p:nvPr/>
        </p:nvSpPr>
        <p:spPr>
          <a:xfrm>
            <a:off x="2478457" y="5972024"/>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3</a:t>
            </a:r>
          </a:p>
        </p:txBody>
      </p:sp>
      <p:sp>
        <p:nvSpPr>
          <p:cNvPr id="52" name="תיבת טקסט 51">
            <a:extLst>
              <a:ext uri="{FF2B5EF4-FFF2-40B4-BE49-F238E27FC236}">
                <a16:creationId xmlns:a16="http://schemas.microsoft.com/office/drawing/2014/main" id="{E424FAB8-C38C-4AA4-BB16-CB3058B1A087}"/>
              </a:ext>
            </a:extLst>
          </p:cNvPr>
          <p:cNvSpPr txBox="1"/>
          <p:nvPr/>
        </p:nvSpPr>
        <p:spPr>
          <a:xfrm>
            <a:off x="4534521" y="5972025"/>
            <a:ext cx="360040" cy="646331"/>
          </a:xfrm>
          <a:prstGeom prst="rect">
            <a:avLst/>
          </a:prstGeom>
          <a:noFill/>
        </p:spPr>
        <p:txBody>
          <a:bodyPr wrap="square" rtlCol="1">
            <a:spAutoFit/>
          </a:bodyPr>
          <a:lstStyle/>
          <a:p>
            <a:r>
              <a:rPr lang="he-IL" sz="3600" dirty="0">
                <a:latin typeface="Calibri" panose="020F0502020204030204" pitchFamily="34" charset="0"/>
                <a:cs typeface="Calibri" panose="020F0502020204030204" pitchFamily="34" charset="0"/>
              </a:rPr>
              <a:t>9</a:t>
            </a:r>
          </a:p>
        </p:txBody>
      </p:sp>
      <p:sp>
        <p:nvSpPr>
          <p:cNvPr id="54" name="לחצו עלי להצגת התרגיל">
            <a:extLst>
              <a:ext uri="{FF2B5EF4-FFF2-40B4-BE49-F238E27FC236}">
                <a16:creationId xmlns:a16="http://schemas.microsoft.com/office/drawing/2014/main" id="{6C2D9130-A80D-4665-A796-A28E27C954A1}"/>
              </a:ext>
            </a:extLst>
          </p:cNvPr>
          <p:cNvSpPr/>
          <p:nvPr/>
        </p:nvSpPr>
        <p:spPr>
          <a:xfrm>
            <a:off x="6091786" y="542182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הַתַרְגִיל. </a:t>
            </a:r>
          </a:p>
        </p:txBody>
      </p:sp>
      <p:sp>
        <p:nvSpPr>
          <p:cNvPr id="58" name="לחצו עלי להעברת הכדור">
            <a:extLst>
              <a:ext uri="{FF2B5EF4-FFF2-40B4-BE49-F238E27FC236}">
                <a16:creationId xmlns:a16="http://schemas.microsoft.com/office/drawing/2014/main" id="{FAF2587D-EB3E-4291-8427-B33B6D501DEA}"/>
              </a:ext>
            </a:extLst>
          </p:cNvPr>
          <p:cNvSpPr/>
          <p:nvPr/>
        </p:nvSpPr>
        <p:spPr>
          <a:xfrm>
            <a:off x="6091786" y="542801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לְהַעֲבָרַת הַכַּדוּר.</a:t>
            </a:r>
          </a:p>
        </p:txBody>
      </p:sp>
      <p:sp>
        <p:nvSpPr>
          <p:cNvPr id="49" name="שאלה">
            <a:extLst>
              <a:ext uri="{FF2B5EF4-FFF2-40B4-BE49-F238E27FC236}">
                <a16:creationId xmlns:a16="http://schemas.microsoft.com/office/drawing/2014/main" id="{575577E3-632B-48FB-85A6-D201E261BA75}"/>
              </a:ext>
            </a:extLst>
          </p:cNvPr>
          <p:cNvSpPr/>
          <p:nvPr/>
        </p:nvSpPr>
        <p:spPr>
          <a:xfrm>
            <a:off x="5911906" y="4694396"/>
            <a:ext cx="2948206" cy="19465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7C77F7"/>
          </a:solidFill>
          <a:ln w="57150" cap="rnd">
            <a:solidFill>
              <a:srgbClr val="6A6EDE"/>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הַאִם מִסְפַּר הַכַּדוּרִים בִּשְנֵי הַסַלִים יַחַד מִשְתַנֶה בְּכָל הַעֲבָרָה? הַסְבִּירוּ.</a:t>
            </a:r>
          </a:p>
        </p:txBody>
      </p:sp>
      <p:pic>
        <p:nvPicPr>
          <p:cNvPr id="33" name="גרפיקה 32" descr="כדור ים עם מילוי מלא">
            <a:extLst>
              <a:ext uri="{FF2B5EF4-FFF2-40B4-BE49-F238E27FC236}">
                <a16:creationId xmlns:a16="http://schemas.microsoft.com/office/drawing/2014/main" id="{C4C57DBE-546F-4DBC-B76A-0335DC21E644}"/>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192281" y="2789816"/>
            <a:ext cx="1274440" cy="1274440"/>
          </a:xfrm>
          <a:prstGeom prst="rect">
            <a:avLst/>
          </a:prstGeom>
        </p:spPr>
      </p:pic>
    </p:spTree>
    <p:extLst>
      <p:ext uri="{BB962C8B-B14F-4D97-AF65-F5344CB8AC3E}">
        <p14:creationId xmlns:p14="http://schemas.microsoft.com/office/powerpoint/2010/main" val="40267109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5" presetClass="path" presetSubtype="0" accel="50000" decel="50000" fill="hold" nodeType="withEffect">
                                  <p:stCondLst>
                                    <p:cond delay="0"/>
                                  </p:stCondLst>
                                  <p:childTnLst>
                                    <p:animMotion origin="layout" path="M 5.55556E-7 2.22222E-6 L 0.47517 0.10949 " pathEditMode="relative" rAng="0" ptsTypes="AA">
                                      <p:cBhvr>
                                        <p:cTn id="6" dur="2000" fill="hold"/>
                                        <p:tgtEl>
                                          <p:spTgt spid="38"/>
                                        </p:tgtEl>
                                        <p:attrNameLst>
                                          <p:attrName>ppt_x</p:attrName>
                                          <p:attrName>ppt_y</p:attrName>
                                        </p:attrNameLst>
                                      </p:cBhvr>
                                      <p:rCtr x="23750" y="5463"/>
                                    </p:animMotion>
                                  </p:childTnLst>
                                </p:cTn>
                              </p:par>
                              <p:par>
                                <p:cTn id="7" presetID="1" presetClass="exit" presetSubtype="0" fill="hold" grpId="0" nodeType="withEffect">
                                  <p:stCondLst>
                                    <p:cond delay="0"/>
                                  </p:stCondLst>
                                  <p:childTnLst>
                                    <p:set>
                                      <p:cBhvr>
                                        <p:cTn id="8" dur="1" fill="hold">
                                          <p:stCondLst>
                                            <p:cond delay="0"/>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9" restart="whenNotActive" fill="hold" evtFilter="cancelBubble" nodeType="interactiveSeq">
                <p:stCondLst>
                  <p:cond evt="onClick" delay="0">
                    <p:tgtEl>
                      <p:spTgt spid="54"/>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hidden"/>
                                      </p:to>
                                    </p:set>
                                  </p:childTnLst>
                                </p:cTn>
                              </p:par>
                            </p:childTnLst>
                          </p:cTn>
                        </p:par>
                        <p:par>
                          <p:cTn id="20" fill="hold">
                            <p:stCondLst>
                              <p:cond delay="0"/>
                            </p:stCondLst>
                            <p:childTnLst>
                              <p:par>
                                <p:cTn id="21" presetID="1" presetClass="entr" presetSubtype="0"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bldLst>
      <p:bldP spid="13" grpId="0"/>
      <p:bldP spid="50" grpId="0"/>
      <p:bldP spid="51" grpId="0"/>
      <p:bldP spid="52" grpId="0"/>
      <p:bldP spid="54" grpId="0" animBg="1"/>
      <p:bldP spid="58" grpId="0" animBg="1"/>
      <p:bldP spid="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92575" y="148095"/>
            <a:ext cx="9023755" cy="1661993"/>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הַצִיגוּ בְּתַבְנִית 10 אֶת הַכַּדוּרִים שֶנִמְצָאִים בְּאַרְגָז א' בְּצֶבַע אֶחָד, וְאֶת הַכַּדוּרִים שֶנִמְצָאִים בְּאַרְגָז ב' – בְּצֶבַע אַחֵר.</a:t>
            </a:r>
          </a:p>
          <a:p>
            <a:r>
              <a:rPr lang="he-IL" sz="2800" dirty="0">
                <a:latin typeface="Calibri" panose="020F0502020204030204" pitchFamily="34" charset="0"/>
                <a:cs typeface="Calibri" panose="020F0502020204030204" pitchFamily="34" charset="0"/>
              </a:rPr>
              <a:t>לַחֲצוּ עַל הַלַחְצָן הַצִבְעוֹנִי לְהַצָגַת הַדִסְקִיוֹת בַּתַבְנִית.</a:t>
            </a:r>
          </a:p>
          <a:p>
            <a:endParaRPr lang="he-IL" dirty="0">
              <a:latin typeface="Calibri" panose="020F0502020204030204" pitchFamily="34" charset="0"/>
              <a:cs typeface="Calibri" panose="020F0502020204030204" pitchFamily="34" charset="0"/>
            </a:endParaRPr>
          </a:p>
        </p:txBody>
      </p:sp>
      <p:grpSp>
        <p:nvGrpSpPr>
          <p:cNvPr id="2" name="קבוצה 1">
            <a:extLst>
              <a:ext uri="{FF2B5EF4-FFF2-40B4-BE49-F238E27FC236}">
                <a16:creationId xmlns:a16="http://schemas.microsoft.com/office/drawing/2014/main" id="{FDCA353A-9D0C-4402-A9EC-87A772E91D6F}"/>
              </a:ext>
            </a:extLst>
          </p:cNvPr>
          <p:cNvGrpSpPr/>
          <p:nvPr/>
        </p:nvGrpSpPr>
        <p:grpSpPr>
          <a:xfrm>
            <a:off x="43589" y="1440564"/>
            <a:ext cx="5488757" cy="1623132"/>
            <a:chOff x="214652" y="2301023"/>
            <a:chExt cx="8694537" cy="2504232"/>
          </a:xfrm>
        </p:grpSpPr>
        <p:grpSp>
          <p:nvGrpSpPr>
            <p:cNvPr id="46" name="קבוצה 45">
              <a:extLst>
                <a:ext uri="{FF2B5EF4-FFF2-40B4-BE49-F238E27FC236}">
                  <a16:creationId xmlns:a16="http://schemas.microsoft.com/office/drawing/2014/main" id="{EE80B2A6-A566-4D43-A047-4CE5B8049103}"/>
                </a:ext>
              </a:extLst>
            </p:cNvPr>
            <p:cNvGrpSpPr/>
            <p:nvPr/>
          </p:nvGrpSpPr>
          <p:grpSpPr>
            <a:xfrm>
              <a:off x="214652" y="3284984"/>
              <a:ext cx="4248472" cy="1154217"/>
              <a:chOff x="3563887" y="4076362"/>
              <a:chExt cx="5017805" cy="1154217"/>
            </a:xfrm>
          </p:grpSpPr>
          <p:sp>
            <p:nvSpPr>
              <p:cNvPr id="47" name="מלבן 46">
                <a:extLst>
                  <a:ext uri="{FF2B5EF4-FFF2-40B4-BE49-F238E27FC236}">
                    <a16:creationId xmlns:a16="http://schemas.microsoft.com/office/drawing/2014/main" id="{EFF73340-06FD-4E3E-81F2-DBFA4F9C7A9C}"/>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מלבן 47">
                <a:extLst>
                  <a:ext uri="{FF2B5EF4-FFF2-40B4-BE49-F238E27FC236}">
                    <a16:creationId xmlns:a16="http://schemas.microsoft.com/office/drawing/2014/main" id="{E489733B-B454-416A-BCFB-082A483F3D17}"/>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44" name="קבוצה 43">
              <a:extLst>
                <a:ext uri="{FF2B5EF4-FFF2-40B4-BE49-F238E27FC236}">
                  <a16:creationId xmlns:a16="http://schemas.microsoft.com/office/drawing/2014/main" id="{B7483962-3709-4C8B-8960-F530D402CEC0}"/>
                </a:ext>
              </a:extLst>
            </p:cNvPr>
            <p:cNvGrpSpPr/>
            <p:nvPr/>
          </p:nvGrpSpPr>
          <p:grpSpPr>
            <a:xfrm>
              <a:off x="4660717" y="3284984"/>
              <a:ext cx="4248472" cy="1154217"/>
              <a:chOff x="3563887" y="4076362"/>
              <a:chExt cx="5017805" cy="1154217"/>
            </a:xfrm>
          </p:grpSpPr>
          <p:sp>
            <p:nvSpPr>
              <p:cNvPr id="20" name="מלבן 19">
                <a:extLst>
                  <a:ext uri="{FF2B5EF4-FFF2-40B4-BE49-F238E27FC236}">
                    <a16:creationId xmlns:a16="http://schemas.microsoft.com/office/drawing/2014/main" id="{BFF5D512-1BC3-4C55-A3A5-013D48D6E333}"/>
                  </a:ext>
                </a:extLst>
              </p:cNvPr>
              <p:cNvSpPr/>
              <p:nvPr/>
            </p:nvSpPr>
            <p:spPr>
              <a:xfrm>
                <a:off x="3563887" y="4095695"/>
                <a:ext cx="5017805" cy="1134884"/>
              </a:xfrm>
              <a:prstGeom prst="rect">
                <a:avLst/>
              </a:prstGeom>
              <a:solidFill>
                <a:srgbClr val="3E4F9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3" name="מלבן 42">
                <a:extLst>
                  <a:ext uri="{FF2B5EF4-FFF2-40B4-BE49-F238E27FC236}">
                    <a16:creationId xmlns:a16="http://schemas.microsoft.com/office/drawing/2014/main" id="{AEC6D1B6-89E5-4561-A765-3FCF8597E3B0}"/>
                  </a:ext>
                </a:extLst>
              </p:cNvPr>
              <p:cNvSpPr/>
              <p:nvPr/>
            </p:nvSpPr>
            <p:spPr>
              <a:xfrm>
                <a:off x="3668786" y="4076362"/>
                <a:ext cx="4791646" cy="975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15" name="TextBox 14"/>
            <p:cNvSpPr txBox="1"/>
            <p:nvPr/>
          </p:nvSpPr>
          <p:spPr>
            <a:xfrm>
              <a:off x="5591483" y="4328592"/>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א'</a:t>
              </a:r>
            </a:p>
          </p:txBody>
        </p:sp>
        <p:sp>
          <p:nvSpPr>
            <p:cNvPr id="16" name="TextBox 15"/>
            <p:cNvSpPr txBox="1"/>
            <p:nvPr/>
          </p:nvSpPr>
          <p:spPr>
            <a:xfrm>
              <a:off x="1978760" y="4343590"/>
              <a:ext cx="1561121"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 ב'</a:t>
              </a:r>
            </a:p>
          </p:txBody>
        </p:sp>
        <p:pic>
          <p:nvPicPr>
            <p:cNvPr id="17" name="גרפיקה 16" descr="כדור ים עם מילוי מלא">
              <a:extLst>
                <a:ext uri="{FF2B5EF4-FFF2-40B4-BE49-F238E27FC236}">
                  <a16:creationId xmlns:a16="http://schemas.microsoft.com/office/drawing/2014/main" id="{B0A04BAF-04AA-4D78-8ACA-55467B818DD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36044" y="2335153"/>
              <a:ext cx="1274440" cy="1274440"/>
            </a:xfrm>
            <a:prstGeom prst="rect">
              <a:avLst/>
            </a:prstGeom>
          </p:spPr>
        </p:pic>
        <p:pic>
          <p:nvPicPr>
            <p:cNvPr id="37" name="גרפיקה 36" descr="כדור ים עם מילוי מלא">
              <a:extLst>
                <a:ext uri="{FF2B5EF4-FFF2-40B4-BE49-F238E27FC236}">
                  <a16:creationId xmlns:a16="http://schemas.microsoft.com/office/drawing/2014/main" id="{7A280F8F-3494-4945-978C-8F5DA1DE928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43827" y="3133908"/>
              <a:ext cx="1274440" cy="1274441"/>
            </a:xfrm>
            <a:prstGeom prst="rect">
              <a:avLst/>
            </a:prstGeom>
          </p:spPr>
        </p:pic>
        <p:pic>
          <p:nvPicPr>
            <p:cNvPr id="38" name="גרפיקה 37" descr="כדור ים עם מילוי מלא">
              <a:extLst>
                <a:ext uri="{FF2B5EF4-FFF2-40B4-BE49-F238E27FC236}">
                  <a16:creationId xmlns:a16="http://schemas.microsoft.com/office/drawing/2014/main" id="{6058A18E-477E-4F6A-BD05-5D07DEAE15C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672355">
              <a:off x="4683645" y="3123424"/>
              <a:ext cx="1274440" cy="1274439"/>
            </a:xfrm>
            <a:prstGeom prst="rect">
              <a:avLst/>
            </a:prstGeom>
          </p:spPr>
        </p:pic>
        <p:pic>
          <p:nvPicPr>
            <p:cNvPr id="39" name="גרפיקה 38" descr="כדור ים עם מילוי מלא">
              <a:extLst>
                <a:ext uri="{FF2B5EF4-FFF2-40B4-BE49-F238E27FC236}">
                  <a16:creationId xmlns:a16="http://schemas.microsoft.com/office/drawing/2014/main" id="{697754B2-964A-4C77-9AEE-7D4EBF25007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86143" y="2301023"/>
              <a:ext cx="1274440" cy="1274440"/>
            </a:xfrm>
            <a:prstGeom prst="rect">
              <a:avLst/>
            </a:prstGeom>
          </p:spPr>
        </p:pic>
        <p:pic>
          <p:nvPicPr>
            <p:cNvPr id="40" name="גרפיקה 39" descr="כדור ים עם מילוי מלא">
              <a:extLst>
                <a:ext uri="{FF2B5EF4-FFF2-40B4-BE49-F238E27FC236}">
                  <a16:creationId xmlns:a16="http://schemas.microsoft.com/office/drawing/2014/main" id="{797BFE83-FE67-40A7-A1FB-BB7DE0C2F43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40822" y="3192338"/>
              <a:ext cx="1274440" cy="1274440"/>
            </a:xfrm>
            <a:prstGeom prst="rect">
              <a:avLst/>
            </a:prstGeom>
          </p:spPr>
        </p:pic>
        <p:pic>
          <p:nvPicPr>
            <p:cNvPr id="41" name="גרפיקה 40" descr="כדור ים עם מילוי מלא">
              <a:extLst>
                <a:ext uri="{FF2B5EF4-FFF2-40B4-BE49-F238E27FC236}">
                  <a16:creationId xmlns:a16="http://schemas.microsoft.com/office/drawing/2014/main" id="{BF9C3BBC-6A3C-40A5-9A99-47CCE67096D7}"/>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316107" y="3173391"/>
              <a:ext cx="1274440" cy="1274440"/>
            </a:xfrm>
            <a:prstGeom prst="rect">
              <a:avLst/>
            </a:prstGeom>
          </p:spPr>
        </p:pic>
        <p:pic>
          <p:nvPicPr>
            <p:cNvPr id="42" name="גרפיקה 41" descr="כדור ים עם מילוי מלא">
              <a:extLst>
                <a:ext uri="{FF2B5EF4-FFF2-40B4-BE49-F238E27FC236}">
                  <a16:creationId xmlns:a16="http://schemas.microsoft.com/office/drawing/2014/main" id="{039DB022-6DA4-46CB-BB02-D82BE442C6D1}"/>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84713" y="3140823"/>
              <a:ext cx="1274440" cy="1274440"/>
            </a:xfrm>
            <a:prstGeom prst="rect">
              <a:avLst/>
            </a:prstGeom>
          </p:spPr>
        </p:pic>
        <p:pic>
          <p:nvPicPr>
            <p:cNvPr id="53" name="גרפיקה 52" descr="כדור ים עם מילוי מלא">
              <a:extLst>
                <a:ext uri="{FF2B5EF4-FFF2-40B4-BE49-F238E27FC236}">
                  <a16:creationId xmlns:a16="http://schemas.microsoft.com/office/drawing/2014/main" id="{EE2F933D-E63A-4434-B6A3-8F99F516308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313016" y="3187192"/>
              <a:ext cx="1274440" cy="1274440"/>
            </a:xfrm>
            <a:prstGeom prst="rect">
              <a:avLst/>
            </a:prstGeom>
          </p:spPr>
        </p:pic>
        <p:pic>
          <p:nvPicPr>
            <p:cNvPr id="36" name="גרפיקה 35" descr="כדור ים עם מילוי מלא">
              <a:extLst>
                <a:ext uri="{FF2B5EF4-FFF2-40B4-BE49-F238E27FC236}">
                  <a16:creationId xmlns:a16="http://schemas.microsoft.com/office/drawing/2014/main" id="{78273161-1C5A-48EF-8F01-3A2F7472C27A}"/>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326161" y="3159573"/>
              <a:ext cx="1274440" cy="1274440"/>
            </a:xfrm>
            <a:prstGeom prst="rect">
              <a:avLst/>
            </a:prstGeom>
          </p:spPr>
        </p:pic>
      </p:grpSp>
      <p:grpSp>
        <p:nvGrpSpPr>
          <p:cNvPr id="35" name="קבוצה 34">
            <a:extLst>
              <a:ext uri="{FF2B5EF4-FFF2-40B4-BE49-F238E27FC236}">
                <a16:creationId xmlns:a16="http://schemas.microsoft.com/office/drawing/2014/main" id="{603DFB93-8EAC-4AFA-AE75-48E9277F6831}"/>
              </a:ext>
            </a:extLst>
          </p:cNvPr>
          <p:cNvGrpSpPr/>
          <p:nvPr/>
        </p:nvGrpSpPr>
        <p:grpSpPr>
          <a:xfrm>
            <a:off x="258115" y="3594595"/>
            <a:ext cx="5296580" cy="2912543"/>
            <a:chOff x="2574335" y="1492625"/>
            <a:chExt cx="8125327" cy="3599782"/>
          </a:xfrm>
        </p:grpSpPr>
        <p:sp>
          <p:nvSpPr>
            <p:cNvPr id="45" name="מלבן 44">
              <a:extLst>
                <a:ext uri="{FF2B5EF4-FFF2-40B4-BE49-F238E27FC236}">
                  <a16:creationId xmlns:a16="http://schemas.microsoft.com/office/drawing/2014/main" id="{C95DC3B4-3B36-4606-985F-A352A8EB824D}"/>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9" name="קבוצה 48">
              <a:extLst>
                <a:ext uri="{FF2B5EF4-FFF2-40B4-BE49-F238E27FC236}">
                  <a16:creationId xmlns:a16="http://schemas.microsoft.com/office/drawing/2014/main" id="{020A3EF9-FB36-4A34-99BB-8127B765168A}"/>
                </a:ext>
              </a:extLst>
            </p:cNvPr>
            <p:cNvGrpSpPr/>
            <p:nvPr/>
          </p:nvGrpSpPr>
          <p:grpSpPr>
            <a:xfrm>
              <a:off x="2708732" y="1634159"/>
              <a:ext cx="7856533" cy="3316714"/>
              <a:chOff x="3625516" y="1315453"/>
              <a:chExt cx="4832685" cy="1660358"/>
            </a:xfrm>
          </p:grpSpPr>
          <p:sp>
            <p:nvSpPr>
              <p:cNvPr id="54" name="מלבן 53">
                <a:extLst>
                  <a:ext uri="{FF2B5EF4-FFF2-40B4-BE49-F238E27FC236}">
                    <a16:creationId xmlns:a16="http://schemas.microsoft.com/office/drawing/2014/main" id="{12959676-DEDF-44B0-B061-945FC9E7A528}"/>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0022272C-CE8E-4439-9DE2-ACECEC97931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6" name="מלבן 55">
                <a:extLst>
                  <a:ext uri="{FF2B5EF4-FFF2-40B4-BE49-F238E27FC236}">
                    <a16:creationId xmlns:a16="http://schemas.microsoft.com/office/drawing/2014/main" id="{DEC8BCE9-922E-4E74-97A1-80FC87FF6642}"/>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7" name="מלבן 56">
                <a:extLst>
                  <a:ext uri="{FF2B5EF4-FFF2-40B4-BE49-F238E27FC236}">
                    <a16:creationId xmlns:a16="http://schemas.microsoft.com/office/drawing/2014/main" id="{68BF6953-9970-4C04-8693-7240E498F243}"/>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8" name="מלבן 57">
                <a:extLst>
                  <a:ext uri="{FF2B5EF4-FFF2-40B4-BE49-F238E27FC236}">
                    <a16:creationId xmlns:a16="http://schemas.microsoft.com/office/drawing/2014/main" id="{3F8DCA88-8C03-4887-99A3-5C9D6EBF5D2A}"/>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9" name="מלבן 58">
                <a:extLst>
                  <a:ext uri="{FF2B5EF4-FFF2-40B4-BE49-F238E27FC236}">
                    <a16:creationId xmlns:a16="http://schemas.microsoft.com/office/drawing/2014/main" id="{39AD7D47-F647-4754-8466-2D3596FD64CB}"/>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0" name="מלבן 59">
                <a:extLst>
                  <a:ext uri="{FF2B5EF4-FFF2-40B4-BE49-F238E27FC236}">
                    <a16:creationId xmlns:a16="http://schemas.microsoft.com/office/drawing/2014/main" id="{6FD3AAB0-B9D1-4D2E-B4E9-D702E82B9B7E}"/>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1" name="מלבן 60">
                <a:extLst>
                  <a:ext uri="{FF2B5EF4-FFF2-40B4-BE49-F238E27FC236}">
                    <a16:creationId xmlns:a16="http://schemas.microsoft.com/office/drawing/2014/main" id="{670B4230-754E-4A6F-8B81-0A0403067BA4}"/>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2" name="מלבן 61">
                <a:extLst>
                  <a:ext uri="{FF2B5EF4-FFF2-40B4-BE49-F238E27FC236}">
                    <a16:creationId xmlns:a16="http://schemas.microsoft.com/office/drawing/2014/main" id="{2E048D3C-D98F-4259-9AEA-CB4E3CAEE74A}"/>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04A44BA0-5AF1-42E2-BF3D-BC415692BB06}"/>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64" name="אליפסה 63">
            <a:extLst>
              <a:ext uri="{FF2B5EF4-FFF2-40B4-BE49-F238E27FC236}">
                <a16:creationId xmlns:a16="http://schemas.microsoft.com/office/drawing/2014/main" id="{23496291-CFC5-4795-89CA-37192012B3A1}"/>
              </a:ext>
            </a:extLst>
          </p:cNvPr>
          <p:cNvSpPr/>
          <p:nvPr/>
        </p:nvSpPr>
        <p:spPr>
          <a:xfrm>
            <a:off x="431968"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5" name="אליפסה 64">
            <a:extLst>
              <a:ext uri="{FF2B5EF4-FFF2-40B4-BE49-F238E27FC236}">
                <a16:creationId xmlns:a16="http://schemas.microsoft.com/office/drawing/2014/main" id="{2944E82C-79DB-417F-9D4A-DE459C262244}"/>
              </a:ext>
            </a:extLst>
          </p:cNvPr>
          <p:cNvSpPr/>
          <p:nvPr/>
        </p:nvSpPr>
        <p:spPr>
          <a:xfrm>
            <a:off x="413303"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6" name="אליפסה 65">
            <a:extLst>
              <a:ext uri="{FF2B5EF4-FFF2-40B4-BE49-F238E27FC236}">
                <a16:creationId xmlns:a16="http://schemas.microsoft.com/office/drawing/2014/main" id="{B80A1FEB-FD32-4A70-91F1-B8C325E7A5C0}"/>
              </a:ext>
            </a:extLst>
          </p:cNvPr>
          <p:cNvSpPr/>
          <p:nvPr/>
        </p:nvSpPr>
        <p:spPr>
          <a:xfrm>
            <a:off x="1453955"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7" name="אליפסה 66">
            <a:extLst>
              <a:ext uri="{FF2B5EF4-FFF2-40B4-BE49-F238E27FC236}">
                <a16:creationId xmlns:a16="http://schemas.microsoft.com/office/drawing/2014/main" id="{2537BFD9-5056-4AE7-B265-7D55A8B0A659}"/>
              </a:ext>
            </a:extLst>
          </p:cNvPr>
          <p:cNvSpPr/>
          <p:nvPr/>
        </p:nvSpPr>
        <p:spPr>
          <a:xfrm>
            <a:off x="2475942" y="3945379"/>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8" name="אליפסה 67">
            <a:extLst>
              <a:ext uri="{FF2B5EF4-FFF2-40B4-BE49-F238E27FC236}">
                <a16:creationId xmlns:a16="http://schemas.microsoft.com/office/drawing/2014/main" id="{FF3A691B-9F60-4EC1-8CFE-70DBD37DAB80}"/>
              </a:ext>
            </a:extLst>
          </p:cNvPr>
          <p:cNvSpPr/>
          <p:nvPr/>
        </p:nvSpPr>
        <p:spPr>
          <a:xfrm>
            <a:off x="2464509"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אליפסה 68">
            <a:extLst>
              <a:ext uri="{FF2B5EF4-FFF2-40B4-BE49-F238E27FC236}">
                <a16:creationId xmlns:a16="http://schemas.microsoft.com/office/drawing/2014/main" id="{A553404E-88C6-4D6D-AC64-789CAEE6D7B5}"/>
              </a:ext>
            </a:extLst>
          </p:cNvPr>
          <p:cNvSpPr/>
          <p:nvPr/>
        </p:nvSpPr>
        <p:spPr>
          <a:xfrm>
            <a:off x="3497929" y="394537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אליפסה 69">
            <a:extLst>
              <a:ext uri="{FF2B5EF4-FFF2-40B4-BE49-F238E27FC236}">
                <a16:creationId xmlns:a16="http://schemas.microsoft.com/office/drawing/2014/main" id="{EBE8221D-DA74-45E5-877E-614540A441B4}"/>
              </a:ext>
            </a:extLst>
          </p:cNvPr>
          <p:cNvSpPr/>
          <p:nvPr/>
        </p:nvSpPr>
        <p:spPr>
          <a:xfrm>
            <a:off x="3490113" y="5272102"/>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אליפסה 70">
            <a:extLst>
              <a:ext uri="{FF2B5EF4-FFF2-40B4-BE49-F238E27FC236}">
                <a16:creationId xmlns:a16="http://schemas.microsoft.com/office/drawing/2014/main" id="{8A9048FC-AF37-4FA3-9DA9-6F65317FA481}"/>
              </a:ext>
            </a:extLst>
          </p:cNvPr>
          <p:cNvSpPr/>
          <p:nvPr/>
        </p:nvSpPr>
        <p:spPr>
          <a:xfrm>
            <a:off x="4519918" y="3945379"/>
            <a:ext cx="900000" cy="90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72" name="קבוצה 71">
            <a:extLst>
              <a:ext uri="{FF2B5EF4-FFF2-40B4-BE49-F238E27FC236}">
                <a16:creationId xmlns:a16="http://schemas.microsoft.com/office/drawing/2014/main" id="{89F348B0-3CC5-4314-94EB-43AF81A89DE5}"/>
              </a:ext>
            </a:extLst>
          </p:cNvPr>
          <p:cNvGrpSpPr/>
          <p:nvPr/>
        </p:nvGrpSpPr>
        <p:grpSpPr>
          <a:xfrm>
            <a:off x="6084168" y="5013176"/>
            <a:ext cx="1306800" cy="1184400"/>
            <a:chOff x="729990" y="3889058"/>
            <a:chExt cx="2145655" cy="1456142"/>
          </a:xfrm>
        </p:grpSpPr>
        <p:grpSp>
          <p:nvGrpSpPr>
            <p:cNvPr id="73" name="קבוצה 72">
              <a:extLst>
                <a:ext uri="{FF2B5EF4-FFF2-40B4-BE49-F238E27FC236}">
                  <a16:creationId xmlns:a16="http://schemas.microsoft.com/office/drawing/2014/main" id="{34A703AB-C02D-4C61-A951-B47430460D86}"/>
                </a:ext>
              </a:extLst>
            </p:cNvPr>
            <p:cNvGrpSpPr/>
            <p:nvPr/>
          </p:nvGrpSpPr>
          <p:grpSpPr>
            <a:xfrm>
              <a:off x="729990" y="3889058"/>
              <a:ext cx="2145655" cy="1456142"/>
              <a:chOff x="730410" y="5186139"/>
              <a:chExt cx="2145655" cy="1456142"/>
            </a:xfrm>
          </p:grpSpPr>
          <p:sp>
            <p:nvSpPr>
              <p:cNvPr id="75" name="מלבן: פינות מעוגלות 74">
                <a:extLst>
                  <a:ext uri="{FF2B5EF4-FFF2-40B4-BE49-F238E27FC236}">
                    <a16:creationId xmlns:a16="http://schemas.microsoft.com/office/drawing/2014/main" id="{20435626-AE5C-4A53-A8E6-232820965649}"/>
                  </a:ext>
                </a:extLst>
              </p:cNvPr>
              <p:cNvSpPr/>
              <p:nvPr/>
            </p:nvSpPr>
            <p:spPr>
              <a:xfrm>
                <a:off x="730410" y="5186139"/>
                <a:ext cx="2145655" cy="1456142"/>
              </a:xfrm>
              <a:prstGeom prst="roundRect">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פינות מעוגלות 75">
                <a:extLst>
                  <a:ext uri="{FF2B5EF4-FFF2-40B4-BE49-F238E27FC236}">
                    <a16:creationId xmlns:a16="http://schemas.microsoft.com/office/drawing/2014/main" id="{E25FA9D7-C298-4896-8013-6E7E99114211}"/>
                  </a:ext>
                </a:extLst>
              </p:cNvPr>
              <p:cNvSpPr/>
              <p:nvPr/>
            </p:nvSpPr>
            <p:spPr>
              <a:xfrm>
                <a:off x="907567" y="5290272"/>
                <a:ext cx="1791339" cy="1257454"/>
              </a:xfrm>
              <a:prstGeom prst="roundRect">
                <a:avLst/>
              </a:prstGeom>
              <a:solidFill>
                <a:schemeClr val="bg1"/>
              </a:solidFill>
              <a:ln>
                <a:solidFill>
                  <a:schemeClr val="accent4">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74" name="אליפסה 73">
              <a:extLst>
                <a:ext uri="{FF2B5EF4-FFF2-40B4-BE49-F238E27FC236}">
                  <a16:creationId xmlns:a16="http://schemas.microsoft.com/office/drawing/2014/main" id="{DAD5327A-2B75-4AB5-8A7F-2FCE42A4FA50}"/>
                </a:ext>
              </a:extLst>
            </p:cNvPr>
            <p:cNvSpPr/>
            <p:nvPr/>
          </p:nvSpPr>
          <p:spPr>
            <a:xfrm>
              <a:off x="1180734" y="4146269"/>
              <a:ext cx="1200000" cy="900000"/>
            </a:xfrm>
            <a:prstGeom prst="ellipse">
              <a:avLst/>
            </a:prstGeom>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77" name="קבוצה 76">
            <a:extLst>
              <a:ext uri="{FF2B5EF4-FFF2-40B4-BE49-F238E27FC236}">
                <a16:creationId xmlns:a16="http://schemas.microsoft.com/office/drawing/2014/main" id="{73ED77A2-EFD2-4242-9ED6-46101D55797B}"/>
              </a:ext>
            </a:extLst>
          </p:cNvPr>
          <p:cNvGrpSpPr/>
          <p:nvPr/>
        </p:nvGrpSpPr>
        <p:grpSpPr>
          <a:xfrm>
            <a:off x="6076026" y="4968688"/>
            <a:ext cx="1306800" cy="1184400"/>
            <a:chOff x="8136925" y="5163864"/>
            <a:chExt cx="2145655" cy="1456142"/>
          </a:xfrm>
        </p:grpSpPr>
        <p:grpSp>
          <p:nvGrpSpPr>
            <p:cNvPr id="78" name="קבוצה 77">
              <a:extLst>
                <a:ext uri="{FF2B5EF4-FFF2-40B4-BE49-F238E27FC236}">
                  <a16:creationId xmlns:a16="http://schemas.microsoft.com/office/drawing/2014/main" id="{EBB71C91-9213-4DC9-A8C9-61B1563FDA6E}"/>
                </a:ext>
              </a:extLst>
            </p:cNvPr>
            <p:cNvGrpSpPr/>
            <p:nvPr/>
          </p:nvGrpSpPr>
          <p:grpSpPr>
            <a:xfrm>
              <a:off x="8136925" y="5163864"/>
              <a:ext cx="2145655" cy="1456142"/>
              <a:chOff x="8201093" y="5199480"/>
              <a:chExt cx="2145655" cy="1456142"/>
            </a:xfrm>
          </p:grpSpPr>
          <p:sp>
            <p:nvSpPr>
              <p:cNvPr id="80" name="מלבן: פינות מעוגלות 79">
                <a:extLst>
                  <a:ext uri="{FF2B5EF4-FFF2-40B4-BE49-F238E27FC236}">
                    <a16:creationId xmlns:a16="http://schemas.microsoft.com/office/drawing/2014/main" id="{EC5CC385-8192-4DDE-A2CD-DE6099C54C13}"/>
                  </a:ext>
                </a:extLst>
              </p:cNvPr>
              <p:cNvSpPr/>
              <p:nvPr/>
            </p:nvSpPr>
            <p:spPr>
              <a:xfrm>
                <a:off x="8201093" y="5199480"/>
                <a:ext cx="2145655" cy="1456142"/>
              </a:xfrm>
              <a:prstGeom prst="roundRect">
                <a:avLst/>
              </a:prstGeom>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1" name="מלבן: פינות מעוגלות 80">
                <a:extLst>
                  <a:ext uri="{FF2B5EF4-FFF2-40B4-BE49-F238E27FC236}">
                    <a16:creationId xmlns:a16="http://schemas.microsoft.com/office/drawing/2014/main" id="{FCDDAE69-088C-478F-A01D-E345DDF21180}"/>
                  </a:ext>
                </a:extLst>
              </p:cNvPr>
              <p:cNvSpPr/>
              <p:nvPr/>
            </p:nvSpPr>
            <p:spPr>
              <a:xfrm>
                <a:off x="8378250" y="5298824"/>
                <a:ext cx="1791339" cy="1257454"/>
              </a:xfrm>
              <a:prstGeom prst="roundRect">
                <a:avLst/>
              </a:prstGeom>
              <a:solidFill>
                <a:schemeClr val="bg1"/>
              </a:solidFill>
              <a:ln>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79" name="אליפסה 78">
              <a:extLst>
                <a:ext uri="{FF2B5EF4-FFF2-40B4-BE49-F238E27FC236}">
                  <a16:creationId xmlns:a16="http://schemas.microsoft.com/office/drawing/2014/main" id="{A728C550-781F-466E-B35B-C65378EADD71}"/>
                </a:ext>
              </a:extLst>
            </p:cNvPr>
            <p:cNvSpPr/>
            <p:nvPr/>
          </p:nvSpPr>
          <p:spPr>
            <a:xfrm>
              <a:off x="8609752" y="5428070"/>
              <a:ext cx="1200000" cy="90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82" name="אליפסה 81">
            <a:extLst>
              <a:ext uri="{FF2B5EF4-FFF2-40B4-BE49-F238E27FC236}">
                <a16:creationId xmlns:a16="http://schemas.microsoft.com/office/drawing/2014/main" id="{0D542BFA-F9CC-44AE-8342-AFC6BDC83F89}"/>
              </a:ext>
            </a:extLst>
          </p:cNvPr>
          <p:cNvSpPr/>
          <p:nvPr/>
        </p:nvSpPr>
        <p:spPr>
          <a:xfrm>
            <a:off x="1438906" y="5272102"/>
            <a:ext cx="900000" cy="90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3" name="מלבן: פינות מעוגלות 82">
            <a:extLst>
              <a:ext uri="{FF2B5EF4-FFF2-40B4-BE49-F238E27FC236}">
                <a16:creationId xmlns:a16="http://schemas.microsoft.com/office/drawing/2014/main" id="{04D8EFCD-DA24-499D-A24D-8C2E357F69AE}"/>
              </a:ext>
            </a:extLst>
          </p:cNvPr>
          <p:cNvSpPr/>
          <p:nvPr/>
        </p:nvSpPr>
        <p:spPr>
          <a:xfrm>
            <a:off x="5642303" y="5467705"/>
            <a:ext cx="3305528" cy="973452"/>
          </a:xfrm>
          <a:prstGeom prst="roundRect">
            <a:avLst/>
          </a:prstGeom>
          <a:solidFill>
            <a:schemeClr val="bg1"/>
          </a:solidFill>
          <a:ln>
            <a:solidFill>
              <a:srgbClr val="8FAADC"/>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rtl="0"/>
            <a:r>
              <a:rPr lang="he-IL" sz="6000" dirty="0">
                <a:solidFill>
                  <a:srgbClr val="FFC000"/>
                </a:solidFill>
                <a:latin typeface="Calibri" panose="020F0502020204030204" pitchFamily="34" charset="0"/>
                <a:cs typeface="Calibri" panose="020F0502020204030204" pitchFamily="34" charset="0"/>
              </a:rPr>
              <a:t> </a:t>
            </a:r>
            <a:r>
              <a:rPr lang="en-US" sz="6000" dirty="0">
                <a:solidFill>
                  <a:srgbClr val="FFC000"/>
                </a:solidFill>
                <a:latin typeface="Calibri" panose="020F0502020204030204" pitchFamily="34" charset="0"/>
                <a:cs typeface="Calibri" panose="020F0502020204030204" pitchFamily="34" charset="0"/>
              </a:rPr>
              <a:t>6</a:t>
            </a:r>
            <a:r>
              <a:rPr lang="he-IL" sz="6000" dirty="0">
                <a:solidFill>
                  <a:srgbClr val="FFC000"/>
                </a:solidFill>
                <a:latin typeface="Calibri" panose="020F0502020204030204" pitchFamily="34" charset="0"/>
                <a:cs typeface="Calibri" panose="020F0502020204030204" pitchFamily="34" charset="0"/>
              </a:rPr>
              <a:t> </a:t>
            </a:r>
            <a:r>
              <a:rPr lang="en-US" sz="6000" dirty="0">
                <a:solidFill>
                  <a:prstClr val="black"/>
                </a:solidFill>
                <a:latin typeface="Calibri" panose="020F0502020204030204" pitchFamily="34" charset="0"/>
                <a:cs typeface="Calibri" panose="020F0502020204030204" pitchFamily="34" charset="0"/>
              </a:rPr>
              <a:t>+</a:t>
            </a:r>
            <a:r>
              <a:rPr lang="he-IL" sz="6000" dirty="0">
                <a:solidFill>
                  <a:prstClr val="black"/>
                </a:solidFill>
                <a:latin typeface="Calibri" panose="020F0502020204030204" pitchFamily="34" charset="0"/>
                <a:cs typeface="Calibri" panose="020F0502020204030204" pitchFamily="34" charset="0"/>
              </a:rPr>
              <a:t> </a:t>
            </a:r>
            <a:r>
              <a:rPr lang="en-US" sz="6000" dirty="0">
                <a:solidFill>
                  <a:srgbClr val="ED7D31"/>
                </a:solidFill>
                <a:latin typeface="Calibri" panose="020F0502020204030204" pitchFamily="34" charset="0"/>
                <a:cs typeface="Calibri" panose="020F0502020204030204" pitchFamily="34" charset="0"/>
              </a:rPr>
              <a:t>3</a:t>
            </a:r>
            <a:r>
              <a:rPr lang="en-US" sz="6000" dirty="0">
                <a:solidFill>
                  <a:prstClr val="black"/>
                </a:solidFill>
                <a:latin typeface="Calibri" panose="020F0502020204030204" pitchFamily="34" charset="0"/>
                <a:cs typeface="Calibri" panose="020F0502020204030204" pitchFamily="34" charset="0"/>
              </a:rPr>
              <a:t> = 9 </a:t>
            </a:r>
            <a:endParaRPr lang="he-IL" sz="60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550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7"/>
                                        </p:tgtEl>
                                        <p:attrNameLst>
                                          <p:attrName>style.visibility</p:attrName>
                                        </p:attrNameLst>
                                      </p:cBhvr>
                                      <p:to>
                                        <p:strVal val="hidden"/>
                                      </p:to>
                                    </p:set>
                                  </p:childTnLst>
                                </p:cTn>
                              </p:par>
                              <p:par>
                                <p:cTn id="7" presetID="26" presetClass="emph" presetSubtype="0" fill="remove" nodeType="withEffect">
                                  <p:stCondLst>
                                    <p:cond delay="0"/>
                                  </p:stCondLst>
                                  <p:childTnLst>
                                    <p:animEffect transition="out" filter="fade">
                                      <p:cBhvr>
                                        <p:cTn id="8" dur="2000" tmFilter="0, 0; .2, .5; .8, .5; 1, 0"/>
                                        <p:tgtEl>
                                          <p:spTgt spid="72"/>
                                        </p:tgtEl>
                                      </p:cBhvr>
                                    </p:animEffect>
                                    <p:animScale>
                                      <p:cBhvr>
                                        <p:cTn id="9" dur="1000" autoRev="1" fill="hold"/>
                                        <p:tgtEl>
                                          <p:spTgt spid="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2"/>
                    </p:tgtEl>
                  </p:cond>
                </p:stCondLst>
                <p:endSync evt="end" delay="0">
                  <p:rtn val="all"/>
                </p:endSync>
                <p:childTnLst>
                  <p:par>
                    <p:cTn id="11" fill="hold">
                      <p:stCondLst>
                        <p:cond delay="0"/>
                      </p:stCondLst>
                      <p:childTnLst>
                        <p:par>
                          <p:cTn id="12" fill="hold">
                            <p:stCondLst>
                              <p:cond delay="0"/>
                            </p:stCondLst>
                            <p:childTnLst>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72"/>
                                        </p:tgtEl>
                                        <p:attrNameLst>
                                          <p:attrName>style.visibility</p:attrName>
                                        </p:attrNameLst>
                                      </p:cBhvr>
                                      <p:to>
                                        <p:strVal val="hidden"/>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childTnLst>
                                </p:cTn>
                              </p:par>
                              <p:par>
                                <p:cTn id="40" presetID="26" presetClass="emph" presetSubtype="0" fill="remove" nodeType="withEffect">
                                  <p:stCondLst>
                                    <p:cond delay="0"/>
                                  </p:stCondLst>
                                  <p:childTnLst>
                                    <p:animEffect transition="out" filter="fade">
                                      <p:cBhvr>
                                        <p:cTn id="41" dur="2000" tmFilter="0, 0; .2, .5; .8, .5; 1, 0"/>
                                        <p:tgtEl>
                                          <p:spTgt spid="77"/>
                                        </p:tgtEl>
                                      </p:cBhvr>
                                    </p:animEffect>
                                    <p:animScale>
                                      <p:cBhvr>
                                        <p:cTn id="42" dur="1000" autoRev="1" fill="hold"/>
                                        <p:tgtEl>
                                          <p:spTgt spid="77"/>
                                        </p:tgtEl>
                                      </p:cBhvr>
                                      <p:by x="105000" y="105000"/>
                                    </p:animScale>
                                  </p:childTnLst>
                                </p:cTn>
                              </p:par>
                            </p:childTnLst>
                          </p:cTn>
                        </p:par>
                      </p:childTnLst>
                    </p:cTn>
                  </p:par>
                </p:childTnLst>
              </p:cTn>
              <p:nextCondLst>
                <p:cond evt="onClick" delay="0">
                  <p:tgtEl>
                    <p:spTgt spid="72"/>
                  </p:tgtEl>
                </p:cond>
              </p:nextCondLst>
            </p:seq>
            <p:seq concurrent="1" nextAc="seek">
              <p:cTn id="43" restart="whenNotActive" fill="hold" evtFilter="cancelBubble" nodeType="interactiveSeq">
                <p:stCondLst>
                  <p:cond evt="onClick" delay="0">
                    <p:tgtEl>
                      <p:spTgt spid="77"/>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withEffect">
                                  <p:stCondLst>
                                    <p:cond delay="0"/>
                                  </p:stCondLst>
                                  <p:childTnLst>
                                    <p:set>
                                      <p:cBhvr>
                                        <p:cTn id="47" dur="1" fill="hold">
                                          <p:stCondLst>
                                            <p:cond delay="0"/>
                                          </p:stCondLst>
                                        </p:cTn>
                                        <p:tgtEl>
                                          <p:spTgt spid="6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71"/>
                                        </p:tgtEl>
                                        <p:attrNameLst>
                                          <p:attrName>style.visibility</p:attrName>
                                        </p:attrNameLst>
                                      </p:cBhvr>
                                      <p:to>
                                        <p:strVal val="visible"/>
                                      </p:to>
                                    </p:set>
                                  </p:childTnLst>
                                </p:cTn>
                              </p:par>
                              <p:par>
                                <p:cTn id="56" presetID="1" presetClass="exit" presetSubtype="0" fill="hold" nodeType="withEffect">
                                  <p:stCondLst>
                                    <p:cond delay="0"/>
                                  </p:stCondLst>
                                  <p:childTnLst>
                                    <p:set>
                                      <p:cBhvr>
                                        <p:cTn id="57" dur="1" fill="hold">
                                          <p:stCondLst>
                                            <p:cond delay="0"/>
                                          </p:stCondLst>
                                        </p:cTn>
                                        <p:tgtEl>
                                          <p:spTgt spid="77"/>
                                        </p:tgtEl>
                                        <p:attrNameLst>
                                          <p:attrName>style.visibility</p:attrName>
                                        </p:attrNameLst>
                                      </p:cBhvr>
                                      <p:to>
                                        <p:strVal val="hidden"/>
                                      </p:to>
                                    </p:set>
                                  </p:childTnLst>
                                </p:cTn>
                              </p:par>
                            </p:childTnLst>
                          </p:cTn>
                        </p:par>
                        <p:par>
                          <p:cTn id="58" fill="hold">
                            <p:stCondLst>
                              <p:cond delay="0"/>
                            </p:stCondLst>
                            <p:childTnLst>
                              <p:par>
                                <p:cTn id="59" presetID="1" presetClass="entr" presetSubtype="0" fill="hold" grpId="0" nodeType="afterEffect">
                                  <p:stCondLst>
                                    <p:cond delay="0"/>
                                  </p:stCondLst>
                                  <p:childTnLst>
                                    <p:set>
                                      <p:cBhvr>
                                        <p:cTn id="60" dur="1" fill="hold">
                                          <p:stCondLst>
                                            <p:cond delay="0"/>
                                          </p:stCondLst>
                                        </p:cTn>
                                        <p:tgtEl>
                                          <p:spTgt spid="83"/>
                                        </p:tgtEl>
                                        <p:attrNameLst>
                                          <p:attrName>style.visibility</p:attrName>
                                        </p:attrNameLst>
                                      </p:cBhvr>
                                      <p:to>
                                        <p:strVal val="visible"/>
                                      </p:to>
                                    </p:set>
                                  </p:childTnLst>
                                </p:cTn>
                              </p:par>
                            </p:childTnLst>
                          </p:cTn>
                        </p:par>
                      </p:childTnLst>
                    </p:cTn>
                  </p:par>
                </p:childTnLst>
              </p:cTn>
              <p:nextCondLst>
                <p:cond evt="onClick" delay="0">
                  <p:tgtEl>
                    <p:spTgt spid="77"/>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82" grpId="0" animBg="1"/>
      <p:bldP spid="8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3F75B631-74C6-43B9-8269-AED4A9D5BDCD}"/>
              </a:ext>
            </a:extLst>
          </p:cNvPr>
          <p:cNvSpPr txBox="1"/>
          <p:nvPr/>
        </p:nvSpPr>
        <p:spPr>
          <a:xfrm>
            <a:off x="3234820" y="260648"/>
            <a:ext cx="5660524"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הַשְלִימוּ בְּתַבְנִיוֹת הַ־10 שֶלָכֶם אֶת כָּל </a:t>
            </a:r>
          </a:p>
          <a:p>
            <a:r>
              <a:rPr lang="he-IL" sz="2800" dirty="0">
                <a:latin typeface="Calibri" panose="020F0502020204030204" pitchFamily="34" charset="0"/>
                <a:cs typeface="Calibri" panose="020F0502020204030204" pitchFamily="34" charset="0"/>
              </a:rPr>
              <a:t>הָאֶפְשָרוּיוֹת לְסִדוּר הַכַּדוּרִים בִּשְנֵי הָאַרְגָזִים.</a:t>
            </a:r>
          </a:p>
        </p:txBody>
      </p:sp>
      <p:grpSp>
        <p:nvGrpSpPr>
          <p:cNvPr id="4" name="קבוצה 3">
            <a:extLst>
              <a:ext uri="{FF2B5EF4-FFF2-40B4-BE49-F238E27FC236}">
                <a16:creationId xmlns:a16="http://schemas.microsoft.com/office/drawing/2014/main" id="{7B9EBC3E-E009-4590-B231-9C1FA4A5901B}"/>
              </a:ext>
            </a:extLst>
          </p:cNvPr>
          <p:cNvGrpSpPr/>
          <p:nvPr/>
        </p:nvGrpSpPr>
        <p:grpSpPr>
          <a:xfrm>
            <a:off x="748234" y="1809926"/>
            <a:ext cx="2160645" cy="2739599"/>
            <a:chOff x="899592" y="774591"/>
            <a:chExt cx="2160645" cy="2739599"/>
          </a:xfrm>
        </p:grpSpPr>
        <p:grpSp>
          <p:nvGrpSpPr>
            <p:cNvPr id="66" name="קבוצה 65">
              <a:extLst>
                <a:ext uri="{FF2B5EF4-FFF2-40B4-BE49-F238E27FC236}">
                  <a16:creationId xmlns:a16="http://schemas.microsoft.com/office/drawing/2014/main" id="{8354C71E-7612-4C5B-9E3A-4C28F9D4BCD1}"/>
                </a:ext>
              </a:extLst>
            </p:cNvPr>
            <p:cNvGrpSpPr/>
            <p:nvPr/>
          </p:nvGrpSpPr>
          <p:grpSpPr>
            <a:xfrm>
              <a:off x="899592" y="1346535"/>
              <a:ext cx="992106" cy="451823"/>
              <a:chOff x="2574335" y="1492625"/>
              <a:chExt cx="8125327" cy="3599782"/>
            </a:xfrm>
          </p:grpSpPr>
          <p:sp>
            <p:nvSpPr>
              <p:cNvPr id="67" name="מלבן 66">
                <a:extLst>
                  <a:ext uri="{FF2B5EF4-FFF2-40B4-BE49-F238E27FC236}">
                    <a16:creationId xmlns:a16="http://schemas.microsoft.com/office/drawing/2014/main" id="{9825BEC2-AB66-4F01-8858-C9378BFA8CB6}"/>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8" name="קבוצה 67">
                <a:extLst>
                  <a:ext uri="{FF2B5EF4-FFF2-40B4-BE49-F238E27FC236}">
                    <a16:creationId xmlns:a16="http://schemas.microsoft.com/office/drawing/2014/main" id="{C17F5A4B-9DC1-4DF3-8881-2E4E57F17081}"/>
                  </a:ext>
                </a:extLst>
              </p:cNvPr>
              <p:cNvGrpSpPr/>
              <p:nvPr/>
            </p:nvGrpSpPr>
            <p:grpSpPr>
              <a:xfrm>
                <a:off x="2708732" y="1634159"/>
                <a:ext cx="7856533" cy="3316714"/>
                <a:chOff x="3625516" y="1315453"/>
                <a:chExt cx="4832685" cy="1660358"/>
              </a:xfrm>
            </p:grpSpPr>
            <p:sp>
              <p:nvSpPr>
                <p:cNvPr id="69" name="מלבן 68">
                  <a:extLst>
                    <a:ext uri="{FF2B5EF4-FFF2-40B4-BE49-F238E27FC236}">
                      <a16:creationId xmlns:a16="http://schemas.microsoft.com/office/drawing/2014/main" id="{9EFD705D-A0E8-4FB3-B87F-B02EBEC4BF44}"/>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מלבן 69">
                  <a:extLst>
                    <a:ext uri="{FF2B5EF4-FFF2-40B4-BE49-F238E27FC236}">
                      <a16:creationId xmlns:a16="http://schemas.microsoft.com/office/drawing/2014/main" id="{5B55F17A-21B6-47F7-BC10-075039BAE53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מלבן 70">
                  <a:extLst>
                    <a:ext uri="{FF2B5EF4-FFF2-40B4-BE49-F238E27FC236}">
                      <a16:creationId xmlns:a16="http://schemas.microsoft.com/office/drawing/2014/main" id="{DE30A5FB-C004-4AC6-BFF3-125CC265503F}"/>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2" name="מלבן 71">
                  <a:extLst>
                    <a:ext uri="{FF2B5EF4-FFF2-40B4-BE49-F238E27FC236}">
                      <a16:creationId xmlns:a16="http://schemas.microsoft.com/office/drawing/2014/main" id="{1D61A803-16C2-434D-AEBE-4AA75DCEEA23}"/>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3" name="מלבן 72">
                  <a:extLst>
                    <a:ext uri="{FF2B5EF4-FFF2-40B4-BE49-F238E27FC236}">
                      <a16:creationId xmlns:a16="http://schemas.microsoft.com/office/drawing/2014/main" id="{45E2B211-8494-4920-A821-5EC0D2C4F90F}"/>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4" name="מלבן 73">
                  <a:extLst>
                    <a:ext uri="{FF2B5EF4-FFF2-40B4-BE49-F238E27FC236}">
                      <a16:creationId xmlns:a16="http://schemas.microsoft.com/office/drawing/2014/main" id="{653ED167-4087-4A40-B479-172F48890F22}"/>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5" name="מלבן 74">
                  <a:extLst>
                    <a:ext uri="{FF2B5EF4-FFF2-40B4-BE49-F238E27FC236}">
                      <a16:creationId xmlns:a16="http://schemas.microsoft.com/office/drawing/2014/main" id="{57457DC0-0134-4458-8572-EFB27C77BE8A}"/>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75">
                  <a:extLst>
                    <a:ext uri="{FF2B5EF4-FFF2-40B4-BE49-F238E27FC236}">
                      <a16:creationId xmlns:a16="http://schemas.microsoft.com/office/drawing/2014/main" id="{9517525C-8601-4C8E-964F-C67D20C8AB80}"/>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7" name="מלבן 76">
                  <a:extLst>
                    <a:ext uri="{FF2B5EF4-FFF2-40B4-BE49-F238E27FC236}">
                      <a16:creationId xmlns:a16="http://schemas.microsoft.com/office/drawing/2014/main" id="{9C6004D9-21AD-41CF-B515-DA63E921560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8" name="מלבן 77">
                  <a:extLst>
                    <a:ext uri="{FF2B5EF4-FFF2-40B4-BE49-F238E27FC236}">
                      <a16:creationId xmlns:a16="http://schemas.microsoft.com/office/drawing/2014/main" id="{AEEB1A5C-07F7-4B43-9B6B-3D43C2498B51}"/>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7" name="קבוצה 16">
              <a:extLst>
                <a:ext uri="{FF2B5EF4-FFF2-40B4-BE49-F238E27FC236}">
                  <a16:creationId xmlns:a16="http://schemas.microsoft.com/office/drawing/2014/main" id="{47E5A69F-1ABC-40A6-B088-18F02F8AC6C5}"/>
                </a:ext>
              </a:extLst>
            </p:cNvPr>
            <p:cNvGrpSpPr/>
            <p:nvPr/>
          </p:nvGrpSpPr>
          <p:grpSpPr>
            <a:xfrm>
              <a:off x="899592" y="1918479"/>
              <a:ext cx="992106" cy="451823"/>
              <a:chOff x="2574335" y="1492625"/>
              <a:chExt cx="8125327" cy="3599782"/>
            </a:xfrm>
          </p:grpSpPr>
          <p:sp>
            <p:nvSpPr>
              <p:cNvPr id="18" name="מלבן 17">
                <a:extLst>
                  <a:ext uri="{FF2B5EF4-FFF2-40B4-BE49-F238E27FC236}">
                    <a16:creationId xmlns:a16="http://schemas.microsoft.com/office/drawing/2014/main" id="{2C635E30-8648-48D6-ABE5-5E7FAA1EE6CA}"/>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 name="קבוצה 18">
                <a:extLst>
                  <a:ext uri="{FF2B5EF4-FFF2-40B4-BE49-F238E27FC236}">
                    <a16:creationId xmlns:a16="http://schemas.microsoft.com/office/drawing/2014/main" id="{1918BB0A-9D3B-4166-90FC-548D5353B520}"/>
                  </a:ext>
                </a:extLst>
              </p:cNvPr>
              <p:cNvGrpSpPr/>
              <p:nvPr/>
            </p:nvGrpSpPr>
            <p:grpSpPr>
              <a:xfrm>
                <a:off x="2708732" y="1634159"/>
                <a:ext cx="7856533" cy="3316714"/>
                <a:chOff x="3625516" y="1315453"/>
                <a:chExt cx="4832685" cy="1660358"/>
              </a:xfrm>
            </p:grpSpPr>
            <p:sp>
              <p:nvSpPr>
                <p:cNvPr id="20" name="מלבן 19">
                  <a:extLst>
                    <a:ext uri="{FF2B5EF4-FFF2-40B4-BE49-F238E27FC236}">
                      <a16:creationId xmlns:a16="http://schemas.microsoft.com/office/drawing/2014/main" id="{01799EE4-8517-4DD7-9160-55458694B7EE}"/>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 name="מלבן 20">
                  <a:extLst>
                    <a:ext uri="{FF2B5EF4-FFF2-40B4-BE49-F238E27FC236}">
                      <a16:creationId xmlns:a16="http://schemas.microsoft.com/office/drawing/2014/main" id="{6866479D-76FF-4EAC-86B2-361B3111563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 name="מלבן 21">
                  <a:extLst>
                    <a:ext uri="{FF2B5EF4-FFF2-40B4-BE49-F238E27FC236}">
                      <a16:creationId xmlns:a16="http://schemas.microsoft.com/office/drawing/2014/main" id="{6AB04992-471D-4A1C-966A-EE1E41F36395}"/>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 name="מלבן 22">
                  <a:extLst>
                    <a:ext uri="{FF2B5EF4-FFF2-40B4-BE49-F238E27FC236}">
                      <a16:creationId xmlns:a16="http://schemas.microsoft.com/office/drawing/2014/main" id="{3015F634-CE34-45DC-909F-67F9285DE0E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 name="מלבן 23">
                  <a:extLst>
                    <a:ext uri="{FF2B5EF4-FFF2-40B4-BE49-F238E27FC236}">
                      <a16:creationId xmlns:a16="http://schemas.microsoft.com/office/drawing/2014/main" id="{80713348-51F6-4B73-BFBE-1291568E1720}"/>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 name="מלבן 24">
                  <a:extLst>
                    <a:ext uri="{FF2B5EF4-FFF2-40B4-BE49-F238E27FC236}">
                      <a16:creationId xmlns:a16="http://schemas.microsoft.com/office/drawing/2014/main" id="{18EA5DC4-584B-4983-9996-D3E4FC149584}"/>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 name="מלבן 25">
                  <a:extLst>
                    <a:ext uri="{FF2B5EF4-FFF2-40B4-BE49-F238E27FC236}">
                      <a16:creationId xmlns:a16="http://schemas.microsoft.com/office/drawing/2014/main" id="{6316D7E8-0F34-4B26-A9C0-9613F548ABB9}"/>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7" name="מלבן 26">
                  <a:extLst>
                    <a:ext uri="{FF2B5EF4-FFF2-40B4-BE49-F238E27FC236}">
                      <a16:creationId xmlns:a16="http://schemas.microsoft.com/office/drawing/2014/main" id="{B7C418F8-B87B-463F-911D-6164F530E991}"/>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8" name="מלבן 27">
                  <a:extLst>
                    <a:ext uri="{FF2B5EF4-FFF2-40B4-BE49-F238E27FC236}">
                      <a16:creationId xmlns:a16="http://schemas.microsoft.com/office/drawing/2014/main" id="{A1E0908D-EA1F-43CD-BE13-ECD38FF8FE7C}"/>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9" name="מלבן 28">
                  <a:extLst>
                    <a:ext uri="{FF2B5EF4-FFF2-40B4-BE49-F238E27FC236}">
                      <a16:creationId xmlns:a16="http://schemas.microsoft.com/office/drawing/2014/main" id="{71ECC832-DCEE-4017-8D0A-46535023D3CF}"/>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30" name="קבוצה 29">
              <a:extLst>
                <a:ext uri="{FF2B5EF4-FFF2-40B4-BE49-F238E27FC236}">
                  <a16:creationId xmlns:a16="http://schemas.microsoft.com/office/drawing/2014/main" id="{BC897106-B4EC-407C-AA89-C50A08463320}"/>
                </a:ext>
              </a:extLst>
            </p:cNvPr>
            <p:cNvGrpSpPr/>
            <p:nvPr/>
          </p:nvGrpSpPr>
          <p:grpSpPr>
            <a:xfrm>
              <a:off x="899592" y="2490423"/>
              <a:ext cx="992106" cy="451823"/>
              <a:chOff x="2574335" y="1492625"/>
              <a:chExt cx="8125327" cy="3599782"/>
            </a:xfrm>
          </p:grpSpPr>
          <p:sp>
            <p:nvSpPr>
              <p:cNvPr id="31" name="מלבן 30">
                <a:extLst>
                  <a:ext uri="{FF2B5EF4-FFF2-40B4-BE49-F238E27FC236}">
                    <a16:creationId xmlns:a16="http://schemas.microsoft.com/office/drawing/2014/main" id="{60222745-5FCE-4A0C-83A9-649E9A3C3C30}"/>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32" name="קבוצה 31">
                <a:extLst>
                  <a:ext uri="{FF2B5EF4-FFF2-40B4-BE49-F238E27FC236}">
                    <a16:creationId xmlns:a16="http://schemas.microsoft.com/office/drawing/2014/main" id="{79D40139-C7AE-4009-9142-3F4D78FA7063}"/>
                  </a:ext>
                </a:extLst>
              </p:cNvPr>
              <p:cNvGrpSpPr/>
              <p:nvPr/>
            </p:nvGrpSpPr>
            <p:grpSpPr>
              <a:xfrm>
                <a:off x="2708732" y="1634159"/>
                <a:ext cx="7856533" cy="3316714"/>
                <a:chOff x="3625516" y="1315453"/>
                <a:chExt cx="4832685" cy="1660358"/>
              </a:xfrm>
            </p:grpSpPr>
            <p:sp>
              <p:nvSpPr>
                <p:cNvPr id="33" name="מלבן 32">
                  <a:extLst>
                    <a:ext uri="{FF2B5EF4-FFF2-40B4-BE49-F238E27FC236}">
                      <a16:creationId xmlns:a16="http://schemas.microsoft.com/office/drawing/2014/main" id="{312E7115-13DF-4940-A9F4-D45A174CEA57}"/>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4" name="מלבן 33">
                  <a:extLst>
                    <a:ext uri="{FF2B5EF4-FFF2-40B4-BE49-F238E27FC236}">
                      <a16:creationId xmlns:a16="http://schemas.microsoft.com/office/drawing/2014/main" id="{59343B66-8EEE-474D-B8CF-BDC947E7EA3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34">
                  <a:extLst>
                    <a:ext uri="{FF2B5EF4-FFF2-40B4-BE49-F238E27FC236}">
                      <a16:creationId xmlns:a16="http://schemas.microsoft.com/office/drawing/2014/main" id="{65727CE9-9DA6-491F-AAEE-DC605376E5AE}"/>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35">
                  <a:extLst>
                    <a:ext uri="{FF2B5EF4-FFF2-40B4-BE49-F238E27FC236}">
                      <a16:creationId xmlns:a16="http://schemas.microsoft.com/office/drawing/2014/main" id="{AF5D9F7A-1D34-439E-A116-39FBBA47A048}"/>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7" name="מלבן 36">
                  <a:extLst>
                    <a:ext uri="{FF2B5EF4-FFF2-40B4-BE49-F238E27FC236}">
                      <a16:creationId xmlns:a16="http://schemas.microsoft.com/office/drawing/2014/main" id="{64607C06-78F2-4E39-A600-E0D58F9132F1}"/>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8" name="מלבן 37">
                  <a:extLst>
                    <a:ext uri="{FF2B5EF4-FFF2-40B4-BE49-F238E27FC236}">
                      <a16:creationId xmlns:a16="http://schemas.microsoft.com/office/drawing/2014/main" id="{5AD61BFA-7193-46F1-A00B-0AFBD138E5FF}"/>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9" name="מלבן 38">
                  <a:extLst>
                    <a:ext uri="{FF2B5EF4-FFF2-40B4-BE49-F238E27FC236}">
                      <a16:creationId xmlns:a16="http://schemas.microsoft.com/office/drawing/2014/main" id="{B788BF55-29E7-45BE-971B-A463EAEF4DC3}"/>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0" name="מלבן 39">
                  <a:extLst>
                    <a:ext uri="{FF2B5EF4-FFF2-40B4-BE49-F238E27FC236}">
                      <a16:creationId xmlns:a16="http://schemas.microsoft.com/office/drawing/2014/main" id="{3F9F7589-42EA-4E43-95A7-A3D5B19170A5}"/>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1" name="מלבן 40">
                  <a:extLst>
                    <a:ext uri="{FF2B5EF4-FFF2-40B4-BE49-F238E27FC236}">
                      <a16:creationId xmlns:a16="http://schemas.microsoft.com/office/drawing/2014/main" id="{EC2276DC-D17D-49AD-858C-679B856F238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2" name="מלבן 41">
                  <a:extLst>
                    <a:ext uri="{FF2B5EF4-FFF2-40B4-BE49-F238E27FC236}">
                      <a16:creationId xmlns:a16="http://schemas.microsoft.com/office/drawing/2014/main" id="{F7FE1ED4-C0C3-4D56-84BC-C03DFB3B27CC}"/>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43" name="קבוצה 42">
              <a:extLst>
                <a:ext uri="{FF2B5EF4-FFF2-40B4-BE49-F238E27FC236}">
                  <a16:creationId xmlns:a16="http://schemas.microsoft.com/office/drawing/2014/main" id="{E3E79136-B277-47E8-BA9C-0FFCD9AE0CF7}"/>
                </a:ext>
              </a:extLst>
            </p:cNvPr>
            <p:cNvGrpSpPr/>
            <p:nvPr/>
          </p:nvGrpSpPr>
          <p:grpSpPr>
            <a:xfrm>
              <a:off x="899592" y="774591"/>
              <a:ext cx="992106" cy="451823"/>
              <a:chOff x="2574335" y="1492625"/>
              <a:chExt cx="8125327" cy="3599782"/>
            </a:xfrm>
          </p:grpSpPr>
          <p:sp>
            <p:nvSpPr>
              <p:cNvPr id="44" name="מלבן 43">
                <a:extLst>
                  <a:ext uri="{FF2B5EF4-FFF2-40B4-BE49-F238E27FC236}">
                    <a16:creationId xmlns:a16="http://schemas.microsoft.com/office/drawing/2014/main" id="{5908FC14-3D5E-4EA9-B177-FC4A83597877}"/>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5" name="קבוצה 44">
                <a:extLst>
                  <a:ext uri="{FF2B5EF4-FFF2-40B4-BE49-F238E27FC236}">
                    <a16:creationId xmlns:a16="http://schemas.microsoft.com/office/drawing/2014/main" id="{7A20A545-4852-43BD-906E-F8B42FEA5DC5}"/>
                  </a:ext>
                </a:extLst>
              </p:cNvPr>
              <p:cNvGrpSpPr/>
              <p:nvPr/>
            </p:nvGrpSpPr>
            <p:grpSpPr>
              <a:xfrm>
                <a:off x="2708732" y="1634159"/>
                <a:ext cx="7856533" cy="3316714"/>
                <a:chOff x="3625516" y="1315453"/>
                <a:chExt cx="4832685" cy="1660358"/>
              </a:xfrm>
            </p:grpSpPr>
            <p:sp>
              <p:nvSpPr>
                <p:cNvPr id="46" name="מלבן 45">
                  <a:extLst>
                    <a:ext uri="{FF2B5EF4-FFF2-40B4-BE49-F238E27FC236}">
                      <a16:creationId xmlns:a16="http://schemas.microsoft.com/office/drawing/2014/main" id="{62ADE524-9B67-44D8-8320-E5A64D34B96D}"/>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7" name="מלבן 46">
                  <a:extLst>
                    <a:ext uri="{FF2B5EF4-FFF2-40B4-BE49-F238E27FC236}">
                      <a16:creationId xmlns:a16="http://schemas.microsoft.com/office/drawing/2014/main" id="{FF12ECE8-7936-41B3-BF01-A7B08562C27E}"/>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8" name="מלבן 47">
                  <a:extLst>
                    <a:ext uri="{FF2B5EF4-FFF2-40B4-BE49-F238E27FC236}">
                      <a16:creationId xmlns:a16="http://schemas.microsoft.com/office/drawing/2014/main" id="{0CD07AEC-D719-4D47-A0A4-1EA67FC03C37}"/>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9" name="מלבן 48">
                  <a:extLst>
                    <a:ext uri="{FF2B5EF4-FFF2-40B4-BE49-F238E27FC236}">
                      <a16:creationId xmlns:a16="http://schemas.microsoft.com/office/drawing/2014/main" id="{BD017859-E064-4609-87AE-68C7B2642873}"/>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0" name="מלבן 49">
                  <a:extLst>
                    <a:ext uri="{FF2B5EF4-FFF2-40B4-BE49-F238E27FC236}">
                      <a16:creationId xmlns:a16="http://schemas.microsoft.com/office/drawing/2014/main" id="{5DA57207-0953-4F20-ADE5-D47E347E5F57}"/>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1" name="מלבן 50">
                  <a:extLst>
                    <a:ext uri="{FF2B5EF4-FFF2-40B4-BE49-F238E27FC236}">
                      <a16:creationId xmlns:a16="http://schemas.microsoft.com/office/drawing/2014/main" id="{FFB8AA52-4C8D-41C6-B35A-C65FDE517801}"/>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2" name="מלבן 51">
                  <a:extLst>
                    <a:ext uri="{FF2B5EF4-FFF2-40B4-BE49-F238E27FC236}">
                      <a16:creationId xmlns:a16="http://schemas.microsoft.com/office/drawing/2014/main" id="{AEDFC35D-7578-4106-ADF3-09D96BD7AD34}"/>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3" name="מלבן 52">
                  <a:extLst>
                    <a:ext uri="{FF2B5EF4-FFF2-40B4-BE49-F238E27FC236}">
                      <a16:creationId xmlns:a16="http://schemas.microsoft.com/office/drawing/2014/main" id="{29F7FA94-088F-4C93-8B8C-BCDA7E05131D}"/>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4" name="מלבן 53">
                  <a:extLst>
                    <a:ext uri="{FF2B5EF4-FFF2-40B4-BE49-F238E27FC236}">
                      <a16:creationId xmlns:a16="http://schemas.microsoft.com/office/drawing/2014/main" id="{FD536F38-9001-407F-88A0-A9E1F4BE88A9}"/>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6AA4437B-9F94-4238-B657-09D39BCD897A}"/>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56" name="קבוצה 55">
              <a:extLst>
                <a:ext uri="{FF2B5EF4-FFF2-40B4-BE49-F238E27FC236}">
                  <a16:creationId xmlns:a16="http://schemas.microsoft.com/office/drawing/2014/main" id="{16A52F06-3019-48D4-A248-FADBBFE9FC32}"/>
                </a:ext>
              </a:extLst>
            </p:cNvPr>
            <p:cNvGrpSpPr/>
            <p:nvPr/>
          </p:nvGrpSpPr>
          <p:grpSpPr>
            <a:xfrm>
              <a:off x="2068131" y="774591"/>
              <a:ext cx="992106" cy="451823"/>
              <a:chOff x="2574335" y="1492625"/>
              <a:chExt cx="8125327" cy="3599782"/>
            </a:xfrm>
          </p:grpSpPr>
          <p:sp>
            <p:nvSpPr>
              <p:cNvPr id="57" name="מלבן 56">
                <a:extLst>
                  <a:ext uri="{FF2B5EF4-FFF2-40B4-BE49-F238E27FC236}">
                    <a16:creationId xmlns:a16="http://schemas.microsoft.com/office/drawing/2014/main" id="{3405E6BC-08A2-40AB-8F3B-FBE080F9B4C4}"/>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58" name="קבוצה 57">
                <a:extLst>
                  <a:ext uri="{FF2B5EF4-FFF2-40B4-BE49-F238E27FC236}">
                    <a16:creationId xmlns:a16="http://schemas.microsoft.com/office/drawing/2014/main" id="{970A6513-CE12-4350-BD64-33810CAC6B73}"/>
                  </a:ext>
                </a:extLst>
              </p:cNvPr>
              <p:cNvGrpSpPr/>
              <p:nvPr/>
            </p:nvGrpSpPr>
            <p:grpSpPr>
              <a:xfrm>
                <a:off x="2708732" y="1634159"/>
                <a:ext cx="7856533" cy="3316714"/>
                <a:chOff x="3625516" y="1315453"/>
                <a:chExt cx="4832685" cy="1660358"/>
              </a:xfrm>
            </p:grpSpPr>
            <p:sp>
              <p:nvSpPr>
                <p:cNvPr id="59" name="מלבן 58">
                  <a:extLst>
                    <a:ext uri="{FF2B5EF4-FFF2-40B4-BE49-F238E27FC236}">
                      <a16:creationId xmlns:a16="http://schemas.microsoft.com/office/drawing/2014/main" id="{F4F69BF0-59E9-4EE5-B333-DE34CE9E8670}"/>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0" name="מלבן 59">
                  <a:extLst>
                    <a:ext uri="{FF2B5EF4-FFF2-40B4-BE49-F238E27FC236}">
                      <a16:creationId xmlns:a16="http://schemas.microsoft.com/office/drawing/2014/main" id="{E47FECC3-501A-44DB-92BC-A4F151FF2966}"/>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1" name="מלבן 60">
                  <a:extLst>
                    <a:ext uri="{FF2B5EF4-FFF2-40B4-BE49-F238E27FC236}">
                      <a16:creationId xmlns:a16="http://schemas.microsoft.com/office/drawing/2014/main" id="{8128B1C1-5240-4416-BA5C-4D7FA52CA19A}"/>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2" name="מלבן 61">
                  <a:extLst>
                    <a:ext uri="{FF2B5EF4-FFF2-40B4-BE49-F238E27FC236}">
                      <a16:creationId xmlns:a16="http://schemas.microsoft.com/office/drawing/2014/main" id="{4452B528-0526-439A-8044-20E33FA38407}"/>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6B35BFF1-35A6-4A0E-AA74-989670A7DBE1}"/>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4" name="מלבן 63">
                  <a:extLst>
                    <a:ext uri="{FF2B5EF4-FFF2-40B4-BE49-F238E27FC236}">
                      <a16:creationId xmlns:a16="http://schemas.microsoft.com/office/drawing/2014/main" id="{E3DBF706-4E03-4152-877E-AE3AA8107B6B}"/>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5" name="מלבן 64">
                  <a:extLst>
                    <a:ext uri="{FF2B5EF4-FFF2-40B4-BE49-F238E27FC236}">
                      <a16:creationId xmlns:a16="http://schemas.microsoft.com/office/drawing/2014/main" id="{D5A528CD-C083-482E-99E7-FC7B768E70CE}"/>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9" name="מלבן 78">
                  <a:extLst>
                    <a:ext uri="{FF2B5EF4-FFF2-40B4-BE49-F238E27FC236}">
                      <a16:creationId xmlns:a16="http://schemas.microsoft.com/office/drawing/2014/main" id="{24A18518-5E42-408A-8EBA-04F61B214377}"/>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0" name="מלבן 79">
                  <a:extLst>
                    <a:ext uri="{FF2B5EF4-FFF2-40B4-BE49-F238E27FC236}">
                      <a16:creationId xmlns:a16="http://schemas.microsoft.com/office/drawing/2014/main" id="{BC8806AD-73FA-4259-8D12-C0A3E45EB0BD}"/>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1" name="מלבן 80">
                  <a:extLst>
                    <a:ext uri="{FF2B5EF4-FFF2-40B4-BE49-F238E27FC236}">
                      <a16:creationId xmlns:a16="http://schemas.microsoft.com/office/drawing/2014/main" id="{DA559773-6F25-491A-A107-3267C8FA27EE}"/>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82" name="קבוצה 81">
              <a:extLst>
                <a:ext uri="{FF2B5EF4-FFF2-40B4-BE49-F238E27FC236}">
                  <a16:creationId xmlns:a16="http://schemas.microsoft.com/office/drawing/2014/main" id="{5543FA3C-F2DF-4994-BEA6-1D6415F88BA3}"/>
                </a:ext>
              </a:extLst>
            </p:cNvPr>
            <p:cNvGrpSpPr/>
            <p:nvPr/>
          </p:nvGrpSpPr>
          <p:grpSpPr>
            <a:xfrm>
              <a:off x="2068131" y="1346535"/>
              <a:ext cx="992106" cy="451823"/>
              <a:chOff x="2574335" y="1492625"/>
              <a:chExt cx="8125327" cy="3599782"/>
            </a:xfrm>
          </p:grpSpPr>
          <p:sp>
            <p:nvSpPr>
              <p:cNvPr id="83" name="מלבן 82">
                <a:extLst>
                  <a:ext uri="{FF2B5EF4-FFF2-40B4-BE49-F238E27FC236}">
                    <a16:creationId xmlns:a16="http://schemas.microsoft.com/office/drawing/2014/main" id="{1970EC59-0103-4E36-A82F-6E553C78DE6D}"/>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84" name="קבוצה 83">
                <a:extLst>
                  <a:ext uri="{FF2B5EF4-FFF2-40B4-BE49-F238E27FC236}">
                    <a16:creationId xmlns:a16="http://schemas.microsoft.com/office/drawing/2014/main" id="{59360822-77FD-42C7-8B30-3A5865C798CB}"/>
                  </a:ext>
                </a:extLst>
              </p:cNvPr>
              <p:cNvGrpSpPr/>
              <p:nvPr/>
            </p:nvGrpSpPr>
            <p:grpSpPr>
              <a:xfrm>
                <a:off x="2708732" y="1634159"/>
                <a:ext cx="7856533" cy="3316714"/>
                <a:chOff x="3625516" y="1315453"/>
                <a:chExt cx="4832685" cy="1660358"/>
              </a:xfrm>
            </p:grpSpPr>
            <p:sp>
              <p:nvSpPr>
                <p:cNvPr id="85" name="מלבן 84">
                  <a:extLst>
                    <a:ext uri="{FF2B5EF4-FFF2-40B4-BE49-F238E27FC236}">
                      <a16:creationId xmlns:a16="http://schemas.microsoft.com/office/drawing/2014/main" id="{8E88DE88-CF6D-4BA4-AF45-D085401BB3AE}"/>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6" name="מלבן 85">
                  <a:extLst>
                    <a:ext uri="{FF2B5EF4-FFF2-40B4-BE49-F238E27FC236}">
                      <a16:creationId xmlns:a16="http://schemas.microsoft.com/office/drawing/2014/main" id="{8A4E0A44-33C0-40C7-B73F-B6FAA0D7D1F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7" name="מלבן 86">
                  <a:extLst>
                    <a:ext uri="{FF2B5EF4-FFF2-40B4-BE49-F238E27FC236}">
                      <a16:creationId xmlns:a16="http://schemas.microsoft.com/office/drawing/2014/main" id="{DAF20344-B29F-461A-A423-CCD65262273C}"/>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8" name="מלבן 87">
                  <a:extLst>
                    <a:ext uri="{FF2B5EF4-FFF2-40B4-BE49-F238E27FC236}">
                      <a16:creationId xmlns:a16="http://schemas.microsoft.com/office/drawing/2014/main" id="{ED1815EB-1F13-4741-9B74-9566EEDB30E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9" name="מלבן 88">
                  <a:extLst>
                    <a:ext uri="{FF2B5EF4-FFF2-40B4-BE49-F238E27FC236}">
                      <a16:creationId xmlns:a16="http://schemas.microsoft.com/office/drawing/2014/main" id="{EFD4C469-13E9-452C-A6A2-049CE17722E7}"/>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0" name="מלבן 89">
                  <a:extLst>
                    <a:ext uri="{FF2B5EF4-FFF2-40B4-BE49-F238E27FC236}">
                      <a16:creationId xmlns:a16="http://schemas.microsoft.com/office/drawing/2014/main" id="{80CC1D7D-17A1-409B-8551-77A65F05BC98}"/>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1" name="מלבן 90">
                  <a:extLst>
                    <a:ext uri="{FF2B5EF4-FFF2-40B4-BE49-F238E27FC236}">
                      <a16:creationId xmlns:a16="http://schemas.microsoft.com/office/drawing/2014/main" id="{0622FA4F-5CDA-4C45-A0A9-C73BBE759EFB}"/>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2" name="מלבן 91">
                  <a:extLst>
                    <a:ext uri="{FF2B5EF4-FFF2-40B4-BE49-F238E27FC236}">
                      <a16:creationId xmlns:a16="http://schemas.microsoft.com/office/drawing/2014/main" id="{B6B52B2E-B63E-469B-B424-C7ED2A07E713}"/>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3" name="מלבן 92">
                  <a:extLst>
                    <a:ext uri="{FF2B5EF4-FFF2-40B4-BE49-F238E27FC236}">
                      <a16:creationId xmlns:a16="http://schemas.microsoft.com/office/drawing/2014/main" id="{851693CF-9F25-4DFE-A2CC-D84B28F3DCCE}"/>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4" name="מלבן 93">
                  <a:extLst>
                    <a:ext uri="{FF2B5EF4-FFF2-40B4-BE49-F238E27FC236}">
                      <a16:creationId xmlns:a16="http://schemas.microsoft.com/office/drawing/2014/main" id="{418FEDFE-AB7F-44AD-8A6C-9625F9B2448D}"/>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95" name="קבוצה 94">
              <a:extLst>
                <a:ext uri="{FF2B5EF4-FFF2-40B4-BE49-F238E27FC236}">
                  <a16:creationId xmlns:a16="http://schemas.microsoft.com/office/drawing/2014/main" id="{FF242827-660C-4F45-A510-001606469D09}"/>
                </a:ext>
              </a:extLst>
            </p:cNvPr>
            <p:cNvGrpSpPr/>
            <p:nvPr/>
          </p:nvGrpSpPr>
          <p:grpSpPr>
            <a:xfrm>
              <a:off x="2068131" y="1918479"/>
              <a:ext cx="992106" cy="451823"/>
              <a:chOff x="2574335" y="1492625"/>
              <a:chExt cx="8125327" cy="3599782"/>
            </a:xfrm>
          </p:grpSpPr>
          <p:sp>
            <p:nvSpPr>
              <p:cNvPr id="96" name="מלבן 95">
                <a:extLst>
                  <a:ext uri="{FF2B5EF4-FFF2-40B4-BE49-F238E27FC236}">
                    <a16:creationId xmlns:a16="http://schemas.microsoft.com/office/drawing/2014/main" id="{8154E02C-77B0-4270-84B3-6EE079510B37}"/>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7" name="קבוצה 96">
                <a:extLst>
                  <a:ext uri="{FF2B5EF4-FFF2-40B4-BE49-F238E27FC236}">
                    <a16:creationId xmlns:a16="http://schemas.microsoft.com/office/drawing/2014/main" id="{12794F75-3C82-4C75-9B38-253F02196972}"/>
                  </a:ext>
                </a:extLst>
              </p:cNvPr>
              <p:cNvGrpSpPr/>
              <p:nvPr/>
            </p:nvGrpSpPr>
            <p:grpSpPr>
              <a:xfrm>
                <a:off x="2708732" y="1634159"/>
                <a:ext cx="7856533" cy="3316714"/>
                <a:chOff x="3625516" y="1315453"/>
                <a:chExt cx="4832685" cy="1660358"/>
              </a:xfrm>
            </p:grpSpPr>
            <p:sp>
              <p:nvSpPr>
                <p:cNvPr id="98" name="מלבן 97">
                  <a:extLst>
                    <a:ext uri="{FF2B5EF4-FFF2-40B4-BE49-F238E27FC236}">
                      <a16:creationId xmlns:a16="http://schemas.microsoft.com/office/drawing/2014/main" id="{F9EC820C-617B-46B0-999B-DCF0BCAFD085}"/>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9" name="מלבן 98">
                  <a:extLst>
                    <a:ext uri="{FF2B5EF4-FFF2-40B4-BE49-F238E27FC236}">
                      <a16:creationId xmlns:a16="http://schemas.microsoft.com/office/drawing/2014/main" id="{60E71927-A76B-4978-A152-3042F9B6E71B}"/>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0" name="מלבן 99">
                  <a:extLst>
                    <a:ext uri="{FF2B5EF4-FFF2-40B4-BE49-F238E27FC236}">
                      <a16:creationId xmlns:a16="http://schemas.microsoft.com/office/drawing/2014/main" id="{0D7EF8C8-F4B8-4750-A281-F0011673D2F4}"/>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1" name="מלבן 100">
                  <a:extLst>
                    <a:ext uri="{FF2B5EF4-FFF2-40B4-BE49-F238E27FC236}">
                      <a16:creationId xmlns:a16="http://schemas.microsoft.com/office/drawing/2014/main" id="{C8F936CE-17EC-4F62-98D8-43A81DD312F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2" name="מלבן 101">
                  <a:extLst>
                    <a:ext uri="{FF2B5EF4-FFF2-40B4-BE49-F238E27FC236}">
                      <a16:creationId xmlns:a16="http://schemas.microsoft.com/office/drawing/2014/main" id="{A066B409-77D0-41A4-A14E-5F60F8B89A9E}"/>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3" name="מלבן 102">
                  <a:extLst>
                    <a:ext uri="{FF2B5EF4-FFF2-40B4-BE49-F238E27FC236}">
                      <a16:creationId xmlns:a16="http://schemas.microsoft.com/office/drawing/2014/main" id="{4E58BB94-97EB-4555-8664-6A7195B35241}"/>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4" name="מלבן 103">
                  <a:extLst>
                    <a:ext uri="{FF2B5EF4-FFF2-40B4-BE49-F238E27FC236}">
                      <a16:creationId xmlns:a16="http://schemas.microsoft.com/office/drawing/2014/main" id="{3FFCDEB6-21FB-41A0-9676-201D81EEAA73}"/>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5" name="מלבן 104">
                  <a:extLst>
                    <a:ext uri="{FF2B5EF4-FFF2-40B4-BE49-F238E27FC236}">
                      <a16:creationId xmlns:a16="http://schemas.microsoft.com/office/drawing/2014/main" id="{CDE1C6C8-A1DD-4B33-A5A0-5C49B0158F3B}"/>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6" name="מלבן 105">
                  <a:extLst>
                    <a:ext uri="{FF2B5EF4-FFF2-40B4-BE49-F238E27FC236}">
                      <a16:creationId xmlns:a16="http://schemas.microsoft.com/office/drawing/2014/main" id="{45C3E9C8-CF74-4BF1-A70D-AB1DE2691EE8}"/>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7" name="מלבן 106">
                  <a:extLst>
                    <a:ext uri="{FF2B5EF4-FFF2-40B4-BE49-F238E27FC236}">
                      <a16:creationId xmlns:a16="http://schemas.microsoft.com/office/drawing/2014/main" id="{B413A2FC-D079-4E34-98A4-EFC0CDC68B9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08" name="קבוצה 107">
              <a:extLst>
                <a:ext uri="{FF2B5EF4-FFF2-40B4-BE49-F238E27FC236}">
                  <a16:creationId xmlns:a16="http://schemas.microsoft.com/office/drawing/2014/main" id="{53442A5F-59E7-4193-81AA-7C640B311ED6}"/>
                </a:ext>
              </a:extLst>
            </p:cNvPr>
            <p:cNvGrpSpPr/>
            <p:nvPr/>
          </p:nvGrpSpPr>
          <p:grpSpPr>
            <a:xfrm>
              <a:off x="2068131" y="2490423"/>
              <a:ext cx="992106" cy="451823"/>
              <a:chOff x="2574335" y="1492625"/>
              <a:chExt cx="8125327" cy="3599782"/>
            </a:xfrm>
          </p:grpSpPr>
          <p:sp>
            <p:nvSpPr>
              <p:cNvPr id="109" name="מלבן 108">
                <a:extLst>
                  <a:ext uri="{FF2B5EF4-FFF2-40B4-BE49-F238E27FC236}">
                    <a16:creationId xmlns:a16="http://schemas.microsoft.com/office/drawing/2014/main" id="{B69FC5CD-9DF8-4143-8DB0-F8004192F866}"/>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10" name="קבוצה 109">
                <a:extLst>
                  <a:ext uri="{FF2B5EF4-FFF2-40B4-BE49-F238E27FC236}">
                    <a16:creationId xmlns:a16="http://schemas.microsoft.com/office/drawing/2014/main" id="{4976420D-DCD0-4380-BAE3-72468D59C775}"/>
                  </a:ext>
                </a:extLst>
              </p:cNvPr>
              <p:cNvGrpSpPr/>
              <p:nvPr/>
            </p:nvGrpSpPr>
            <p:grpSpPr>
              <a:xfrm>
                <a:off x="2708732" y="1634159"/>
                <a:ext cx="7856533" cy="3316714"/>
                <a:chOff x="3625516" y="1315453"/>
                <a:chExt cx="4832685" cy="1660358"/>
              </a:xfrm>
            </p:grpSpPr>
            <p:sp>
              <p:nvSpPr>
                <p:cNvPr id="111" name="מלבן 110">
                  <a:extLst>
                    <a:ext uri="{FF2B5EF4-FFF2-40B4-BE49-F238E27FC236}">
                      <a16:creationId xmlns:a16="http://schemas.microsoft.com/office/drawing/2014/main" id="{4BDD4055-13E2-4440-B567-BAA7A621C4EA}"/>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2" name="מלבן 111">
                  <a:extLst>
                    <a:ext uri="{FF2B5EF4-FFF2-40B4-BE49-F238E27FC236}">
                      <a16:creationId xmlns:a16="http://schemas.microsoft.com/office/drawing/2014/main" id="{3A7DA582-2150-4C3A-B4B5-D2E5CAB4BF71}"/>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3" name="מלבן 112">
                  <a:extLst>
                    <a:ext uri="{FF2B5EF4-FFF2-40B4-BE49-F238E27FC236}">
                      <a16:creationId xmlns:a16="http://schemas.microsoft.com/office/drawing/2014/main" id="{054E8C4D-C87C-4124-9641-BF094F0EA8EC}"/>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4" name="מלבן 113">
                  <a:extLst>
                    <a:ext uri="{FF2B5EF4-FFF2-40B4-BE49-F238E27FC236}">
                      <a16:creationId xmlns:a16="http://schemas.microsoft.com/office/drawing/2014/main" id="{F2ECC159-9210-4D48-AA4E-E070F13BD0D7}"/>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5" name="מלבן 114">
                  <a:extLst>
                    <a:ext uri="{FF2B5EF4-FFF2-40B4-BE49-F238E27FC236}">
                      <a16:creationId xmlns:a16="http://schemas.microsoft.com/office/drawing/2014/main" id="{EFBAC0C4-1964-4241-B583-70782E269FCF}"/>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6" name="מלבן 115">
                  <a:extLst>
                    <a:ext uri="{FF2B5EF4-FFF2-40B4-BE49-F238E27FC236}">
                      <a16:creationId xmlns:a16="http://schemas.microsoft.com/office/drawing/2014/main" id="{01A45CC1-C7BD-4BF2-9C5F-CA1BEF50DC0E}"/>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7" name="מלבן 116">
                  <a:extLst>
                    <a:ext uri="{FF2B5EF4-FFF2-40B4-BE49-F238E27FC236}">
                      <a16:creationId xmlns:a16="http://schemas.microsoft.com/office/drawing/2014/main" id="{0D5EF4E5-6A19-4ECE-8722-7BCC28A24D21}"/>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8" name="מלבן 117">
                  <a:extLst>
                    <a:ext uri="{FF2B5EF4-FFF2-40B4-BE49-F238E27FC236}">
                      <a16:creationId xmlns:a16="http://schemas.microsoft.com/office/drawing/2014/main" id="{FE296C8D-8981-45CA-940E-BBBFD64F51BA}"/>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9" name="מלבן 118">
                  <a:extLst>
                    <a:ext uri="{FF2B5EF4-FFF2-40B4-BE49-F238E27FC236}">
                      <a16:creationId xmlns:a16="http://schemas.microsoft.com/office/drawing/2014/main" id="{F8E354C7-ADAF-4F63-ADAD-483AFC021319}"/>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0" name="מלבן 119">
                  <a:extLst>
                    <a:ext uri="{FF2B5EF4-FFF2-40B4-BE49-F238E27FC236}">
                      <a16:creationId xmlns:a16="http://schemas.microsoft.com/office/drawing/2014/main" id="{A0681D78-19C2-49DE-ADCD-2A0F9FAB7EDC}"/>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21" name="קבוצה 120">
              <a:extLst>
                <a:ext uri="{FF2B5EF4-FFF2-40B4-BE49-F238E27FC236}">
                  <a16:creationId xmlns:a16="http://schemas.microsoft.com/office/drawing/2014/main" id="{082E32F0-3EB4-412E-B6C5-0521E5EABDF0}"/>
                </a:ext>
              </a:extLst>
            </p:cNvPr>
            <p:cNvGrpSpPr/>
            <p:nvPr/>
          </p:nvGrpSpPr>
          <p:grpSpPr>
            <a:xfrm>
              <a:off x="899592" y="3062367"/>
              <a:ext cx="992106" cy="451823"/>
              <a:chOff x="2574335" y="1492625"/>
              <a:chExt cx="8125327" cy="3599782"/>
            </a:xfrm>
          </p:grpSpPr>
          <p:sp>
            <p:nvSpPr>
              <p:cNvPr id="122" name="מלבן 121">
                <a:extLst>
                  <a:ext uri="{FF2B5EF4-FFF2-40B4-BE49-F238E27FC236}">
                    <a16:creationId xmlns:a16="http://schemas.microsoft.com/office/drawing/2014/main" id="{873CA808-03E9-4CBA-870F-7BF9A911D661}"/>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23" name="קבוצה 122">
                <a:extLst>
                  <a:ext uri="{FF2B5EF4-FFF2-40B4-BE49-F238E27FC236}">
                    <a16:creationId xmlns:a16="http://schemas.microsoft.com/office/drawing/2014/main" id="{B1071BA6-EA0B-4339-98BF-C670092C75B1}"/>
                  </a:ext>
                </a:extLst>
              </p:cNvPr>
              <p:cNvGrpSpPr/>
              <p:nvPr/>
            </p:nvGrpSpPr>
            <p:grpSpPr>
              <a:xfrm>
                <a:off x="2708732" y="1634159"/>
                <a:ext cx="7856533" cy="3316714"/>
                <a:chOff x="3625516" y="1315453"/>
                <a:chExt cx="4832685" cy="1660358"/>
              </a:xfrm>
            </p:grpSpPr>
            <p:sp>
              <p:nvSpPr>
                <p:cNvPr id="124" name="מלבן 123">
                  <a:extLst>
                    <a:ext uri="{FF2B5EF4-FFF2-40B4-BE49-F238E27FC236}">
                      <a16:creationId xmlns:a16="http://schemas.microsoft.com/office/drawing/2014/main" id="{72A00F30-F19B-462D-995B-DAA11E723FC9}"/>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5" name="מלבן 124">
                  <a:extLst>
                    <a:ext uri="{FF2B5EF4-FFF2-40B4-BE49-F238E27FC236}">
                      <a16:creationId xmlns:a16="http://schemas.microsoft.com/office/drawing/2014/main" id="{689B1057-06FB-4E94-9FCC-D32C8428B537}"/>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6" name="מלבן 125">
                  <a:extLst>
                    <a:ext uri="{FF2B5EF4-FFF2-40B4-BE49-F238E27FC236}">
                      <a16:creationId xmlns:a16="http://schemas.microsoft.com/office/drawing/2014/main" id="{731D2C68-F84B-4EE7-8F9F-4C05A19F0443}"/>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7" name="מלבן 126">
                  <a:extLst>
                    <a:ext uri="{FF2B5EF4-FFF2-40B4-BE49-F238E27FC236}">
                      <a16:creationId xmlns:a16="http://schemas.microsoft.com/office/drawing/2014/main" id="{51AB4065-EE94-45F6-B9BB-A07AC806375B}"/>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8" name="מלבן 127">
                  <a:extLst>
                    <a:ext uri="{FF2B5EF4-FFF2-40B4-BE49-F238E27FC236}">
                      <a16:creationId xmlns:a16="http://schemas.microsoft.com/office/drawing/2014/main" id="{33FF124A-5209-4227-BC98-757290784F3E}"/>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9" name="מלבן 128">
                  <a:extLst>
                    <a:ext uri="{FF2B5EF4-FFF2-40B4-BE49-F238E27FC236}">
                      <a16:creationId xmlns:a16="http://schemas.microsoft.com/office/drawing/2014/main" id="{764CD137-EAE7-423C-A1A6-80A4CA97DB67}"/>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0" name="מלבן 129">
                  <a:extLst>
                    <a:ext uri="{FF2B5EF4-FFF2-40B4-BE49-F238E27FC236}">
                      <a16:creationId xmlns:a16="http://schemas.microsoft.com/office/drawing/2014/main" id="{0F337605-A8EF-47B7-A18E-2424B4867AF5}"/>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1" name="מלבן 130">
                  <a:extLst>
                    <a:ext uri="{FF2B5EF4-FFF2-40B4-BE49-F238E27FC236}">
                      <a16:creationId xmlns:a16="http://schemas.microsoft.com/office/drawing/2014/main" id="{FDC74B35-C2FA-46C2-8265-C558C9B02316}"/>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2" name="מלבן 131">
                  <a:extLst>
                    <a:ext uri="{FF2B5EF4-FFF2-40B4-BE49-F238E27FC236}">
                      <a16:creationId xmlns:a16="http://schemas.microsoft.com/office/drawing/2014/main" id="{B914BA79-CAED-498C-AA64-8BCBA8748B27}"/>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3" name="מלבן 132">
                  <a:extLst>
                    <a:ext uri="{FF2B5EF4-FFF2-40B4-BE49-F238E27FC236}">
                      <a16:creationId xmlns:a16="http://schemas.microsoft.com/office/drawing/2014/main" id="{54EB01B9-9F96-4683-8917-8BCA7B1AC52D}"/>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34" name="קבוצה 133">
              <a:extLst>
                <a:ext uri="{FF2B5EF4-FFF2-40B4-BE49-F238E27FC236}">
                  <a16:creationId xmlns:a16="http://schemas.microsoft.com/office/drawing/2014/main" id="{A6572A2C-F4FC-4C6A-BB0A-F5C738FCB555}"/>
                </a:ext>
              </a:extLst>
            </p:cNvPr>
            <p:cNvGrpSpPr/>
            <p:nvPr/>
          </p:nvGrpSpPr>
          <p:grpSpPr>
            <a:xfrm>
              <a:off x="2068131" y="3062367"/>
              <a:ext cx="992106" cy="451823"/>
              <a:chOff x="2574335" y="1492625"/>
              <a:chExt cx="8125327" cy="3599782"/>
            </a:xfrm>
          </p:grpSpPr>
          <p:sp>
            <p:nvSpPr>
              <p:cNvPr id="135" name="מלבן 134">
                <a:extLst>
                  <a:ext uri="{FF2B5EF4-FFF2-40B4-BE49-F238E27FC236}">
                    <a16:creationId xmlns:a16="http://schemas.microsoft.com/office/drawing/2014/main" id="{4CB2D577-4CD6-4A7C-8C6B-7F4B9D16C4DC}"/>
                  </a:ext>
                </a:extLst>
              </p:cNvPr>
              <p:cNvSpPr/>
              <p:nvPr/>
            </p:nvSpPr>
            <p:spPr>
              <a:xfrm>
                <a:off x="2574335" y="1492625"/>
                <a:ext cx="8125327"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36" name="קבוצה 135">
                <a:extLst>
                  <a:ext uri="{FF2B5EF4-FFF2-40B4-BE49-F238E27FC236}">
                    <a16:creationId xmlns:a16="http://schemas.microsoft.com/office/drawing/2014/main" id="{7220A83E-2B04-4851-9347-682B6EE2ACCF}"/>
                  </a:ext>
                </a:extLst>
              </p:cNvPr>
              <p:cNvGrpSpPr/>
              <p:nvPr/>
            </p:nvGrpSpPr>
            <p:grpSpPr>
              <a:xfrm>
                <a:off x="2708732" y="1634159"/>
                <a:ext cx="7856533" cy="3316714"/>
                <a:chOff x="3625516" y="1315453"/>
                <a:chExt cx="4832685" cy="1660358"/>
              </a:xfrm>
            </p:grpSpPr>
            <p:sp>
              <p:nvSpPr>
                <p:cNvPr id="137" name="מלבן 136">
                  <a:extLst>
                    <a:ext uri="{FF2B5EF4-FFF2-40B4-BE49-F238E27FC236}">
                      <a16:creationId xmlns:a16="http://schemas.microsoft.com/office/drawing/2014/main" id="{B5436E43-59BC-4A6E-A889-1717D6AA99CA}"/>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8" name="מלבן 137">
                  <a:extLst>
                    <a:ext uri="{FF2B5EF4-FFF2-40B4-BE49-F238E27FC236}">
                      <a16:creationId xmlns:a16="http://schemas.microsoft.com/office/drawing/2014/main" id="{858DA7D0-2C5B-49F8-B760-029EBDBA3D8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9" name="מלבן 138">
                  <a:extLst>
                    <a:ext uri="{FF2B5EF4-FFF2-40B4-BE49-F238E27FC236}">
                      <a16:creationId xmlns:a16="http://schemas.microsoft.com/office/drawing/2014/main" id="{5671606D-E73D-4742-9BBE-F4FFF2309FFB}"/>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0" name="מלבן 139">
                  <a:extLst>
                    <a:ext uri="{FF2B5EF4-FFF2-40B4-BE49-F238E27FC236}">
                      <a16:creationId xmlns:a16="http://schemas.microsoft.com/office/drawing/2014/main" id="{FFF4A099-E140-41CD-94D2-26EA062407DF}"/>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1" name="מלבן 140">
                  <a:extLst>
                    <a:ext uri="{FF2B5EF4-FFF2-40B4-BE49-F238E27FC236}">
                      <a16:creationId xmlns:a16="http://schemas.microsoft.com/office/drawing/2014/main" id="{150C68C2-79CE-4B06-9913-11C9B240BEE6}"/>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2" name="מלבן 141">
                  <a:extLst>
                    <a:ext uri="{FF2B5EF4-FFF2-40B4-BE49-F238E27FC236}">
                      <a16:creationId xmlns:a16="http://schemas.microsoft.com/office/drawing/2014/main" id="{871031F2-9075-4059-B2E2-D7A3B8A90991}"/>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3" name="מלבן 142">
                  <a:extLst>
                    <a:ext uri="{FF2B5EF4-FFF2-40B4-BE49-F238E27FC236}">
                      <a16:creationId xmlns:a16="http://schemas.microsoft.com/office/drawing/2014/main" id="{66E7BF07-5327-4E3B-BD20-E430B5CD3D52}"/>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4" name="מלבן 143">
                  <a:extLst>
                    <a:ext uri="{FF2B5EF4-FFF2-40B4-BE49-F238E27FC236}">
                      <a16:creationId xmlns:a16="http://schemas.microsoft.com/office/drawing/2014/main" id="{F58C2713-24DD-4257-BF74-6D0FE47BD9E8}"/>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5" name="מלבן 144">
                  <a:extLst>
                    <a:ext uri="{FF2B5EF4-FFF2-40B4-BE49-F238E27FC236}">
                      <a16:creationId xmlns:a16="http://schemas.microsoft.com/office/drawing/2014/main" id="{BAF747FB-EA2C-4BA4-99FC-88BC5A407E6A}"/>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6" name="מלבן 145">
                  <a:extLst>
                    <a:ext uri="{FF2B5EF4-FFF2-40B4-BE49-F238E27FC236}">
                      <a16:creationId xmlns:a16="http://schemas.microsoft.com/office/drawing/2014/main" id="{31AD1D49-55C2-40DF-8DE2-CFD6FDE0F7F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sp>
        <p:nvSpPr>
          <p:cNvPr id="5" name="מלבן 4">
            <a:extLst>
              <a:ext uri="{FF2B5EF4-FFF2-40B4-BE49-F238E27FC236}">
                <a16:creationId xmlns:a16="http://schemas.microsoft.com/office/drawing/2014/main" id="{ADEB1B40-8743-4012-87E3-D2C2070D8A96}"/>
              </a:ext>
            </a:extLst>
          </p:cNvPr>
          <p:cNvSpPr/>
          <p:nvPr/>
        </p:nvSpPr>
        <p:spPr>
          <a:xfrm>
            <a:off x="483215" y="1660054"/>
            <a:ext cx="2736304" cy="3312368"/>
          </a:xfrm>
          <a:prstGeom prst="rect">
            <a:avLst/>
          </a:prstGeom>
          <a:no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9C80AEC4-68BA-4E40-8C73-859986EA5369}"/>
              </a:ext>
            </a:extLst>
          </p:cNvPr>
          <p:cNvSpPr/>
          <p:nvPr/>
        </p:nvSpPr>
        <p:spPr>
          <a:xfrm>
            <a:off x="7083662" y="2859901"/>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48" name="אליפסה 147">
            <a:extLst>
              <a:ext uri="{FF2B5EF4-FFF2-40B4-BE49-F238E27FC236}">
                <a16:creationId xmlns:a16="http://schemas.microsoft.com/office/drawing/2014/main" id="{A5C82FB6-C951-41DF-8361-F7766B371790}"/>
              </a:ext>
            </a:extLst>
          </p:cNvPr>
          <p:cNvSpPr/>
          <p:nvPr/>
        </p:nvSpPr>
        <p:spPr>
          <a:xfrm>
            <a:off x="6242747" y="2573535"/>
            <a:ext cx="384329" cy="384329"/>
          </a:xfrm>
          <a:prstGeom prst="ellipse">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49" name="אליפסה 148">
            <a:extLst>
              <a:ext uri="{FF2B5EF4-FFF2-40B4-BE49-F238E27FC236}">
                <a16:creationId xmlns:a16="http://schemas.microsoft.com/office/drawing/2014/main" id="{9701F45F-F01B-4877-A717-6881BA95D3AE}"/>
              </a:ext>
            </a:extLst>
          </p:cNvPr>
          <p:cNvSpPr/>
          <p:nvPr/>
        </p:nvSpPr>
        <p:spPr>
          <a:xfrm>
            <a:off x="6738949" y="2261041"/>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0" name="אליפסה 149">
            <a:extLst>
              <a:ext uri="{FF2B5EF4-FFF2-40B4-BE49-F238E27FC236}">
                <a16:creationId xmlns:a16="http://schemas.microsoft.com/office/drawing/2014/main" id="{864805E4-530F-416A-BBA6-76F7874374E2}"/>
              </a:ext>
            </a:extLst>
          </p:cNvPr>
          <p:cNvSpPr/>
          <p:nvPr/>
        </p:nvSpPr>
        <p:spPr>
          <a:xfrm>
            <a:off x="6931114" y="3673805"/>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1" name="אליפסה 150">
            <a:extLst>
              <a:ext uri="{FF2B5EF4-FFF2-40B4-BE49-F238E27FC236}">
                <a16:creationId xmlns:a16="http://schemas.microsoft.com/office/drawing/2014/main" id="{9D5E0A42-BE63-4575-B461-384495AD8D2C}"/>
              </a:ext>
            </a:extLst>
          </p:cNvPr>
          <p:cNvSpPr/>
          <p:nvPr/>
        </p:nvSpPr>
        <p:spPr>
          <a:xfrm>
            <a:off x="6202380" y="3531436"/>
            <a:ext cx="384329" cy="384329"/>
          </a:xfrm>
          <a:prstGeom prst="ellipse">
            <a:avLst/>
          </a:prstGeom>
          <a:solidFill>
            <a:srgbClr val="FFC000"/>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2" name="אליפסה 151">
            <a:extLst>
              <a:ext uri="{FF2B5EF4-FFF2-40B4-BE49-F238E27FC236}">
                <a16:creationId xmlns:a16="http://schemas.microsoft.com/office/drawing/2014/main" id="{6E6C3277-E5B7-4622-AA0F-48FB9252A1DA}"/>
              </a:ext>
            </a:extLst>
          </p:cNvPr>
          <p:cNvSpPr/>
          <p:nvPr/>
        </p:nvSpPr>
        <p:spPr>
          <a:xfrm>
            <a:off x="6586401" y="3074945"/>
            <a:ext cx="384329" cy="384329"/>
          </a:xfrm>
          <a:prstGeom prst="ellipse">
            <a:avLst/>
          </a:prstGeom>
          <a:solidFill>
            <a:srgbClr val="FFC000"/>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3" name="אליפסה 152">
            <a:extLst>
              <a:ext uri="{FF2B5EF4-FFF2-40B4-BE49-F238E27FC236}">
                <a16:creationId xmlns:a16="http://schemas.microsoft.com/office/drawing/2014/main" id="{7FFCE184-C07B-4D1E-9C51-CC5AC204AF20}"/>
              </a:ext>
            </a:extLst>
          </p:cNvPr>
          <p:cNvSpPr/>
          <p:nvPr/>
        </p:nvSpPr>
        <p:spPr>
          <a:xfrm>
            <a:off x="5916796" y="2987562"/>
            <a:ext cx="384329" cy="384329"/>
          </a:xfrm>
          <a:prstGeom prst="ellipse">
            <a:avLst/>
          </a:prstGeom>
          <a:solidFill>
            <a:srgbClr val="FFC000"/>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4" name="אליפסה 153">
            <a:extLst>
              <a:ext uri="{FF2B5EF4-FFF2-40B4-BE49-F238E27FC236}">
                <a16:creationId xmlns:a16="http://schemas.microsoft.com/office/drawing/2014/main" id="{33653989-FD8F-446B-ADDF-B895166EF048}"/>
              </a:ext>
            </a:extLst>
          </p:cNvPr>
          <p:cNvSpPr/>
          <p:nvPr/>
        </p:nvSpPr>
        <p:spPr>
          <a:xfrm>
            <a:off x="5075881" y="2701196"/>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5" name="אליפסה 154">
            <a:extLst>
              <a:ext uri="{FF2B5EF4-FFF2-40B4-BE49-F238E27FC236}">
                <a16:creationId xmlns:a16="http://schemas.microsoft.com/office/drawing/2014/main" id="{796630EE-B613-4BB4-9C5D-1D693802604C}"/>
              </a:ext>
            </a:extLst>
          </p:cNvPr>
          <p:cNvSpPr/>
          <p:nvPr/>
        </p:nvSpPr>
        <p:spPr>
          <a:xfrm>
            <a:off x="5035514" y="3659097"/>
            <a:ext cx="384329" cy="384329"/>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56" name="תיבת טקסט 155">
            <a:extLst>
              <a:ext uri="{FF2B5EF4-FFF2-40B4-BE49-F238E27FC236}">
                <a16:creationId xmlns:a16="http://schemas.microsoft.com/office/drawing/2014/main" id="{D9884B8C-E761-45FF-9517-69346F87E261}"/>
              </a:ext>
            </a:extLst>
          </p:cNvPr>
          <p:cNvSpPr txBox="1"/>
          <p:nvPr/>
        </p:nvSpPr>
        <p:spPr>
          <a:xfrm>
            <a:off x="5814215" y="4563349"/>
            <a:ext cx="1117614"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דִסְקִיוֹת</a:t>
            </a:r>
          </a:p>
        </p:txBody>
      </p:sp>
      <p:sp>
        <p:nvSpPr>
          <p:cNvPr id="157" name="תיבת טקסט 156">
            <a:extLst>
              <a:ext uri="{FF2B5EF4-FFF2-40B4-BE49-F238E27FC236}">
                <a16:creationId xmlns:a16="http://schemas.microsoft.com/office/drawing/2014/main" id="{A65DA58F-CB77-4E0F-B0F1-FDFA3E46838B}"/>
              </a:ext>
            </a:extLst>
          </p:cNvPr>
          <p:cNvSpPr txBox="1"/>
          <p:nvPr/>
        </p:nvSpPr>
        <p:spPr>
          <a:xfrm>
            <a:off x="1481645" y="4998262"/>
            <a:ext cx="1508746"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דַף תַבְנִיוֹת</a:t>
            </a:r>
          </a:p>
        </p:txBody>
      </p:sp>
      <p:sp>
        <p:nvSpPr>
          <p:cNvPr id="166" name="שאלה">
            <a:extLst>
              <a:ext uri="{FF2B5EF4-FFF2-40B4-BE49-F238E27FC236}">
                <a16:creationId xmlns:a16="http://schemas.microsoft.com/office/drawing/2014/main" id="{0612E036-54E9-4868-A627-05F1223714E5}"/>
              </a:ext>
            </a:extLst>
          </p:cNvPr>
          <p:cNvSpPr/>
          <p:nvPr/>
        </p:nvSpPr>
        <p:spPr>
          <a:xfrm>
            <a:off x="325199" y="260648"/>
            <a:ext cx="2167564" cy="95410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7C77F7"/>
          </a:solidFill>
          <a:ln w="57150" cap="rnd">
            <a:solidFill>
              <a:srgbClr val="6A6EDE"/>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אֶפְשָר לַעֲבֹד בְּזוּגוֹת.</a:t>
            </a:r>
            <a:endParaRPr lang="en-IL" sz="2800" dirty="0"/>
          </a:p>
        </p:txBody>
      </p:sp>
      <p:grpSp>
        <p:nvGrpSpPr>
          <p:cNvPr id="167" name="קבוצה 166">
            <a:extLst>
              <a:ext uri="{FF2B5EF4-FFF2-40B4-BE49-F238E27FC236}">
                <a16:creationId xmlns:a16="http://schemas.microsoft.com/office/drawing/2014/main" id="{EF0768B9-E1AA-4385-AAA4-A2EF80CEE36E}"/>
              </a:ext>
            </a:extLst>
          </p:cNvPr>
          <p:cNvGrpSpPr/>
          <p:nvPr/>
        </p:nvGrpSpPr>
        <p:grpSpPr>
          <a:xfrm>
            <a:off x="773705" y="1844826"/>
            <a:ext cx="934801" cy="371026"/>
            <a:chOff x="773705" y="1846818"/>
            <a:chExt cx="934801" cy="426237"/>
          </a:xfrm>
        </p:grpSpPr>
        <p:sp>
          <p:nvSpPr>
            <p:cNvPr id="168" name="אליפסה 167">
              <a:extLst>
                <a:ext uri="{FF2B5EF4-FFF2-40B4-BE49-F238E27FC236}">
                  <a16:creationId xmlns:a16="http://schemas.microsoft.com/office/drawing/2014/main" id="{0EBEFE19-792F-479F-AB87-65FEFE88F5D7}"/>
                </a:ext>
              </a:extLst>
            </p:cNvPr>
            <p:cNvSpPr/>
            <p:nvPr/>
          </p:nvSpPr>
          <p:spPr>
            <a:xfrm>
              <a:off x="780068" y="1855122"/>
              <a:ext cx="161426" cy="183143"/>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69" name="אליפסה 168">
              <a:extLst>
                <a:ext uri="{FF2B5EF4-FFF2-40B4-BE49-F238E27FC236}">
                  <a16:creationId xmlns:a16="http://schemas.microsoft.com/office/drawing/2014/main" id="{D88ECFA1-0543-4D16-AE61-86D04B07A96D}"/>
                </a:ext>
              </a:extLst>
            </p:cNvPr>
            <p:cNvSpPr/>
            <p:nvPr/>
          </p:nvSpPr>
          <p:spPr>
            <a:xfrm>
              <a:off x="971508" y="1846818"/>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70" name="אליפסה 169">
              <a:extLst>
                <a:ext uri="{FF2B5EF4-FFF2-40B4-BE49-F238E27FC236}">
                  <a16:creationId xmlns:a16="http://schemas.microsoft.com/office/drawing/2014/main" id="{A686AAC0-B078-4C93-8BA5-7A7ED0794B05}"/>
                </a:ext>
              </a:extLst>
            </p:cNvPr>
            <p:cNvSpPr/>
            <p:nvPr/>
          </p:nvSpPr>
          <p:spPr>
            <a:xfrm>
              <a:off x="1169882" y="1849197"/>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71" name="אליפסה 170">
              <a:extLst>
                <a:ext uri="{FF2B5EF4-FFF2-40B4-BE49-F238E27FC236}">
                  <a16:creationId xmlns:a16="http://schemas.microsoft.com/office/drawing/2014/main" id="{C49CB897-C1CD-4FEA-9DE2-A0C122EEAD12}"/>
                </a:ext>
              </a:extLst>
            </p:cNvPr>
            <p:cNvSpPr/>
            <p:nvPr/>
          </p:nvSpPr>
          <p:spPr>
            <a:xfrm>
              <a:off x="1355431" y="1855122"/>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72" name="אליפסה 171">
              <a:extLst>
                <a:ext uri="{FF2B5EF4-FFF2-40B4-BE49-F238E27FC236}">
                  <a16:creationId xmlns:a16="http://schemas.microsoft.com/office/drawing/2014/main" id="{EACB8C9B-E110-48CD-9246-A18F7E27B7BA}"/>
                </a:ext>
              </a:extLst>
            </p:cNvPr>
            <p:cNvSpPr/>
            <p:nvPr/>
          </p:nvSpPr>
          <p:spPr>
            <a:xfrm>
              <a:off x="773705" y="2077293"/>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73" name="אליפסה 172">
              <a:extLst>
                <a:ext uri="{FF2B5EF4-FFF2-40B4-BE49-F238E27FC236}">
                  <a16:creationId xmlns:a16="http://schemas.microsoft.com/office/drawing/2014/main" id="{7A33307B-D027-4E96-A494-11267552B239}"/>
                </a:ext>
              </a:extLst>
            </p:cNvPr>
            <p:cNvSpPr/>
            <p:nvPr/>
          </p:nvSpPr>
          <p:spPr>
            <a:xfrm>
              <a:off x="965562" y="2078245"/>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74" name="אליפסה 173">
              <a:extLst>
                <a:ext uri="{FF2B5EF4-FFF2-40B4-BE49-F238E27FC236}">
                  <a16:creationId xmlns:a16="http://schemas.microsoft.com/office/drawing/2014/main" id="{98275671-FA5B-471F-84C8-73FB8E854883}"/>
                </a:ext>
              </a:extLst>
            </p:cNvPr>
            <p:cNvSpPr/>
            <p:nvPr/>
          </p:nvSpPr>
          <p:spPr>
            <a:xfrm>
              <a:off x="1547080" y="1860538"/>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75" name="אליפסה 174">
              <a:extLst>
                <a:ext uri="{FF2B5EF4-FFF2-40B4-BE49-F238E27FC236}">
                  <a16:creationId xmlns:a16="http://schemas.microsoft.com/office/drawing/2014/main" id="{5E3892B8-2889-43FC-8FA0-A887F17AE616}"/>
                </a:ext>
              </a:extLst>
            </p:cNvPr>
            <p:cNvSpPr/>
            <p:nvPr/>
          </p:nvSpPr>
          <p:spPr>
            <a:xfrm>
              <a:off x="1354237" y="2089912"/>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176" name="אליפסה 175">
              <a:extLst>
                <a:ext uri="{FF2B5EF4-FFF2-40B4-BE49-F238E27FC236}">
                  <a16:creationId xmlns:a16="http://schemas.microsoft.com/office/drawing/2014/main" id="{E6E9D0B3-C230-42E6-BA44-28C34FBDF438}"/>
                </a:ext>
              </a:extLst>
            </p:cNvPr>
            <p:cNvSpPr/>
            <p:nvPr/>
          </p:nvSpPr>
          <p:spPr>
            <a:xfrm>
              <a:off x="1166842" y="2080399"/>
              <a:ext cx="161426" cy="183143"/>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tIns="0" rtlCol="0" anchor="ctr"/>
            <a:lstStyle/>
            <a:p>
              <a:pPr algn="ctr"/>
              <a:endParaRPr lang="he-IL" sz="2800" dirty="0">
                <a:solidFill>
                  <a:schemeClr val="bg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28438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520" y="63682"/>
            <a:ext cx="9044810"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תַרְגִילִים לְהַצָגַת הָאֶפְשָרוּיוֹת לְסִדוּר הַכַּדוּרִים בָּאַרְגָזִים.</a:t>
            </a:r>
          </a:p>
          <a:p>
            <a:endParaRPr lang="he-IL" sz="2800" dirty="0">
              <a:latin typeface="Calibri" panose="020F0502020204030204" pitchFamily="34" charset="0"/>
              <a:cs typeface="Calibri" panose="020F0502020204030204" pitchFamily="34" charset="0"/>
            </a:endParaRPr>
          </a:p>
        </p:txBody>
      </p:sp>
      <p:sp>
        <p:nvSpPr>
          <p:cNvPr id="4" name="TextBox 3"/>
          <p:cNvSpPr txBox="1"/>
          <p:nvPr/>
        </p:nvSpPr>
        <p:spPr>
          <a:xfrm>
            <a:off x="1068258" y="495633"/>
            <a:ext cx="1036747"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 + 3</a:t>
            </a:r>
            <a:endParaRPr lang="he-IL" sz="3200" dirty="0">
              <a:latin typeface="Calibri" panose="020F0502020204030204" pitchFamily="34" charset="0"/>
              <a:cs typeface="Calibri" panose="020F0502020204030204" pitchFamily="34" charset="0"/>
            </a:endParaRPr>
          </a:p>
        </p:txBody>
      </p:sp>
      <p:sp>
        <p:nvSpPr>
          <p:cNvPr id="84" name="TextBox 3">
            <a:extLst>
              <a:ext uri="{FF2B5EF4-FFF2-40B4-BE49-F238E27FC236}">
                <a16:creationId xmlns:a16="http://schemas.microsoft.com/office/drawing/2014/main" id="{D6834887-F8B7-4661-9B6C-5F9FE045A09B}"/>
              </a:ext>
            </a:extLst>
          </p:cNvPr>
          <p:cNvSpPr txBox="1"/>
          <p:nvPr/>
        </p:nvSpPr>
        <p:spPr>
          <a:xfrm>
            <a:off x="1118178" y="3609928"/>
            <a:ext cx="1019047"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 + 7</a:t>
            </a:r>
            <a:endParaRPr lang="he-IL" sz="3200" dirty="0">
              <a:latin typeface="Calibri" panose="020F0502020204030204" pitchFamily="34" charset="0"/>
              <a:cs typeface="Calibri" panose="020F0502020204030204" pitchFamily="34" charset="0"/>
            </a:endParaRPr>
          </a:p>
        </p:txBody>
      </p:sp>
      <p:sp>
        <p:nvSpPr>
          <p:cNvPr id="61" name="TextBox 3">
            <a:extLst>
              <a:ext uri="{FF2B5EF4-FFF2-40B4-BE49-F238E27FC236}">
                <a16:creationId xmlns:a16="http://schemas.microsoft.com/office/drawing/2014/main" id="{3C9A1E45-4A39-47CA-B95B-9976B3A68D9A}"/>
              </a:ext>
            </a:extLst>
          </p:cNvPr>
          <p:cNvSpPr txBox="1"/>
          <p:nvPr/>
        </p:nvSpPr>
        <p:spPr>
          <a:xfrm>
            <a:off x="1052339" y="5132781"/>
            <a:ext cx="1013537"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 + 8</a:t>
            </a:r>
            <a:endParaRPr lang="he-IL" sz="3200" dirty="0">
              <a:latin typeface="Calibri" panose="020F0502020204030204" pitchFamily="34" charset="0"/>
              <a:cs typeface="Calibri" panose="020F0502020204030204" pitchFamily="34" charset="0"/>
            </a:endParaRPr>
          </a:p>
        </p:txBody>
      </p:sp>
      <p:grpSp>
        <p:nvGrpSpPr>
          <p:cNvPr id="8" name="קבוצה 7">
            <a:extLst>
              <a:ext uri="{FF2B5EF4-FFF2-40B4-BE49-F238E27FC236}">
                <a16:creationId xmlns:a16="http://schemas.microsoft.com/office/drawing/2014/main" id="{610EEC77-AC3B-4EC0-86DF-B59A45671BF5}"/>
              </a:ext>
            </a:extLst>
          </p:cNvPr>
          <p:cNvGrpSpPr/>
          <p:nvPr/>
        </p:nvGrpSpPr>
        <p:grpSpPr>
          <a:xfrm>
            <a:off x="155696" y="5665451"/>
            <a:ext cx="2861543" cy="972000"/>
            <a:chOff x="155696" y="5665451"/>
            <a:chExt cx="2861543" cy="972000"/>
          </a:xfrm>
        </p:grpSpPr>
        <p:grpSp>
          <p:nvGrpSpPr>
            <p:cNvPr id="151" name="קבוצה 150">
              <a:extLst>
                <a:ext uri="{FF2B5EF4-FFF2-40B4-BE49-F238E27FC236}">
                  <a16:creationId xmlns:a16="http://schemas.microsoft.com/office/drawing/2014/main" id="{D45F17CD-72AC-473D-99AE-55A9B7B9BA6B}"/>
                </a:ext>
              </a:extLst>
            </p:cNvPr>
            <p:cNvGrpSpPr/>
            <p:nvPr/>
          </p:nvGrpSpPr>
          <p:grpSpPr>
            <a:xfrm>
              <a:off x="155696" y="5665451"/>
              <a:ext cx="2861543" cy="972000"/>
              <a:chOff x="2574335" y="1492625"/>
              <a:chExt cx="8125328" cy="3599782"/>
            </a:xfrm>
          </p:grpSpPr>
          <p:sp>
            <p:nvSpPr>
              <p:cNvPr id="152" name="מלבן 151">
                <a:extLst>
                  <a:ext uri="{FF2B5EF4-FFF2-40B4-BE49-F238E27FC236}">
                    <a16:creationId xmlns:a16="http://schemas.microsoft.com/office/drawing/2014/main" id="{6017353E-7BB1-4FC2-8A84-AAC6F087706D}"/>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153" name="קבוצה 152">
                <a:extLst>
                  <a:ext uri="{FF2B5EF4-FFF2-40B4-BE49-F238E27FC236}">
                    <a16:creationId xmlns:a16="http://schemas.microsoft.com/office/drawing/2014/main" id="{6A04DD0F-EE9D-4A6D-83BD-574995905C78}"/>
                  </a:ext>
                </a:extLst>
              </p:cNvPr>
              <p:cNvGrpSpPr/>
              <p:nvPr/>
            </p:nvGrpSpPr>
            <p:grpSpPr>
              <a:xfrm>
                <a:off x="2708732" y="1634159"/>
                <a:ext cx="7856533" cy="3316714"/>
                <a:chOff x="3625516" y="1315453"/>
                <a:chExt cx="4832685" cy="1660358"/>
              </a:xfrm>
            </p:grpSpPr>
            <p:sp>
              <p:nvSpPr>
                <p:cNvPr id="154" name="מלבן 153">
                  <a:extLst>
                    <a:ext uri="{FF2B5EF4-FFF2-40B4-BE49-F238E27FC236}">
                      <a16:creationId xmlns:a16="http://schemas.microsoft.com/office/drawing/2014/main" id="{5DDEEC32-7699-4C07-90DB-86DD1D82F3BC}"/>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55" name="מלבן 154">
                  <a:extLst>
                    <a:ext uri="{FF2B5EF4-FFF2-40B4-BE49-F238E27FC236}">
                      <a16:creationId xmlns:a16="http://schemas.microsoft.com/office/drawing/2014/main" id="{2FB1BF51-82D7-44B5-BD0A-568B581EACE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56" name="מלבן 155">
                  <a:extLst>
                    <a:ext uri="{FF2B5EF4-FFF2-40B4-BE49-F238E27FC236}">
                      <a16:creationId xmlns:a16="http://schemas.microsoft.com/office/drawing/2014/main" id="{7E093515-3BC5-4974-AD9F-2F6DEF0486F3}"/>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57" name="מלבן 156">
                  <a:extLst>
                    <a:ext uri="{FF2B5EF4-FFF2-40B4-BE49-F238E27FC236}">
                      <a16:creationId xmlns:a16="http://schemas.microsoft.com/office/drawing/2014/main" id="{05757537-F53D-4BE3-875B-A928158705F1}"/>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58" name="מלבן 157">
                  <a:extLst>
                    <a:ext uri="{FF2B5EF4-FFF2-40B4-BE49-F238E27FC236}">
                      <a16:creationId xmlns:a16="http://schemas.microsoft.com/office/drawing/2014/main" id="{19F8E9BA-0D1C-4252-9CEC-E4DEA3BCA257}"/>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59" name="מלבן 158">
                  <a:extLst>
                    <a:ext uri="{FF2B5EF4-FFF2-40B4-BE49-F238E27FC236}">
                      <a16:creationId xmlns:a16="http://schemas.microsoft.com/office/drawing/2014/main" id="{24796ED2-CA02-4032-8CF2-E6D27CE4B0AC}"/>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0" name="מלבן 159">
                  <a:extLst>
                    <a:ext uri="{FF2B5EF4-FFF2-40B4-BE49-F238E27FC236}">
                      <a16:creationId xmlns:a16="http://schemas.microsoft.com/office/drawing/2014/main" id="{E087D29F-847A-4691-9ABB-6C4A3418092F}"/>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1" name="מלבן 160">
                  <a:extLst>
                    <a:ext uri="{FF2B5EF4-FFF2-40B4-BE49-F238E27FC236}">
                      <a16:creationId xmlns:a16="http://schemas.microsoft.com/office/drawing/2014/main" id="{86611036-F5A3-48FC-9B3C-14888A631B24}"/>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2" name="מלבן 161">
                  <a:extLst>
                    <a:ext uri="{FF2B5EF4-FFF2-40B4-BE49-F238E27FC236}">
                      <a16:creationId xmlns:a16="http://schemas.microsoft.com/office/drawing/2014/main" id="{35B47357-4859-4689-9D4B-B46E1CD4A7B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3" name="מלבן 162">
                  <a:extLst>
                    <a:ext uri="{FF2B5EF4-FFF2-40B4-BE49-F238E27FC236}">
                      <a16:creationId xmlns:a16="http://schemas.microsoft.com/office/drawing/2014/main" id="{35596F5A-DC7E-4309-B037-BBA665006DA9}"/>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sp>
          <p:nvSpPr>
            <p:cNvPr id="164" name="אליפסה 163">
              <a:extLst>
                <a:ext uri="{FF2B5EF4-FFF2-40B4-BE49-F238E27FC236}">
                  <a16:creationId xmlns:a16="http://schemas.microsoft.com/office/drawing/2014/main" id="{DB5DCBE1-4961-4089-9FED-9CC9DB13F548}"/>
                </a:ext>
              </a:extLst>
            </p:cNvPr>
            <p:cNvSpPr/>
            <p:nvPr/>
          </p:nvSpPr>
          <p:spPr>
            <a:xfrm>
              <a:off x="333330" y="5731890"/>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5" name="אליפסה 164">
              <a:extLst>
                <a:ext uri="{FF2B5EF4-FFF2-40B4-BE49-F238E27FC236}">
                  <a16:creationId xmlns:a16="http://schemas.microsoft.com/office/drawing/2014/main" id="{806F90A0-AA1B-48FB-B8B3-E23B1F46EC44}"/>
                </a:ext>
              </a:extLst>
            </p:cNvPr>
            <p:cNvSpPr/>
            <p:nvPr/>
          </p:nvSpPr>
          <p:spPr>
            <a:xfrm>
              <a:off x="333330" y="6203088"/>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6" name="אליפסה 165">
              <a:extLst>
                <a:ext uri="{FF2B5EF4-FFF2-40B4-BE49-F238E27FC236}">
                  <a16:creationId xmlns:a16="http://schemas.microsoft.com/office/drawing/2014/main" id="{030D31A2-9B30-448A-959A-806DFF052D90}"/>
                </a:ext>
              </a:extLst>
            </p:cNvPr>
            <p:cNvSpPr/>
            <p:nvPr/>
          </p:nvSpPr>
          <p:spPr>
            <a:xfrm>
              <a:off x="856926" y="5731890"/>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7" name="אליפסה 166">
              <a:extLst>
                <a:ext uri="{FF2B5EF4-FFF2-40B4-BE49-F238E27FC236}">
                  <a16:creationId xmlns:a16="http://schemas.microsoft.com/office/drawing/2014/main" id="{2FE27AC1-DEF1-4678-BD54-4E231F124D3C}"/>
                </a:ext>
              </a:extLst>
            </p:cNvPr>
            <p:cNvSpPr/>
            <p:nvPr/>
          </p:nvSpPr>
          <p:spPr>
            <a:xfrm>
              <a:off x="856637" y="6203088"/>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8" name="אליפסה 167">
              <a:extLst>
                <a:ext uri="{FF2B5EF4-FFF2-40B4-BE49-F238E27FC236}">
                  <a16:creationId xmlns:a16="http://schemas.microsoft.com/office/drawing/2014/main" id="{9BA67E48-7208-4236-8E93-E0830C9A3CAC}"/>
                </a:ext>
              </a:extLst>
            </p:cNvPr>
            <p:cNvSpPr/>
            <p:nvPr/>
          </p:nvSpPr>
          <p:spPr>
            <a:xfrm>
              <a:off x="1391613" y="5731890"/>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69" name="אליפסה 168">
              <a:extLst>
                <a:ext uri="{FF2B5EF4-FFF2-40B4-BE49-F238E27FC236}">
                  <a16:creationId xmlns:a16="http://schemas.microsoft.com/office/drawing/2014/main" id="{B9C846E1-41E4-4C2E-A6EC-1A4DEFEA195B}"/>
                </a:ext>
              </a:extLst>
            </p:cNvPr>
            <p:cNvSpPr/>
            <p:nvPr/>
          </p:nvSpPr>
          <p:spPr>
            <a:xfrm>
              <a:off x="1382183" y="6203088"/>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70" name="אליפסה 169">
              <a:extLst>
                <a:ext uri="{FF2B5EF4-FFF2-40B4-BE49-F238E27FC236}">
                  <a16:creationId xmlns:a16="http://schemas.microsoft.com/office/drawing/2014/main" id="{1E6DC622-3906-4A07-A77C-F63E3740D650}"/>
                </a:ext>
              </a:extLst>
            </p:cNvPr>
            <p:cNvSpPr/>
            <p:nvPr/>
          </p:nvSpPr>
          <p:spPr>
            <a:xfrm>
              <a:off x="1940715" y="5731890"/>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71" name="אליפסה 170">
              <a:extLst>
                <a:ext uri="{FF2B5EF4-FFF2-40B4-BE49-F238E27FC236}">
                  <a16:creationId xmlns:a16="http://schemas.microsoft.com/office/drawing/2014/main" id="{AAAECEDE-0D5F-480E-AC87-887EE64DC541}"/>
                </a:ext>
              </a:extLst>
            </p:cNvPr>
            <p:cNvSpPr/>
            <p:nvPr/>
          </p:nvSpPr>
          <p:spPr>
            <a:xfrm>
              <a:off x="2477956" y="5731890"/>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72" name="אליפסה 171">
              <a:extLst>
                <a:ext uri="{FF2B5EF4-FFF2-40B4-BE49-F238E27FC236}">
                  <a16:creationId xmlns:a16="http://schemas.microsoft.com/office/drawing/2014/main" id="{542DB6FF-8D0A-4528-9C92-5DCCB021188B}"/>
                </a:ext>
              </a:extLst>
            </p:cNvPr>
            <p:cNvSpPr/>
            <p:nvPr/>
          </p:nvSpPr>
          <p:spPr>
            <a:xfrm>
              <a:off x="1940715" y="6203088"/>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sp>
        <p:nvSpPr>
          <p:cNvPr id="104" name="TextBox 3">
            <a:extLst>
              <a:ext uri="{FF2B5EF4-FFF2-40B4-BE49-F238E27FC236}">
                <a16:creationId xmlns:a16="http://schemas.microsoft.com/office/drawing/2014/main" id="{2233CFFB-95F1-41AC-A58A-3AC6B58AF29D}"/>
              </a:ext>
            </a:extLst>
          </p:cNvPr>
          <p:cNvSpPr txBox="1"/>
          <p:nvPr/>
        </p:nvSpPr>
        <p:spPr>
          <a:xfrm>
            <a:off x="5292080" y="2114306"/>
            <a:ext cx="1134889" cy="584775"/>
          </a:xfrm>
          <a:prstGeom prst="rect">
            <a:avLst/>
          </a:prstGeom>
          <a:noFill/>
        </p:spPr>
        <p:txBody>
          <a:bodyPr wrap="square" rtlCol="1">
            <a:spAutoFit/>
          </a:bodyPr>
          <a:lstStyle/>
          <a:p>
            <a:pPr algn="ctr" rtl="0"/>
            <a:r>
              <a:rPr lang="en-US" sz="3200" dirty="0">
                <a:latin typeface="Calibri" panose="020F0502020204030204" pitchFamily="34" charset="0"/>
                <a:cs typeface="Calibri" panose="020F0502020204030204" pitchFamily="34" charset="0"/>
              </a:rPr>
              <a:t>4 + 5</a:t>
            </a:r>
            <a:endParaRPr lang="he-IL" sz="3200" dirty="0">
              <a:latin typeface="Calibri" panose="020F0502020204030204" pitchFamily="34" charset="0"/>
              <a:cs typeface="Calibri" panose="020F0502020204030204" pitchFamily="34" charset="0"/>
            </a:endParaRPr>
          </a:p>
        </p:txBody>
      </p:sp>
      <p:sp>
        <p:nvSpPr>
          <p:cNvPr id="198" name="TextBox 3">
            <a:extLst>
              <a:ext uri="{FF2B5EF4-FFF2-40B4-BE49-F238E27FC236}">
                <a16:creationId xmlns:a16="http://schemas.microsoft.com/office/drawing/2014/main" id="{7AAFE9E5-8078-4BA2-A347-B919E65CF131}"/>
              </a:ext>
            </a:extLst>
          </p:cNvPr>
          <p:cNvSpPr txBox="1"/>
          <p:nvPr/>
        </p:nvSpPr>
        <p:spPr>
          <a:xfrm>
            <a:off x="5246284" y="512941"/>
            <a:ext cx="1253170" cy="584775"/>
          </a:xfrm>
          <a:prstGeom prst="rect">
            <a:avLst/>
          </a:prstGeom>
          <a:noFill/>
        </p:spPr>
        <p:txBody>
          <a:bodyPr wrap="square" rtlCol="1">
            <a:spAutoFit/>
          </a:bodyPr>
          <a:lstStyle/>
          <a:p>
            <a:pPr algn="ctr" rtl="0"/>
            <a:r>
              <a:rPr lang="en-US" sz="3200" dirty="0">
                <a:latin typeface="Calibri" panose="020F0502020204030204" pitchFamily="34" charset="0"/>
                <a:cs typeface="Calibri" panose="020F0502020204030204" pitchFamily="34" charset="0"/>
              </a:rPr>
              <a:t>7 + 2</a:t>
            </a:r>
            <a:endParaRPr lang="he-IL" sz="3200" dirty="0">
              <a:latin typeface="Calibri" panose="020F0502020204030204" pitchFamily="34" charset="0"/>
              <a:cs typeface="Calibri" panose="020F0502020204030204" pitchFamily="34" charset="0"/>
            </a:endParaRPr>
          </a:p>
        </p:txBody>
      </p:sp>
      <p:sp>
        <p:nvSpPr>
          <p:cNvPr id="222" name="TextBox 3">
            <a:extLst>
              <a:ext uri="{FF2B5EF4-FFF2-40B4-BE49-F238E27FC236}">
                <a16:creationId xmlns:a16="http://schemas.microsoft.com/office/drawing/2014/main" id="{AEB5B854-6615-4BC0-8D9B-272A8B728D47}"/>
              </a:ext>
            </a:extLst>
          </p:cNvPr>
          <p:cNvSpPr txBox="1"/>
          <p:nvPr/>
        </p:nvSpPr>
        <p:spPr>
          <a:xfrm>
            <a:off x="5246284" y="3628931"/>
            <a:ext cx="1218313" cy="584775"/>
          </a:xfrm>
          <a:prstGeom prst="rect">
            <a:avLst/>
          </a:prstGeom>
          <a:noFill/>
        </p:spPr>
        <p:txBody>
          <a:bodyPr wrap="square" rtlCol="1">
            <a:spAutoFit/>
          </a:bodyPr>
          <a:lstStyle/>
          <a:p>
            <a:pPr algn="ctr" rtl="0"/>
            <a:r>
              <a:rPr lang="en-US" sz="3200" dirty="0">
                <a:latin typeface="Calibri" panose="020F0502020204030204" pitchFamily="34" charset="0"/>
                <a:cs typeface="Calibri" panose="020F0502020204030204" pitchFamily="34" charset="0"/>
              </a:rPr>
              <a:t>3 + 6</a:t>
            </a:r>
            <a:endParaRPr lang="he-IL" sz="3200" dirty="0">
              <a:latin typeface="Calibri" panose="020F0502020204030204" pitchFamily="34" charset="0"/>
              <a:cs typeface="Calibri" panose="020F0502020204030204" pitchFamily="34" charset="0"/>
            </a:endParaRPr>
          </a:p>
        </p:txBody>
      </p:sp>
      <p:grpSp>
        <p:nvGrpSpPr>
          <p:cNvPr id="223" name="קבוצה 222">
            <a:extLst>
              <a:ext uri="{FF2B5EF4-FFF2-40B4-BE49-F238E27FC236}">
                <a16:creationId xmlns:a16="http://schemas.microsoft.com/office/drawing/2014/main" id="{F196C8EE-FC4E-4E92-8556-E6242173C24D}"/>
              </a:ext>
            </a:extLst>
          </p:cNvPr>
          <p:cNvGrpSpPr/>
          <p:nvPr/>
        </p:nvGrpSpPr>
        <p:grpSpPr>
          <a:xfrm>
            <a:off x="4497640" y="4171555"/>
            <a:ext cx="2861543" cy="972000"/>
            <a:chOff x="2574335" y="1492625"/>
            <a:chExt cx="8125328" cy="3599782"/>
          </a:xfrm>
        </p:grpSpPr>
        <p:sp>
          <p:nvSpPr>
            <p:cNvPr id="233" name="מלבן 232">
              <a:extLst>
                <a:ext uri="{FF2B5EF4-FFF2-40B4-BE49-F238E27FC236}">
                  <a16:creationId xmlns:a16="http://schemas.microsoft.com/office/drawing/2014/main" id="{71D90FE8-F535-4029-AD6B-0C95E86C3053}"/>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234" name="קבוצה 233">
              <a:extLst>
                <a:ext uri="{FF2B5EF4-FFF2-40B4-BE49-F238E27FC236}">
                  <a16:creationId xmlns:a16="http://schemas.microsoft.com/office/drawing/2014/main" id="{5B9836C0-0086-44B2-9793-0F46556347F1}"/>
                </a:ext>
              </a:extLst>
            </p:cNvPr>
            <p:cNvGrpSpPr/>
            <p:nvPr/>
          </p:nvGrpSpPr>
          <p:grpSpPr>
            <a:xfrm>
              <a:off x="2708732" y="1634159"/>
              <a:ext cx="7856533" cy="3316714"/>
              <a:chOff x="3625516" y="1315453"/>
              <a:chExt cx="4832685" cy="1660358"/>
            </a:xfrm>
          </p:grpSpPr>
          <p:sp>
            <p:nvSpPr>
              <p:cNvPr id="235" name="מלבן 234">
                <a:extLst>
                  <a:ext uri="{FF2B5EF4-FFF2-40B4-BE49-F238E27FC236}">
                    <a16:creationId xmlns:a16="http://schemas.microsoft.com/office/drawing/2014/main" id="{A853A1E2-F30B-471A-8EA0-4FDA0BA08B6A}"/>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36" name="מלבן 235">
                <a:extLst>
                  <a:ext uri="{FF2B5EF4-FFF2-40B4-BE49-F238E27FC236}">
                    <a16:creationId xmlns:a16="http://schemas.microsoft.com/office/drawing/2014/main" id="{4E4496F5-BD75-4213-873E-2FF41ED5E92B}"/>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37" name="מלבן 236">
                <a:extLst>
                  <a:ext uri="{FF2B5EF4-FFF2-40B4-BE49-F238E27FC236}">
                    <a16:creationId xmlns:a16="http://schemas.microsoft.com/office/drawing/2014/main" id="{9E3DE2F6-6A15-461E-B433-F88A5BDF5386}"/>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38" name="מלבן 237">
                <a:extLst>
                  <a:ext uri="{FF2B5EF4-FFF2-40B4-BE49-F238E27FC236}">
                    <a16:creationId xmlns:a16="http://schemas.microsoft.com/office/drawing/2014/main" id="{66E94000-DD2A-4D08-B50E-BD8A650A305A}"/>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39" name="מלבן 238">
                <a:extLst>
                  <a:ext uri="{FF2B5EF4-FFF2-40B4-BE49-F238E27FC236}">
                    <a16:creationId xmlns:a16="http://schemas.microsoft.com/office/drawing/2014/main" id="{E7D819AF-DEE3-4842-B30A-AC506515360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40" name="מלבן 239">
                <a:extLst>
                  <a:ext uri="{FF2B5EF4-FFF2-40B4-BE49-F238E27FC236}">
                    <a16:creationId xmlns:a16="http://schemas.microsoft.com/office/drawing/2014/main" id="{831948E1-49C2-4CE5-8D51-0C8165956008}"/>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41" name="מלבן 240">
                <a:extLst>
                  <a:ext uri="{FF2B5EF4-FFF2-40B4-BE49-F238E27FC236}">
                    <a16:creationId xmlns:a16="http://schemas.microsoft.com/office/drawing/2014/main" id="{E407E3E6-E4DE-44E9-9344-D28B57C6BCFE}"/>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42" name="מלבן 241">
                <a:extLst>
                  <a:ext uri="{FF2B5EF4-FFF2-40B4-BE49-F238E27FC236}">
                    <a16:creationId xmlns:a16="http://schemas.microsoft.com/office/drawing/2014/main" id="{DF6FB32B-6E61-44DE-8AAB-5939EB2CD8D8}"/>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43" name="מלבן 242">
                <a:extLst>
                  <a:ext uri="{FF2B5EF4-FFF2-40B4-BE49-F238E27FC236}">
                    <a16:creationId xmlns:a16="http://schemas.microsoft.com/office/drawing/2014/main" id="{AB68D005-271E-41EF-A9DA-AD6A0EE0FD3B}"/>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44" name="מלבן 243">
                <a:extLst>
                  <a:ext uri="{FF2B5EF4-FFF2-40B4-BE49-F238E27FC236}">
                    <a16:creationId xmlns:a16="http://schemas.microsoft.com/office/drawing/2014/main" id="{9D15EEDD-2F76-40E0-B491-A41459E5ACA1}"/>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sp>
        <p:nvSpPr>
          <p:cNvPr id="224" name="אליפסה 223">
            <a:extLst>
              <a:ext uri="{FF2B5EF4-FFF2-40B4-BE49-F238E27FC236}">
                <a16:creationId xmlns:a16="http://schemas.microsoft.com/office/drawing/2014/main" id="{D50B334A-404B-4D4B-ABFA-D09F5A8CA3D1}"/>
              </a:ext>
            </a:extLst>
          </p:cNvPr>
          <p:cNvSpPr/>
          <p:nvPr/>
        </p:nvSpPr>
        <p:spPr>
          <a:xfrm>
            <a:off x="4675274" y="423799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25" name="אליפסה 224">
            <a:extLst>
              <a:ext uri="{FF2B5EF4-FFF2-40B4-BE49-F238E27FC236}">
                <a16:creationId xmlns:a16="http://schemas.microsoft.com/office/drawing/2014/main" id="{4E021206-959E-4F73-AA91-BC2A79E984EA}"/>
              </a:ext>
            </a:extLst>
          </p:cNvPr>
          <p:cNvSpPr/>
          <p:nvPr/>
        </p:nvSpPr>
        <p:spPr>
          <a:xfrm>
            <a:off x="4675274" y="4709192"/>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26" name="אליפסה 225">
            <a:extLst>
              <a:ext uri="{FF2B5EF4-FFF2-40B4-BE49-F238E27FC236}">
                <a16:creationId xmlns:a16="http://schemas.microsoft.com/office/drawing/2014/main" id="{4A335211-0241-4A73-82D1-6A3C5DCE556E}"/>
              </a:ext>
            </a:extLst>
          </p:cNvPr>
          <p:cNvSpPr/>
          <p:nvPr/>
        </p:nvSpPr>
        <p:spPr>
          <a:xfrm>
            <a:off x="5198870" y="423799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27" name="אליפסה 226">
            <a:extLst>
              <a:ext uri="{FF2B5EF4-FFF2-40B4-BE49-F238E27FC236}">
                <a16:creationId xmlns:a16="http://schemas.microsoft.com/office/drawing/2014/main" id="{ED8CEAC4-5425-403B-8ED7-F9EAFBA10345}"/>
              </a:ext>
            </a:extLst>
          </p:cNvPr>
          <p:cNvSpPr/>
          <p:nvPr/>
        </p:nvSpPr>
        <p:spPr>
          <a:xfrm>
            <a:off x="5198581" y="4709192"/>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28" name="אליפסה 227">
            <a:extLst>
              <a:ext uri="{FF2B5EF4-FFF2-40B4-BE49-F238E27FC236}">
                <a16:creationId xmlns:a16="http://schemas.microsoft.com/office/drawing/2014/main" id="{C1E760FA-1312-44E4-8B5D-E039EFBD4A22}"/>
              </a:ext>
            </a:extLst>
          </p:cNvPr>
          <p:cNvSpPr/>
          <p:nvPr/>
        </p:nvSpPr>
        <p:spPr>
          <a:xfrm>
            <a:off x="5733557" y="423799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29" name="אליפסה 228">
            <a:extLst>
              <a:ext uri="{FF2B5EF4-FFF2-40B4-BE49-F238E27FC236}">
                <a16:creationId xmlns:a16="http://schemas.microsoft.com/office/drawing/2014/main" id="{D1477577-CE3B-485D-BAF1-1233E8D5C0E0}"/>
              </a:ext>
            </a:extLst>
          </p:cNvPr>
          <p:cNvSpPr/>
          <p:nvPr/>
        </p:nvSpPr>
        <p:spPr>
          <a:xfrm>
            <a:off x="5724127" y="4709192"/>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30" name="אליפסה 229">
            <a:extLst>
              <a:ext uri="{FF2B5EF4-FFF2-40B4-BE49-F238E27FC236}">
                <a16:creationId xmlns:a16="http://schemas.microsoft.com/office/drawing/2014/main" id="{24EA59AA-3CC3-4914-8D6E-BB8B8BB70381}"/>
              </a:ext>
            </a:extLst>
          </p:cNvPr>
          <p:cNvSpPr/>
          <p:nvPr/>
        </p:nvSpPr>
        <p:spPr>
          <a:xfrm>
            <a:off x="6282659" y="423799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31" name="אליפסה 230">
            <a:extLst>
              <a:ext uri="{FF2B5EF4-FFF2-40B4-BE49-F238E27FC236}">
                <a16:creationId xmlns:a16="http://schemas.microsoft.com/office/drawing/2014/main" id="{2A0D1A9B-AE66-42A6-A4DD-DF3E2D1CF68E}"/>
              </a:ext>
            </a:extLst>
          </p:cNvPr>
          <p:cNvSpPr/>
          <p:nvPr/>
        </p:nvSpPr>
        <p:spPr>
          <a:xfrm>
            <a:off x="6832417" y="4237994"/>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46" name="TextBox 3">
            <a:extLst>
              <a:ext uri="{FF2B5EF4-FFF2-40B4-BE49-F238E27FC236}">
                <a16:creationId xmlns:a16="http://schemas.microsoft.com/office/drawing/2014/main" id="{6B4B2911-E2B4-4A5C-989C-D2DDDA35B0A8}"/>
              </a:ext>
            </a:extLst>
          </p:cNvPr>
          <p:cNvSpPr txBox="1"/>
          <p:nvPr/>
        </p:nvSpPr>
        <p:spPr>
          <a:xfrm>
            <a:off x="5249688" y="5143555"/>
            <a:ext cx="1228939" cy="584775"/>
          </a:xfrm>
          <a:prstGeom prst="rect">
            <a:avLst/>
          </a:prstGeom>
          <a:noFill/>
        </p:spPr>
        <p:txBody>
          <a:bodyPr wrap="square" rtlCol="1">
            <a:spAutoFit/>
          </a:bodyPr>
          <a:lstStyle/>
          <a:p>
            <a:pPr algn="ctr" rtl="0"/>
            <a:r>
              <a:rPr lang="en-US" sz="3200" dirty="0">
                <a:latin typeface="Calibri" panose="020F0502020204030204" pitchFamily="34" charset="0"/>
                <a:cs typeface="Calibri" panose="020F0502020204030204" pitchFamily="34" charset="0"/>
              </a:rPr>
              <a:t>5 + 4</a:t>
            </a:r>
            <a:endParaRPr lang="he-IL" sz="3200" dirty="0">
              <a:latin typeface="Calibri" panose="020F0502020204030204" pitchFamily="34" charset="0"/>
              <a:cs typeface="Calibri" panose="020F0502020204030204" pitchFamily="34" charset="0"/>
            </a:endParaRPr>
          </a:p>
        </p:txBody>
      </p:sp>
      <p:grpSp>
        <p:nvGrpSpPr>
          <p:cNvPr id="247" name="קבוצה 246">
            <a:extLst>
              <a:ext uri="{FF2B5EF4-FFF2-40B4-BE49-F238E27FC236}">
                <a16:creationId xmlns:a16="http://schemas.microsoft.com/office/drawing/2014/main" id="{F1A1858E-39EC-431B-9C71-BF9CF4A0F469}"/>
              </a:ext>
            </a:extLst>
          </p:cNvPr>
          <p:cNvGrpSpPr/>
          <p:nvPr/>
        </p:nvGrpSpPr>
        <p:grpSpPr>
          <a:xfrm>
            <a:off x="4497640" y="5636846"/>
            <a:ext cx="2861543" cy="972000"/>
            <a:chOff x="2574335" y="1492625"/>
            <a:chExt cx="8125328" cy="3599782"/>
          </a:xfrm>
        </p:grpSpPr>
        <p:sp>
          <p:nvSpPr>
            <p:cNvPr id="257" name="מלבן 256">
              <a:extLst>
                <a:ext uri="{FF2B5EF4-FFF2-40B4-BE49-F238E27FC236}">
                  <a16:creationId xmlns:a16="http://schemas.microsoft.com/office/drawing/2014/main" id="{978F6640-E821-43F6-B5F9-2E6AE131EC67}"/>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258" name="קבוצה 257">
              <a:extLst>
                <a:ext uri="{FF2B5EF4-FFF2-40B4-BE49-F238E27FC236}">
                  <a16:creationId xmlns:a16="http://schemas.microsoft.com/office/drawing/2014/main" id="{B4880485-34EA-40AA-A264-3D347FFD6317}"/>
                </a:ext>
              </a:extLst>
            </p:cNvPr>
            <p:cNvGrpSpPr/>
            <p:nvPr/>
          </p:nvGrpSpPr>
          <p:grpSpPr>
            <a:xfrm>
              <a:off x="2708732" y="1634159"/>
              <a:ext cx="7856533" cy="3316714"/>
              <a:chOff x="3625516" y="1315453"/>
              <a:chExt cx="4832685" cy="1660358"/>
            </a:xfrm>
          </p:grpSpPr>
          <p:sp>
            <p:nvSpPr>
              <p:cNvPr id="259" name="מלבן 258">
                <a:extLst>
                  <a:ext uri="{FF2B5EF4-FFF2-40B4-BE49-F238E27FC236}">
                    <a16:creationId xmlns:a16="http://schemas.microsoft.com/office/drawing/2014/main" id="{834ED111-B4EC-4F5E-B08E-4742362169D7}"/>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0" name="מלבן 259">
                <a:extLst>
                  <a:ext uri="{FF2B5EF4-FFF2-40B4-BE49-F238E27FC236}">
                    <a16:creationId xmlns:a16="http://schemas.microsoft.com/office/drawing/2014/main" id="{55D2ECED-C9A5-4E36-8965-6AB756340DB2}"/>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1" name="מלבן 260">
                <a:extLst>
                  <a:ext uri="{FF2B5EF4-FFF2-40B4-BE49-F238E27FC236}">
                    <a16:creationId xmlns:a16="http://schemas.microsoft.com/office/drawing/2014/main" id="{7AF8C5F3-3FFC-4EF0-A732-D5A08CA8C0A5}"/>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2" name="מלבן 261">
                <a:extLst>
                  <a:ext uri="{FF2B5EF4-FFF2-40B4-BE49-F238E27FC236}">
                    <a16:creationId xmlns:a16="http://schemas.microsoft.com/office/drawing/2014/main" id="{BD81F647-C047-48E1-A39B-3CC5DD05BE51}"/>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3" name="מלבן 262">
                <a:extLst>
                  <a:ext uri="{FF2B5EF4-FFF2-40B4-BE49-F238E27FC236}">
                    <a16:creationId xmlns:a16="http://schemas.microsoft.com/office/drawing/2014/main" id="{BA950DB4-6ABA-47F2-8DBB-847BA9E09419}"/>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4" name="מלבן 263">
                <a:extLst>
                  <a:ext uri="{FF2B5EF4-FFF2-40B4-BE49-F238E27FC236}">
                    <a16:creationId xmlns:a16="http://schemas.microsoft.com/office/drawing/2014/main" id="{E124B05F-293A-42B4-9457-B66E9B11947D}"/>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5" name="מלבן 264">
                <a:extLst>
                  <a:ext uri="{FF2B5EF4-FFF2-40B4-BE49-F238E27FC236}">
                    <a16:creationId xmlns:a16="http://schemas.microsoft.com/office/drawing/2014/main" id="{DAB78ED2-242D-493C-B091-DB478C2D8B46}"/>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6" name="מלבן 265">
                <a:extLst>
                  <a:ext uri="{FF2B5EF4-FFF2-40B4-BE49-F238E27FC236}">
                    <a16:creationId xmlns:a16="http://schemas.microsoft.com/office/drawing/2014/main" id="{8834C03E-BFDC-4DD3-9A26-8873DBB23483}"/>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7" name="מלבן 266">
                <a:extLst>
                  <a:ext uri="{FF2B5EF4-FFF2-40B4-BE49-F238E27FC236}">
                    <a16:creationId xmlns:a16="http://schemas.microsoft.com/office/drawing/2014/main" id="{5473C158-97BB-47D9-8E33-BE82F5B8CB82}"/>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68" name="מלבן 267">
                <a:extLst>
                  <a:ext uri="{FF2B5EF4-FFF2-40B4-BE49-F238E27FC236}">
                    <a16:creationId xmlns:a16="http://schemas.microsoft.com/office/drawing/2014/main" id="{C01FAB43-DF18-46C0-BFAC-9360E8058D0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sp>
        <p:nvSpPr>
          <p:cNvPr id="248" name="אליפסה 247">
            <a:extLst>
              <a:ext uri="{FF2B5EF4-FFF2-40B4-BE49-F238E27FC236}">
                <a16:creationId xmlns:a16="http://schemas.microsoft.com/office/drawing/2014/main" id="{75D3E272-070B-4DF0-9C76-BD90010EE34B}"/>
              </a:ext>
            </a:extLst>
          </p:cNvPr>
          <p:cNvSpPr/>
          <p:nvPr/>
        </p:nvSpPr>
        <p:spPr>
          <a:xfrm>
            <a:off x="4675274" y="5703285"/>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49" name="אליפסה 248">
            <a:extLst>
              <a:ext uri="{FF2B5EF4-FFF2-40B4-BE49-F238E27FC236}">
                <a16:creationId xmlns:a16="http://schemas.microsoft.com/office/drawing/2014/main" id="{F637A533-1832-4791-845B-7D895944E42D}"/>
              </a:ext>
            </a:extLst>
          </p:cNvPr>
          <p:cNvSpPr/>
          <p:nvPr/>
        </p:nvSpPr>
        <p:spPr>
          <a:xfrm>
            <a:off x="4675274" y="6174483"/>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50" name="אליפסה 249">
            <a:extLst>
              <a:ext uri="{FF2B5EF4-FFF2-40B4-BE49-F238E27FC236}">
                <a16:creationId xmlns:a16="http://schemas.microsoft.com/office/drawing/2014/main" id="{329CEAF3-6922-49BD-A977-3CD462124B20}"/>
              </a:ext>
            </a:extLst>
          </p:cNvPr>
          <p:cNvSpPr/>
          <p:nvPr/>
        </p:nvSpPr>
        <p:spPr>
          <a:xfrm>
            <a:off x="5198870" y="5703285"/>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51" name="אליפסה 250">
            <a:extLst>
              <a:ext uri="{FF2B5EF4-FFF2-40B4-BE49-F238E27FC236}">
                <a16:creationId xmlns:a16="http://schemas.microsoft.com/office/drawing/2014/main" id="{3FA23662-7B16-4E9C-9AAA-87E4BDB4F758}"/>
              </a:ext>
            </a:extLst>
          </p:cNvPr>
          <p:cNvSpPr/>
          <p:nvPr/>
        </p:nvSpPr>
        <p:spPr>
          <a:xfrm>
            <a:off x="5198581" y="6174483"/>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52" name="אליפסה 251">
            <a:extLst>
              <a:ext uri="{FF2B5EF4-FFF2-40B4-BE49-F238E27FC236}">
                <a16:creationId xmlns:a16="http://schemas.microsoft.com/office/drawing/2014/main" id="{01B3E3EA-1576-496A-89F8-223858774FE4}"/>
              </a:ext>
            </a:extLst>
          </p:cNvPr>
          <p:cNvSpPr/>
          <p:nvPr/>
        </p:nvSpPr>
        <p:spPr>
          <a:xfrm>
            <a:off x="5733557" y="5703285"/>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53" name="אליפסה 252">
            <a:extLst>
              <a:ext uri="{FF2B5EF4-FFF2-40B4-BE49-F238E27FC236}">
                <a16:creationId xmlns:a16="http://schemas.microsoft.com/office/drawing/2014/main" id="{4D6DE32B-9294-46D1-918C-DA43EBAD1070}"/>
              </a:ext>
            </a:extLst>
          </p:cNvPr>
          <p:cNvSpPr/>
          <p:nvPr/>
        </p:nvSpPr>
        <p:spPr>
          <a:xfrm>
            <a:off x="5724127" y="6174483"/>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54" name="אליפסה 253">
            <a:extLst>
              <a:ext uri="{FF2B5EF4-FFF2-40B4-BE49-F238E27FC236}">
                <a16:creationId xmlns:a16="http://schemas.microsoft.com/office/drawing/2014/main" id="{E3E6DC42-162B-4F87-9A54-BC8AF431FCD0}"/>
              </a:ext>
            </a:extLst>
          </p:cNvPr>
          <p:cNvSpPr/>
          <p:nvPr/>
        </p:nvSpPr>
        <p:spPr>
          <a:xfrm>
            <a:off x="6282659" y="5703285"/>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55" name="אליפסה 254">
            <a:extLst>
              <a:ext uri="{FF2B5EF4-FFF2-40B4-BE49-F238E27FC236}">
                <a16:creationId xmlns:a16="http://schemas.microsoft.com/office/drawing/2014/main" id="{A8B1AA39-52E2-462F-9B39-35AF05E93A31}"/>
              </a:ext>
            </a:extLst>
          </p:cNvPr>
          <p:cNvSpPr/>
          <p:nvPr/>
        </p:nvSpPr>
        <p:spPr>
          <a:xfrm>
            <a:off x="6880662" y="5703285"/>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56" name="אליפסה 255">
            <a:extLst>
              <a:ext uri="{FF2B5EF4-FFF2-40B4-BE49-F238E27FC236}">
                <a16:creationId xmlns:a16="http://schemas.microsoft.com/office/drawing/2014/main" id="{5EE6AE7A-1C60-4657-A8CB-9575517F2CBA}"/>
              </a:ext>
            </a:extLst>
          </p:cNvPr>
          <p:cNvSpPr/>
          <p:nvPr/>
        </p:nvSpPr>
        <p:spPr>
          <a:xfrm>
            <a:off x="6311769" y="6174483"/>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0" name="TextBox 3">
            <a:extLst>
              <a:ext uri="{FF2B5EF4-FFF2-40B4-BE49-F238E27FC236}">
                <a16:creationId xmlns:a16="http://schemas.microsoft.com/office/drawing/2014/main" id="{7AAFE9E5-8078-4BA2-A347-B919E65CF131}"/>
              </a:ext>
            </a:extLst>
          </p:cNvPr>
          <p:cNvSpPr txBox="1"/>
          <p:nvPr/>
        </p:nvSpPr>
        <p:spPr>
          <a:xfrm>
            <a:off x="1053217" y="2052780"/>
            <a:ext cx="1001869"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 + 1</a:t>
            </a:r>
            <a:endParaRPr lang="he-IL" sz="3200" dirty="0">
              <a:latin typeface="Calibri" panose="020F0502020204030204" pitchFamily="34" charset="0"/>
              <a:cs typeface="Calibri" panose="020F0502020204030204" pitchFamily="34" charset="0"/>
            </a:endParaRPr>
          </a:p>
        </p:txBody>
      </p:sp>
      <p:grpSp>
        <p:nvGrpSpPr>
          <p:cNvPr id="271" name="קבוצה 270">
            <a:extLst>
              <a:ext uri="{FF2B5EF4-FFF2-40B4-BE49-F238E27FC236}">
                <a16:creationId xmlns:a16="http://schemas.microsoft.com/office/drawing/2014/main" id="{1CFFCFCA-3545-46A5-BF34-5CB7B6E1EB65}"/>
              </a:ext>
            </a:extLst>
          </p:cNvPr>
          <p:cNvGrpSpPr/>
          <p:nvPr/>
        </p:nvGrpSpPr>
        <p:grpSpPr>
          <a:xfrm>
            <a:off x="155696" y="2611527"/>
            <a:ext cx="2861543" cy="972000"/>
            <a:chOff x="2574335" y="1492625"/>
            <a:chExt cx="8125328" cy="3599782"/>
          </a:xfrm>
        </p:grpSpPr>
        <p:sp>
          <p:nvSpPr>
            <p:cNvPr id="281" name="מלבן 280">
              <a:extLst>
                <a:ext uri="{FF2B5EF4-FFF2-40B4-BE49-F238E27FC236}">
                  <a16:creationId xmlns:a16="http://schemas.microsoft.com/office/drawing/2014/main" id="{5013721A-5CD5-41B2-B9FB-EFD888E9AE85}"/>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282" name="קבוצה 281">
              <a:extLst>
                <a:ext uri="{FF2B5EF4-FFF2-40B4-BE49-F238E27FC236}">
                  <a16:creationId xmlns:a16="http://schemas.microsoft.com/office/drawing/2014/main" id="{742F58CE-5484-471E-AD86-83D42DB72C32}"/>
                </a:ext>
              </a:extLst>
            </p:cNvPr>
            <p:cNvGrpSpPr/>
            <p:nvPr/>
          </p:nvGrpSpPr>
          <p:grpSpPr>
            <a:xfrm>
              <a:off x="2708732" y="1634159"/>
              <a:ext cx="7856533" cy="3316714"/>
              <a:chOff x="3625516" y="1315453"/>
              <a:chExt cx="4832685" cy="1660358"/>
            </a:xfrm>
          </p:grpSpPr>
          <p:sp>
            <p:nvSpPr>
              <p:cNvPr id="283" name="מלבן 282">
                <a:extLst>
                  <a:ext uri="{FF2B5EF4-FFF2-40B4-BE49-F238E27FC236}">
                    <a16:creationId xmlns:a16="http://schemas.microsoft.com/office/drawing/2014/main" id="{D8B71156-9444-4E45-99FA-1786E2DE6769}"/>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84" name="מלבן 283">
                <a:extLst>
                  <a:ext uri="{FF2B5EF4-FFF2-40B4-BE49-F238E27FC236}">
                    <a16:creationId xmlns:a16="http://schemas.microsoft.com/office/drawing/2014/main" id="{69E119DB-C5DF-4EF6-81D5-66D3A6AFC47E}"/>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85" name="מלבן 284">
                <a:extLst>
                  <a:ext uri="{FF2B5EF4-FFF2-40B4-BE49-F238E27FC236}">
                    <a16:creationId xmlns:a16="http://schemas.microsoft.com/office/drawing/2014/main" id="{6C10361D-FD4E-4346-9247-FE4458935E01}"/>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86" name="מלבן 285">
                <a:extLst>
                  <a:ext uri="{FF2B5EF4-FFF2-40B4-BE49-F238E27FC236}">
                    <a16:creationId xmlns:a16="http://schemas.microsoft.com/office/drawing/2014/main" id="{1E115E2E-AF6C-4E7F-B9DB-8F6CCC52A572}"/>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87" name="מלבן 286">
                <a:extLst>
                  <a:ext uri="{FF2B5EF4-FFF2-40B4-BE49-F238E27FC236}">
                    <a16:creationId xmlns:a16="http://schemas.microsoft.com/office/drawing/2014/main" id="{CFEA5333-2061-4284-A4BD-C4029524FC5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88" name="מלבן 287">
                <a:extLst>
                  <a:ext uri="{FF2B5EF4-FFF2-40B4-BE49-F238E27FC236}">
                    <a16:creationId xmlns:a16="http://schemas.microsoft.com/office/drawing/2014/main" id="{61A8D1CA-FA86-471E-8799-6E68A5D9D9B9}"/>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89" name="מלבן 288">
                <a:extLst>
                  <a:ext uri="{FF2B5EF4-FFF2-40B4-BE49-F238E27FC236}">
                    <a16:creationId xmlns:a16="http://schemas.microsoft.com/office/drawing/2014/main" id="{991D748F-9D62-4781-83BC-28C78662548B}"/>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90" name="מלבן 289">
                <a:extLst>
                  <a:ext uri="{FF2B5EF4-FFF2-40B4-BE49-F238E27FC236}">
                    <a16:creationId xmlns:a16="http://schemas.microsoft.com/office/drawing/2014/main" id="{2C9E0594-681D-4278-8C07-47443145BFFB}"/>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91" name="מלבן 290">
                <a:extLst>
                  <a:ext uri="{FF2B5EF4-FFF2-40B4-BE49-F238E27FC236}">
                    <a16:creationId xmlns:a16="http://schemas.microsoft.com/office/drawing/2014/main" id="{B6F86027-9B0D-482F-9DFD-2D985A0CB9F5}"/>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92" name="מלבן 291">
                <a:extLst>
                  <a:ext uri="{FF2B5EF4-FFF2-40B4-BE49-F238E27FC236}">
                    <a16:creationId xmlns:a16="http://schemas.microsoft.com/office/drawing/2014/main" id="{81E576D1-44D5-48D2-B742-A021E7A8EA2A}"/>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grpSp>
        <p:nvGrpSpPr>
          <p:cNvPr id="3" name="קבוצה 2"/>
          <p:cNvGrpSpPr/>
          <p:nvPr/>
        </p:nvGrpSpPr>
        <p:grpSpPr>
          <a:xfrm>
            <a:off x="155696" y="1033077"/>
            <a:ext cx="2861543" cy="972000"/>
            <a:chOff x="141598" y="1033077"/>
            <a:chExt cx="2861543" cy="972000"/>
          </a:xfrm>
        </p:grpSpPr>
        <p:grpSp>
          <p:nvGrpSpPr>
            <p:cNvPr id="107" name="קבוצה 106">
              <a:extLst>
                <a:ext uri="{FF2B5EF4-FFF2-40B4-BE49-F238E27FC236}">
                  <a16:creationId xmlns:a16="http://schemas.microsoft.com/office/drawing/2014/main" id="{0EAB87C6-1189-4FBD-B41D-E8069E2C53E5}"/>
                </a:ext>
              </a:extLst>
            </p:cNvPr>
            <p:cNvGrpSpPr/>
            <p:nvPr/>
          </p:nvGrpSpPr>
          <p:grpSpPr>
            <a:xfrm>
              <a:off x="141598" y="1033077"/>
              <a:ext cx="2861543" cy="972000"/>
              <a:chOff x="2574335" y="1492625"/>
              <a:chExt cx="8125328" cy="3599782"/>
            </a:xfrm>
          </p:grpSpPr>
          <p:sp>
            <p:nvSpPr>
              <p:cNvPr id="108" name="מלבן 107">
                <a:extLst>
                  <a:ext uri="{FF2B5EF4-FFF2-40B4-BE49-F238E27FC236}">
                    <a16:creationId xmlns:a16="http://schemas.microsoft.com/office/drawing/2014/main" id="{6D0FB3A5-B323-46D4-96CA-DCCD5267E7B0}"/>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109" name="קבוצה 108">
                <a:extLst>
                  <a:ext uri="{FF2B5EF4-FFF2-40B4-BE49-F238E27FC236}">
                    <a16:creationId xmlns:a16="http://schemas.microsoft.com/office/drawing/2014/main" id="{17087367-EDFD-4F0F-9812-3B3077B8A358}"/>
                  </a:ext>
                </a:extLst>
              </p:cNvPr>
              <p:cNvGrpSpPr/>
              <p:nvPr/>
            </p:nvGrpSpPr>
            <p:grpSpPr>
              <a:xfrm>
                <a:off x="2708732" y="1634159"/>
                <a:ext cx="7856533" cy="3316714"/>
                <a:chOff x="3625516" y="1315453"/>
                <a:chExt cx="4832685" cy="1660358"/>
              </a:xfrm>
            </p:grpSpPr>
            <p:sp>
              <p:nvSpPr>
                <p:cNvPr id="110" name="מלבן 109">
                  <a:extLst>
                    <a:ext uri="{FF2B5EF4-FFF2-40B4-BE49-F238E27FC236}">
                      <a16:creationId xmlns:a16="http://schemas.microsoft.com/office/drawing/2014/main" id="{28DCD599-133C-41B7-BDCD-7EF8E6B87399}"/>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1" name="מלבן 110">
                  <a:extLst>
                    <a:ext uri="{FF2B5EF4-FFF2-40B4-BE49-F238E27FC236}">
                      <a16:creationId xmlns:a16="http://schemas.microsoft.com/office/drawing/2014/main" id="{FC7682DF-F6C2-40E0-AD1F-F954112B0E8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2" name="מלבן 111">
                  <a:extLst>
                    <a:ext uri="{FF2B5EF4-FFF2-40B4-BE49-F238E27FC236}">
                      <a16:creationId xmlns:a16="http://schemas.microsoft.com/office/drawing/2014/main" id="{F756AD75-7A3D-44B5-8542-83B3886F7AF0}"/>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3" name="מלבן 112">
                  <a:extLst>
                    <a:ext uri="{FF2B5EF4-FFF2-40B4-BE49-F238E27FC236}">
                      <a16:creationId xmlns:a16="http://schemas.microsoft.com/office/drawing/2014/main" id="{838EEDEB-1BC4-4889-A243-C819F2899ED7}"/>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4" name="מלבן 113">
                  <a:extLst>
                    <a:ext uri="{FF2B5EF4-FFF2-40B4-BE49-F238E27FC236}">
                      <a16:creationId xmlns:a16="http://schemas.microsoft.com/office/drawing/2014/main" id="{A792E191-AA65-465A-9FE3-96B65FF49F9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5" name="מלבן 114">
                  <a:extLst>
                    <a:ext uri="{FF2B5EF4-FFF2-40B4-BE49-F238E27FC236}">
                      <a16:creationId xmlns:a16="http://schemas.microsoft.com/office/drawing/2014/main" id="{CC983098-B6AD-4C02-A737-9861195ACF77}"/>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6" name="מלבן 115">
                  <a:extLst>
                    <a:ext uri="{FF2B5EF4-FFF2-40B4-BE49-F238E27FC236}">
                      <a16:creationId xmlns:a16="http://schemas.microsoft.com/office/drawing/2014/main" id="{A790A8DE-9EFB-489F-9AC2-CC6C961D8912}"/>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7" name="מלבן 116">
                  <a:extLst>
                    <a:ext uri="{FF2B5EF4-FFF2-40B4-BE49-F238E27FC236}">
                      <a16:creationId xmlns:a16="http://schemas.microsoft.com/office/drawing/2014/main" id="{0A3BD21B-9922-4036-93F2-18525281952D}"/>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8" name="מלבן 117">
                  <a:extLst>
                    <a:ext uri="{FF2B5EF4-FFF2-40B4-BE49-F238E27FC236}">
                      <a16:creationId xmlns:a16="http://schemas.microsoft.com/office/drawing/2014/main" id="{4AE71459-64E6-4C6E-B574-6C4235A83267}"/>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19" name="מלבן 118">
                  <a:extLst>
                    <a:ext uri="{FF2B5EF4-FFF2-40B4-BE49-F238E27FC236}">
                      <a16:creationId xmlns:a16="http://schemas.microsoft.com/office/drawing/2014/main" id="{89BF6888-8682-42A9-94DB-8499C1724992}"/>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sp>
          <p:nvSpPr>
            <p:cNvPr id="120" name="אליפסה 119">
              <a:extLst>
                <a:ext uri="{FF2B5EF4-FFF2-40B4-BE49-F238E27FC236}">
                  <a16:creationId xmlns:a16="http://schemas.microsoft.com/office/drawing/2014/main" id="{44EBA1D0-4551-406D-8979-77B5BA655716}"/>
                </a:ext>
              </a:extLst>
            </p:cNvPr>
            <p:cNvSpPr/>
            <p:nvPr/>
          </p:nvSpPr>
          <p:spPr>
            <a:xfrm>
              <a:off x="319232" y="109951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1" name="אליפסה 120">
              <a:extLst>
                <a:ext uri="{FF2B5EF4-FFF2-40B4-BE49-F238E27FC236}">
                  <a16:creationId xmlns:a16="http://schemas.microsoft.com/office/drawing/2014/main" id="{BA0DA236-EAE2-4870-BEB1-53AC34862185}"/>
                </a:ext>
              </a:extLst>
            </p:cNvPr>
            <p:cNvSpPr/>
            <p:nvPr/>
          </p:nvSpPr>
          <p:spPr>
            <a:xfrm>
              <a:off x="319232" y="157071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2" name="אליפסה 121">
              <a:extLst>
                <a:ext uri="{FF2B5EF4-FFF2-40B4-BE49-F238E27FC236}">
                  <a16:creationId xmlns:a16="http://schemas.microsoft.com/office/drawing/2014/main" id="{AEB973C0-4854-4577-AD06-074C76F07CF1}"/>
                </a:ext>
              </a:extLst>
            </p:cNvPr>
            <p:cNvSpPr/>
            <p:nvPr/>
          </p:nvSpPr>
          <p:spPr>
            <a:xfrm>
              <a:off x="842828" y="109951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3" name="אליפסה 122">
              <a:extLst>
                <a:ext uri="{FF2B5EF4-FFF2-40B4-BE49-F238E27FC236}">
                  <a16:creationId xmlns:a16="http://schemas.microsoft.com/office/drawing/2014/main" id="{EC2E8847-8AB1-48C9-AA00-3850871EE881}"/>
                </a:ext>
              </a:extLst>
            </p:cNvPr>
            <p:cNvSpPr/>
            <p:nvPr/>
          </p:nvSpPr>
          <p:spPr>
            <a:xfrm>
              <a:off x="842539" y="157071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4" name="אליפסה 123">
              <a:extLst>
                <a:ext uri="{FF2B5EF4-FFF2-40B4-BE49-F238E27FC236}">
                  <a16:creationId xmlns:a16="http://schemas.microsoft.com/office/drawing/2014/main" id="{7ACE1C15-CC9E-4A8A-94F5-5C12987DD708}"/>
                </a:ext>
              </a:extLst>
            </p:cNvPr>
            <p:cNvSpPr/>
            <p:nvPr/>
          </p:nvSpPr>
          <p:spPr>
            <a:xfrm>
              <a:off x="1377515" y="109951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5" name="אליפסה 124">
              <a:extLst>
                <a:ext uri="{FF2B5EF4-FFF2-40B4-BE49-F238E27FC236}">
                  <a16:creationId xmlns:a16="http://schemas.microsoft.com/office/drawing/2014/main" id="{73E55713-E696-400D-9438-3AC6C6C5ABCF}"/>
                </a:ext>
              </a:extLst>
            </p:cNvPr>
            <p:cNvSpPr/>
            <p:nvPr/>
          </p:nvSpPr>
          <p:spPr>
            <a:xfrm>
              <a:off x="1368085" y="157071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6" name="אליפסה 125">
              <a:extLst>
                <a:ext uri="{FF2B5EF4-FFF2-40B4-BE49-F238E27FC236}">
                  <a16:creationId xmlns:a16="http://schemas.microsoft.com/office/drawing/2014/main" id="{78D1E242-61BA-4BB2-B5A8-F6DF103DD46B}"/>
                </a:ext>
              </a:extLst>
            </p:cNvPr>
            <p:cNvSpPr/>
            <p:nvPr/>
          </p:nvSpPr>
          <p:spPr>
            <a:xfrm>
              <a:off x="1926617" y="109951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7" name="אליפסה 126">
              <a:extLst>
                <a:ext uri="{FF2B5EF4-FFF2-40B4-BE49-F238E27FC236}">
                  <a16:creationId xmlns:a16="http://schemas.microsoft.com/office/drawing/2014/main" id="{ECF4B5FB-16C7-47BA-950F-C6535A111527}"/>
                </a:ext>
              </a:extLst>
            </p:cNvPr>
            <p:cNvSpPr/>
            <p:nvPr/>
          </p:nvSpPr>
          <p:spPr>
            <a:xfrm>
              <a:off x="2494678" y="109951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28" name="אליפסה 127">
              <a:extLst>
                <a:ext uri="{FF2B5EF4-FFF2-40B4-BE49-F238E27FC236}">
                  <a16:creationId xmlns:a16="http://schemas.microsoft.com/office/drawing/2014/main" id="{4BDC82B7-C7BC-4FBC-83B9-6EB1C6FDFA83}"/>
                </a:ext>
              </a:extLst>
            </p:cNvPr>
            <p:cNvSpPr/>
            <p:nvPr/>
          </p:nvSpPr>
          <p:spPr>
            <a:xfrm>
              <a:off x="1926617" y="157071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nvGrpSpPr>
          <p:cNvPr id="6" name="קבוצה 5"/>
          <p:cNvGrpSpPr/>
          <p:nvPr/>
        </p:nvGrpSpPr>
        <p:grpSpPr>
          <a:xfrm>
            <a:off x="155696" y="4165338"/>
            <a:ext cx="2861543" cy="972000"/>
            <a:chOff x="131412" y="4165338"/>
            <a:chExt cx="2861543" cy="972000"/>
          </a:xfrm>
        </p:grpSpPr>
        <p:sp>
          <p:nvSpPr>
            <p:cNvPr id="130" name="מלבן 129">
              <a:extLst>
                <a:ext uri="{FF2B5EF4-FFF2-40B4-BE49-F238E27FC236}">
                  <a16:creationId xmlns:a16="http://schemas.microsoft.com/office/drawing/2014/main" id="{5FF1E899-EE7F-45E0-ACC9-6F28CBA49B5C}"/>
                </a:ext>
              </a:extLst>
            </p:cNvPr>
            <p:cNvSpPr/>
            <p:nvPr/>
          </p:nvSpPr>
          <p:spPr>
            <a:xfrm>
              <a:off x="131412" y="4165338"/>
              <a:ext cx="2861543" cy="9720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131" name="קבוצה 130">
              <a:extLst>
                <a:ext uri="{FF2B5EF4-FFF2-40B4-BE49-F238E27FC236}">
                  <a16:creationId xmlns:a16="http://schemas.microsoft.com/office/drawing/2014/main" id="{D6DB22C0-DE17-413D-818D-C19311071DE2}"/>
                </a:ext>
              </a:extLst>
            </p:cNvPr>
            <p:cNvGrpSpPr/>
            <p:nvPr/>
          </p:nvGrpSpPr>
          <p:grpSpPr>
            <a:xfrm>
              <a:off x="178743" y="4203554"/>
              <a:ext cx="2766880" cy="895567"/>
              <a:chOff x="3625516" y="1315453"/>
              <a:chExt cx="4832685" cy="1660358"/>
            </a:xfrm>
          </p:grpSpPr>
          <p:sp>
            <p:nvSpPr>
              <p:cNvPr id="132" name="מלבן 131">
                <a:extLst>
                  <a:ext uri="{FF2B5EF4-FFF2-40B4-BE49-F238E27FC236}">
                    <a16:creationId xmlns:a16="http://schemas.microsoft.com/office/drawing/2014/main" id="{05345A79-FF65-4F65-BAFE-85088E7769D6}"/>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33" name="מלבן 132">
                <a:extLst>
                  <a:ext uri="{FF2B5EF4-FFF2-40B4-BE49-F238E27FC236}">
                    <a16:creationId xmlns:a16="http://schemas.microsoft.com/office/drawing/2014/main" id="{0509F2E8-D7A4-470F-954E-882B4B1D865B}"/>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34" name="מלבן 133">
                <a:extLst>
                  <a:ext uri="{FF2B5EF4-FFF2-40B4-BE49-F238E27FC236}">
                    <a16:creationId xmlns:a16="http://schemas.microsoft.com/office/drawing/2014/main" id="{5BFA542C-BB94-4899-B5AD-E26C68806CF1}"/>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35" name="מלבן 134">
                <a:extLst>
                  <a:ext uri="{FF2B5EF4-FFF2-40B4-BE49-F238E27FC236}">
                    <a16:creationId xmlns:a16="http://schemas.microsoft.com/office/drawing/2014/main" id="{13F2B4F8-5788-4E03-A7F5-BB0C5495FF35}"/>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36" name="מלבן 135">
                <a:extLst>
                  <a:ext uri="{FF2B5EF4-FFF2-40B4-BE49-F238E27FC236}">
                    <a16:creationId xmlns:a16="http://schemas.microsoft.com/office/drawing/2014/main" id="{4B3D4D45-362E-42E2-9C1E-E513F3151490}"/>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37" name="מלבן 136">
                <a:extLst>
                  <a:ext uri="{FF2B5EF4-FFF2-40B4-BE49-F238E27FC236}">
                    <a16:creationId xmlns:a16="http://schemas.microsoft.com/office/drawing/2014/main" id="{D2F7C9B2-552D-4236-8B66-5C26A390F35F}"/>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38" name="מלבן 137">
                <a:extLst>
                  <a:ext uri="{FF2B5EF4-FFF2-40B4-BE49-F238E27FC236}">
                    <a16:creationId xmlns:a16="http://schemas.microsoft.com/office/drawing/2014/main" id="{40892921-4A15-4226-9270-A412158BA3C2}"/>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39" name="מלבן 138">
                <a:extLst>
                  <a:ext uri="{FF2B5EF4-FFF2-40B4-BE49-F238E27FC236}">
                    <a16:creationId xmlns:a16="http://schemas.microsoft.com/office/drawing/2014/main" id="{10453C5A-C147-4992-887D-8958F1C3A3E1}"/>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0" name="מלבן 139">
                <a:extLst>
                  <a:ext uri="{FF2B5EF4-FFF2-40B4-BE49-F238E27FC236}">
                    <a16:creationId xmlns:a16="http://schemas.microsoft.com/office/drawing/2014/main" id="{858C2B94-1577-4EC3-8A38-38F6DBAF566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1" name="מלבן 140">
                <a:extLst>
                  <a:ext uri="{FF2B5EF4-FFF2-40B4-BE49-F238E27FC236}">
                    <a16:creationId xmlns:a16="http://schemas.microsoft.com/office/drawing/2014/main" id="{39381D05-F48B-4DF1-9D2F-F45EA7CDFCF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sp>
          <p:nvSpPr>
            <p:cNvPr id="142" name="אליפסה 141">
              <a:extLst>
                <a:ext uri="{FF2B5EF4-FFF2-40B4-BE49-F238E27FC236}">
                  <a16:creationId xmlns:a16="http://schemas.microsoft.com/office/drawing/2014/main" id="{51747F10-FD05-4C2B-8439-B4C0F2495A82}"/>
                </a:ext>
              </a:extLst>
            </p:cNvPr>
            <p:cNvSpPr/>
            <p:nvPr/>
          </p:nvSpPr>
          <p:spPr>
            <a:xfrm>
              <a:off x="309046" y="4231777"/>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4" name="אליפסה 143">
              <a:extLst>
                <a:ext uri="{FF2B5EF4-FFF2-40B4-BE49-F238E27FC236}">
                  <a16:creationId xmlns:a16="http://schemas.microsoft.com/office/drawing/2014/main" id="{437DE504-7093-477E-99F2-54A48B315CC5}"/>
                </a:ext>
              </a:extLst>
            </p:cNvPr>
            <p:cNvSpPr/>
            <p:nvPr/>
          </p:nvSpPr>
          <p:spPr>
            <a:xfrm>
              <a:off x="832642" y="4231777"/>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5" name="אליפסה 144">
              <a:extLst>
                <a:ext uri="{FF2B5EF4-FFF2-40B4-BE49-F238E27FC236}">
                  <a16:creationId xmlns:a16="http://schemas.microsoft.com/office/drawing/2014/main" id="{85626577-03EB-4098-9C88-91198A9B4BB3}"/>
                </a:ext>
              </a:extLst>
            </p:cNvPr>
            <p:cNvSpPr/>
            <p:nvPr/>
          </p:nvSpPr>
          <p:spPr>
            <a:xfrm>
              <a:off x="832353" y="4702975"/>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6" name="אליפסה 145">
              <a:extLst>
                <a:ext uri="{FF2B5EF4-FFF2-40B4-BE49-F238E27FC236}">
                  <a16:creationId xmlns:a16="http://schemas.microsoft.com/office/drawing/2014/main" id="{DB4A1539-DDA4-45DC-BCBA-3871C19BC849}"/>
                </a:ext>
              </a:extLst>
            </p:cNvPr>
            <p:cNvSpPr/>
            <p:nvPr/>
          </p:nvSpPr>
          <p:spPr>
            <a:xfrm>
              <a:off x="1367329" y="4231777"/>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7" name="אליפסה 146">
              <a:extLst>
                <a:ext uri="{FF2B5EF4-FFF2-40B4-BE49-F238E27FC236}">
                  <a16:creationId xmlns:a16="http://schemas.microsoft.com/office/drawing/2014/main" id="{53FBDAF0-56FD-4EE4-824E-C22C45CE595D}"/>
                </a:ext>
              </a:extLst>
            </p:cNvPr>
            <p:cNvSpPr/>
            <p:nvPr/>
          </p:nvSpPr>
          <p:spPr>
            <a:xfrm>
              <a:off x="1357899" y="4702975"/>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8" name="אליפסה 147">
              <a:extLst>
                <a:ext uri="{FF2B5EF4-FFF2-40B4-BE49-F238E27FC236}">
                  <a16:creationId xmlns:a16="http://schemas.microsoft.com/office/drawing/2014/main" id="{48FF2E58-DBC7-4732-863C-F0CF5A55327D}"/>
                </a:ext>
              </a:extLst>
            </p:cNvPr>
            <p:cNvSpPr/>
            <p:nvPr/>
          </p:nvSpPr>
          <p:spPr>
            <a:xfrm>
              <a:off x="1916431" y="4231777"/>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49" name="אליפסה 148">
              <a:extLst>
                <a:ext uri="{FF2B5EF4-FFF2-40B4-BE49-F238E27FC236}">
                  <a16:creationId xmlns:a16="http://schemas.microsoft.com/office/drawing/2014/main" id="{7FA8DED6-DB57-4200-8835-AE7D7A519C2C}"/>
                </a:ext>
              </a:extLst>
            </p:cNvPr>
            <p:cNvSpPr/>
            <p:nvPr/>
          </p:nvSpPr>
          <p:spPr>
            <a:xfrm>
              <a:off x="2453672" y="4231777"/>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50" name="אליפסה 149">
              <a:extLst>
                <a:ext uri="{FF2B5EF4-FFF2-40B4-BE49-F238E27FC236}">
                  <a16:creationId xmlns:a16="http://schemas.microsoft.com/office/drawing/2014/main" id="{254D3EC7-C025-4539-8FD6-2F63E9C1E057}"/>
                </a:ext>
              </a:extLst>
            </p:cNvPr>
            <p:cNvSpPr/>
            <p:nvPr/>
          </p:nvSpPr>
          <p:spPr>
            <a:xfrm>
              <a:off x="1916431" y="4702975"/>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95" name="אליפסה 294">
              <a:extLst>
                <a:ext uri="{FF2B5EF4-FFF2-40B4-BE49-F238E27FC236}">
                  <a16:creationId xmlns:a16="http://schemas.microsoft.com/office/drawing/2014/main" id="{ECF4B5FB-16C7-47BA-950F-C6535A111527}"/>
                </a:ext>
              </a:extLst>
            </p:cNvPr>
            <p:cNvSpPr/>
            <p:nvPr/>
          </p:nvSpPr>
          <p:spPr>
            <a:xfrm>
              <a:off x="2447994" y="4706640"/>
              <a:ext cx="360000" cy="360000"/>
            </a:xfrm>
            <a:prstGeom prst="ellipse">
              <a:avLst/>
            </a:prstGeom>
            <a:solidFill>
              <a:srgbClr val="ED7D31"/>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nvGrpSpPr>
          <p:cNvPr id="7" name="קבוצה 6"/>
          <p:cNvGrpSpPr/>
          <p:nvPr/>
        </p:nvGrpSpPr>
        <p:grpSpPr>
          <a:xfrm>
            <a:off x="311947" y="2686910"/>
            <a:ext cx="2565107" cy="837068"/>
            <a:chOff x="220052" y="2677966"/>
            <a:chExt cx="2565107" cy="837068"/>
          </a:xfrm>
        </p:grpSpPr>
        <p:sp>
          <p:nvSpPr>
            <p:cNvPr id="272" name="אליפסה 271">
              <a:extLst>
                <a:ext uri="{FF2B5EF4-FFF2-40B4-BE49-F238E27FC236}">
                  <a16:creationId xmlns:a16="http://schemas.microsoft.com/office/drawing/2014/main" id="{5FE7A8D7-E078-4E14-88D1-B579A3434E4C}"/>
                </a:ext>
              </a:extLst>
            </p:cNvPr>
            <p:cNvSpPr/>
            <p:nvPr/>
          </p:nvSpPr>
          <p:spPr>
            <a:xfrm>
              <a:off x="220052" y="267796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3" name="אליפסה 272">
              <a:extLst>
                <a:ext uri="{FF2B5EF4-FFF2-40B4-BE49-F238E27FC236}">
                  <a16:creationId xmlns:a16="http://schemas.microsoft.com/office/drawing/2014/main" id="{D3BBC33E-B64D-4947-8F58-B8E8A5EE7FF6}"/>
                </a:ext>
              </a:extLst>
            </p:cNvPr>
            <p:cNvSpPr/>
            <p:nvPr/>
          </p:nvSpPr>
          <p:spPr>
            <a:xfrm>
              <a:off x="220052" y="314916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4" name="אליפסה 273">
              <a:extLst>
                <a:ext uri="{FF2B5EF4-FFF2-40B4-BE49-F238E27FC236}">
                  <a16:creationId xmlns:a16="http://schemas.microsoft.com/office/drawing/2014/main" id="{2D22BA65-9C67-4127-86D4-A9504362F87B}"/>
                </a:ext>
              </a:extLst>
            </p:cNvPr>
            <p:cNvSpPr/>
            <p:nvPr/>
          </p:nvSpPr>
          <p:spPr>
            <a:xfrm>
              <a:off x="743648" y="267796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5" name="אליפסה 274">
              <a:extLst>
                <a:ext uri="{FF2B5EF4-FFF2-40B4-BE49-F238E27FC236}">
                  <a16:creationId xmlns:a16="http://schemas.microsoft.com/office/drawing/2014/main" id="{835DB934-072A-498E-AAAE-725A6A5EA036}"/>
                </a:ext>
              </a:extLst>
            </p:cNvPr>
            <p:cNvSpPr/>
            <p:nvPr/>
          </p:nvSpPr>
          <p:spPr>
            <a:xfrm>
              <a:off x="743359" y="314916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6" name="אליפסה 275">
              <a:extLst>
                <a:ext uri="{FF2B5EF4-FFF2-40B4-BE49-F238E27FC236}">
                  <a16:creationId xmlns:a16="http://schemas.microsoft.com/office/drawing/2014/main" id="{BE7DD839-C146-4D5D-895F-EB4E9CC6338D}"/>
                </a:ext>
              </a:extLst>
            </p:cNvPr>
            <p:cNvSpPr/>
            <p:nvPr/>
          </p:nvSpPr>
          <p:spPr>
            <a:xfrm>
              <a:off x="1278335" y="267796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7" name="אליפסה 276">
              <a:extLst>
                <a:ext uri="{FF2B5EF4-FFF2-40B4-BE49-F238E27FC236}">
                  <a16:creationId xmlns:a16="http://schemas.microsoft.com/office/drawing/2014/main" id="{94F547D8-6815-4D27-A580-EC25CCC9AE89}"/>
                </a:ext>
              </a:extLst>
            </p:cNvPr>
            <p:cNvSpPr/>
            <p:nvPr/>
          </p:nvSpPr>
          <p:spPr>
            <a:xfrm>
              <a:off x="1268905" y="314916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8" name="אליפסה 277">
              <a:extLst>
                <a:ext uri="{FF2B5EF4-FFF2-40B4-BE49-F238E27FC236}">
                  <a16:creationId xmlns:a16="http://schemas.microsoft.com/office/drawing/2014/main" id="{A529C052-1056-4054-A914-05CA7359AEE7}"/>
                </a:ext>
              </a:extLst>
            </p:cNvPr>
            <p:cNvSpPr/>
            <p:nvPr/>
          </p:nvSpPr>
          <p:spPr>
            <a:xfrm>
              <a:off x="1827437" y="267796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79" name="אליפסה 278">
              <a:extLst>
                <a:ext uri="{FF2B5EF4-FFF2-40B4-BE49-F238E27FC236}">
                  <a16:creationId xmlns:a16="http://schemas.microsoft.com/office/drawing/2014/main" id="{E5E664CA-E4EC-4CF7-BEE1-0288740E7A7F}"/>
                </a:ext>
              </a:extLst>
            </p:cNvPr>
            <p:cNvSpPr/>
            <p:nvPr/>
          </p:nvSpPr>
          <p:spPr>
            <a:xfrm>
              <a:off x="2425159" y="267796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96" name="אליפסה 295">
              <a:extLst>
                <a:ext uri="{FF2B5EF4-FFF2-40B4-BE49-F238E27FC236}">
                  <a16:creationId xmlns:a16="http://schemas.microsoft.com/office/drawing/2014/main" id="{A529C052-1056-4054-A914-05CA7359AEE7}"/>
                </a:ext>
              </a:extLst>
            </p:cNvPr>
            <p:cNvSpPr/>
            <p:nvPr/>
          </p:nvSpPr>
          <p:spPr>
            <a:xfrm>
              <a:off x="1838871" y="315503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nvGrpSpPr>
          <p:cNvPr id="10" name="קבוצה 9"/>
          <p:cNvGrpSpPr/>
          <p:nvPr/>
        </p:nvGrpSpPr>
        <p:grpSpPr>
          <a:xfrm>
            <a:off x="4497640" y="1110822"/>
            <a:ext cx="2861543" cy="972000"/>
            <a:chOff x="6027414" y="1107440"/>
            <a:chExt cx="2861543" cy="972000"/>
          </a:xfrm>
        </p:grpSpPr>
        <p:grpSp>
          <p:nvGrpSpPr>
            <p:cNvPr id="199" name="קבוצה 198">
              <a:extLst>
                <a:ext uri="{FF2B5EF4-FFF2-40B4-BE49-F238E27FC236}">
                  <a16:creationId xmlns:a16="http://schemas.microsoft.com/office/drawing/2014/main" id="{1CFFCFCA-3545-46A5-BF34-5CB7B6E1EB65}"/>
                </a:ext>
              </a:extLst>
            </p:cNvPr>
            <p:cNvGrpSpPr/>
            <p:nvPr/>
          </p:nvGrpSpPr>
          <p:grpSpPr>
            <a:xfrm>
              <a:off x="6027414" y="1107440"/>
              <a:ext cx="2861543" cy="972000"/>
              <a:chOff x="2574335" y="1492625"/>
              <a:chExt cx="8125328" cy="3599782"/>
            </a:xfrm>
          </p:grpSpPr>
          <p:sp>
            <p:nvSpPr>
              <p:cNvPr id="209" name="מלבן 208">
                <a:extLst>
                  <a:ext uri="{FF2B5EF4-FFF2-40B4-BE49-F238E27FC236}">
                    <a16:creationId xmlns:a16="http://schemas.microsoft.com/office/drawing/2014/main" id="{5013721A-5CD5-41B2-B9FB-EFD888E9AE85}"/>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210" name="קבוצה 209">
                <a:extLst>
                  <a:ext uri="{FF2B5EF4-FFF2-40B4-BE49-F238E27FC236}">
                    <a16:creationId xmlns:a16="http://schemas.microsoft.com/office/drawing/2014/main" id="{742F58CE-5484-471E-AD86-83D42DB72C32}"/>
                  </a:ext>
                </a:extLst>
              </p:cNvPr>
              <p:cNvGrpSpPr/>
              <p:nvPr/>
            </p:nvGrpSpPr>
            <p:grpSpPr>
              <a:xfrm>
                <a:off x="2708732" y="1634159"/>
                <a:ext cx="7856533" cy="3316714"/>
                <a:chOff x="3625516" y="1315453"/>
                <a:chExt cx="4832685" cy="1660358"/>
              </a:xfrm>
            </p:grpSpPr>
            <p:sp>
              <p:nvSpPr>
                <p:cNvPr id="211" name="מלבן 210">
                  <a:extLst>
                    <a:ext uri="{FF2B5EF4-FFF2-40B4-BE49-F238E27FC236}">
                      <a16:creationId xmlns:a16="http://schemas.microsoft.com/office/drawing/2014/main" id="{D8B71156-9444-4E45-99FA-1786E2DE6769}"/>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2" name="מלבן 211">
                  <a:extLst>
                    <a:ext uri="{FF2B5EF4-FFF2-40B4-BE49-F238E27FC236}">
                      <a16:creationId xmlns:a16="http://schemas.microsoft.com/office/drawing/2014/main" id="{69E119DB-C5DF-4EF6-81D5-66D3A6AFC47E}"/>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3" name="מלבן 212">
                  <a:extLst>
                    <a:ext uri="{FF2B5EF4-FFF2-40B4-BE49-F238E27FC236}">
                      <a16:creationId xmlns:a16="http://schemas.microsoft.com/office/drawing/2014/main" id="{6C10361D-FD4E-4346-9247-FE4458935E01}"/>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4" name="מלבן 213">
                  <a:extLst>
                    <a:ext uri="{FF2B5EF4-FFF2-40B4-BE49-F238E27FC236}">
                      <a16:creationId xmlns:a16="http://schemas.microsoft.com/office/drawing/2014/main" id="{1E115E2E-AF6C-4E7F-B9DB-8F6CCC52A572}"/>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5" name="מלבן 214">
                  <a:extLst>
                    <a:ext uri="{FF2B5EF4-FFF2-40B4-BE49-F238E27FC236}">
                      <a16:creationId xmlns:a16="http://schemas.microsoft.com/office/drawing/2014/main" id="{CFEA5333-2061-4284-A4BD-C4029524FC5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6" name="מלבן 215">
                  <a:extLst>
                    <a:ext uri="{FF2B5EF4-FFF2-40B4-BE49-F238E27FC236}">
                      <a16:creationId xmlns:a16="http://schemas.microsoft.com/office/drawing/2014/main" id="{61A8D1CA-FA86-471E-8799-6E68A5D9D9B9}"/>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7" name="מלבן 216">
                  <a:extLst>
                    <a:ext uri="{FF2B5EF4-FFF2-40B4-BE49-F238E27FC236}">
                      <a16:creationId xmlns:a16="http://schemas.microsoft.com/office/drawing/2014/main" id="{991D748F-9D62-4781-83BC-28C78662548B}"/>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8" name="מלבן 217">
                  <a:extLst>
                    <a:ext uri="{FF2B5EF4-FFF2-40B4-BE49-F238E27FC236}">
                      <a16:creationId xmlns:a16="http://schemas.microsoft.com/office/drawing/2014/main" id="{2C9E0594-681D-4278-8C07-47443145BFFB}"/>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19" name="מלבן 218">
                  <a:extLst>
                    <a:ext uri="{FF2B5EF4-FFF2-40B4-BE49-F238E27FC236}">
                      <a16:creationId xmlns:a16="http://schemas.microsoft.com/office/drawing/2014/main" id="{B6F86027-9B0D-482F-9DFD-2D985A0CB9F5}"/>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20" name="מלבן 219">
                  <a:extLst>
                    <a:ext uri="{FF2B5EF4-FFF2-40B4-BE49-F238E27FC236}">
                      <a16:creationId xmlns:a16="http://schemas.microsoft.com/office/drawing/2014/main" id="{81E576D1-44D5-48D2-B742-A021E7A8EA2A}"/>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sp>
          <p:nvSpPr>
            <p:cNvPr id="200" name="אליפסה 199">
              <a:extLst>
                <a:ext uri="{FF2B5EF4-FFF2-40B4-BE49-F238E27FC236}">
                  <a16:creationId xmlns:a16="http://schemas.microsoft.com/office/drawing/2014/main" id="{5FE7A8D7-E078-4E14-88D1-B579A3434E4C}"/>
                </a:ext>
              </a:extLst>
            </p:cNvPr>
            <p:cNvSpPr/>
            <p:nvPr/>
          </p:nvSpPr>
          <p:spPr>
            <a:xfrm>
              <a:off x="6205048" y="1173879"/>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1" name="אליפסה 200">
              <a:extLst>
                <a:ext uri="{FF2B5EF4-FFF2-40B4-BE49-F238E27FC236}">
                  <a16:creationId xmlns:a16="http://schemas.microsoft.com/office/drawing/2014/main" id="{D3BBC33E-B64D-4947-8F58-B8E8A5EE7FF6}"/>
                </a:ext>
              </a:extLst>
            </p:cNvPr>
            <p:cNvSpPr/>
            <p:nvPr/>
          </p:nvSpPr>
          <p:spPr>
            <a:xfrm>
              <a:off x="6205048" y="1645077"/>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2" name="אליפסה 201">
              <a:extLst>
                <a:ext uri="{FF2B5EF4-FFF2-40B4-BE49-F238E27FC236}">
                  <a16:creationId xmlns:a16="http://schemas.microsoft.com/office/drawing/2014/main" id="{2D22BA65-9C67-4127-86D4-A9504362F87B}"/>
                </a:ext>
              </a:extLst>
            </p:cNvPr>
            <p:cNvSpPr/>
            <p:nvPr/>
          </p:nvSpPr>
          <p:spPr>
            <a:xfrm>
              <a:off x="6728644" y="1173879"/>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3" name="אליפסה 202">
              <a:extLst>
                <a:ext uri="{FF2B5EF4-FFF2-40B4-BE49-F238E27FC236}">
                  <a16:creationId xmlns:a16="http://schemas.microsoft.com/office/drawing/2014/main" id="{835DB934-072A-498E-AAAE-725A6A5EA036}"/>
                </a:ext>
              </a:extLst>
            </p:cNvPr>
            <p:cNvSpPr/>
            <p:nvPr/>
          </p:nvSpPr>
          <p:spPr>
            <a:xfrm>
              <a:off x="6728355" y="1645077"/>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4" name="אליפסה 203">
              <a:extLst>
                <a:ext uri="{FF2B5EF4-FFF2-40B4-BE49-F238E27FC236}">
                  <a16:creationId xmlns:a16="http://schemas.microsoft.com/office/drawing/2014/main" id="{BE7DD839-C146-4D5D-895F-EB4E9CC6338D}"/>
                </a:ext>
              </a:extLst>
            </p:cNvPr>
            <p:cNvSpPr/>
            <p:nvPr/>
          </p:nvSpPr>
          <p:spPr>
            <a:xfrm>
              <a:off x="7263331" y="1173879"/>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5" name="אליפסה 204">
              <a:extLst>
                <a:ext uri="{FF2B5EF4-FFF2-40B4-BE49-F238E27FC236}">
                  <a16:creationId xmlns:a16="http://schemas.microsoft.com/office/drawing/2014/main" id="{94F547D8-6815-4D27-A580-EC25CCC9AE89}"/>
                </a:ext>
              </a:extLst>
            </p:cNvPr>
            <p:cNvSpPr/>
            <p:nvPr/>
          </p:nvSpPr>
          <p:spPr>
            <a:xfrm>
              <a:off x="7253901" y="1645077"/>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6" name="אליפסה 205">
              <a:extLst>
                <a:ext uri="{FF2B5EF4-FFF2-40B4-BE49-F238E27FC236}">
                  <a16:creationId xmlns:a16="http://schemas.microsoft.com/office/drawing/2014/main" id="{A529C052-1056-4054-A914-05CA7359AEE7}"/>
                </a:ext>
              </a:extLst>
            </p:cNvPr>
            <p:cNvSpPr/>
            <p:nvPr/>
          </p:nvSpPr>
          <p:spPr>
            <a:xfrm>
              <a:off x="7812433" y="1173879"/>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7" name="אליפסה 206">
              <a:extLst>
                <a:ext uri="{FF2B5EF4-FFF2-40B4-BE49-F238E27FC236}">
                  <a16:creationId xmlns:a16="http://schemas.microsoft.com/office/drawing/2014/main" id="{E5E664CA-E4EC-4CF7-BEE1-0288740E7A7F}"/>
                </a:ext>
              </a:extLst>
            </p:cNvPr>
            <p:cNvSpPr/>
            <p:nvPr/>
          </p:nvSpPr>
          <p:spPr>
            <a:xfrm>
              <a:off x="8395276" y="1173879"/>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208" name="אליפסה 207">
              <a:extLst>
                <a:ext uri="{FF2B5EF4-FFF2-40B4-BE49-F238E27FC236}">
                  <a16:creationId xmlns:a16="http://schemas.microsoft.com/office/drawing/2014/main" id="{17099F03-C9F2-4923-847A-A93AA4DDC86E}"/>
                </a:ext>
              </a:extLst>
            </p:cNvPr>
            <p:cNvSpPr/>
            <p:nvPr/>
          </p:nvSpPr>
          <p:spPr>
            <a:xfrm>
              <a:off x="7812433" y="1645077"/>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nvGrpSpPr>
          <p:cNvPr id="11" name="קבוצה 10"/>
          <p:cNvGrpSpPr/>
          <p:nvPr/>
        </p:nvGrpSpPr>
        <p:grpSpPr>
          <a:xfrm>
            <a:off x="4497640" y="2676152"/>
            <a:ext cx="2861543" cy="972000"/>
            <a:chOff x="6083033" y="2672770"/>
            <a:chExt cx="2861543" cy="972000"/>
          </a:xfrm>
        </p:grpSpPr>
        <p:grpSp>
          <p:nvGrpSpPr>
            <p:cNvPr id="105" name="קבוצה 104">
              <a:extLst>
                <a:ext uri="{FF2B5EF4-FFF2-40B4-BE49-F238E27FC236}">
                  <a16:creationId xmlns:a16="http://schemas.microsoft.com/office/drawing/2014/main" id="{319FA4A0-BBFD-4E53-9AEC-3AE647152EDA}"/>
                </a:ext>
              </a:extLst>
            </p:cNvPr>
            <p:cNvGrpSpPr/>
            <p:nvPr/>
          </p:nvGrpSpPr>
          <p:grpSpPr>
            <a:xfrm>
              <a:off x="6083033" y="2672770"/>
              <a:ext cx="2861543" cy="972000"/>
              <a:chOff x="2574335" y="1492625"/>
              <a:chExt cx="8125328" cy="3599782"/>
            </a:xfrm>
          </p:grpSpPr>
          <p:sp>
            <p:nvSpPr>
              <p:cNvPr id="185" name="מלבן 184">
                <a:extLst>
                  <a:ext uri="{FF2B5EF4-FFF2-40B4-BE49-F238E27FC236}">
                    <a16:creationId xmlns:a16="http://schemas.microsoft.com/office/drawing/2014/main" id="{D400FE30-BFAA-4CBF-8D0C-782C2C257A50}"/>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nvGrpSpPr>
              <p:cNvPr id="186" name="קבוצה 185">
                <a:extLst>
                  <a:ext uri="{FF2B5EF4-FFF2-40B4-BE49-F238E27FC236}">
                    <a16:creationId xmlns:a16="http://schemas.microsoft.com/office/drawing/2014/main" id="{EBFC151B-DF58-445A-B91D-46B0A0DB5215}"/>
                  </a:ext>
                </a:extLst>
              </p:cNvPr>
              <p:cNvGrpSpPr/>
              <p:nvPr/>
            </p:nvGrpSpPr>
            <p:grpSpPr>
              <a:xfrm>
                <a:off x="2708732" y="1634159"/>
                <a:ext cx="7856533" cy="3316714"/>
                <a:chOff x="3625516" y="1315453"/>
                <a:chExt cx="4832685" cy="1660358"/>
              </a:xfrm>
            </p:grpSpPr>
            <p:sp>
              <p:nvSpPr>
                <p:cNvPr id="187" name="מלבן 186">
                  <a:extLst>
                    <a:ext uri="{FF2B5EF4-FFF2-40B4-BE49-F238E27FC236}">
                      <a16:creationId xmlns:a16="http://schemas.microsoft.com/office/drawing/2014/main" id="{A2E11642-BB5E-42A4-82CA-BA28C20D9BA7}"/>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88" name="מלבן 187">
                  <a:extLst>
                    <a:ext uri="{FF2B5EF4-FFF2-40B4-BE49-F238E27FC236}">
                      <a16:creationId xmlns:a16="http://schemas.microsoft.com/office/drawing/2014/main" id="{4B2ECA46-6106-4810-B8B3-0F22AE059524}"/>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89" name="מלבן 188">
                  <a:extLst>
                    <a:ext uri="{FF2B5EF4-FFF2-40B4-BE49-F238E27FC236}">
                      <a16:creationId xmlns:a16="http://schemas.microsoft.com/office/drawing/2014/main" id="{31EE3382-E0EB-4662-BBB5-C25CEF13C6C8}"/>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90" name="מלבן 189">
                  <a:extLst>
                    <a:ext uri="{FF2B5EF4-FFF2-40B4-BE49-F238E27FC236}">
                      <a16:creationId xmlns:a16="http://schemas.microsoft.com/office/drawing/2014/main" id="{20D6DDFC-A924-443F-BBB7-3404DC45099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91" name="מלבן 190">
                  <a:extLst>
                    <a:ext uri="{FF2B5EF4-FFF2-40B4-BE49-F238E27FC236}">
                      <a16:creationId xmlns:a16="http://schemas.microsoft.com/office/drawing/2014/main" id="{BE11B058-C67B-4FF9-8B47-0AA4B570EE9B}"/>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92" name="מלבן 191">
                  <a:extLst>
                    <a:ext uri="{FF2B5EF4-FFF2-40B4-BE49-F238E27FC236}">
                      <a16:creationId xmlns:a16="http://schemas.microsoft.com/office/drawing/2014/main" id="{24D5FF4E-FCC1-4695-9BD0-D93C3E74DE58}"/>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93" name="מלבן 192">
                  <a:extLst>
                    <a:ext uri="{FF2B5EF4-FFF2-40B4-BE49-F238E27FC236}">
                      <a16:creationId xmlns:a16="http://schemas.microsoft.com/office/drawing/2014/main" id="{84B57827-A251-46FB-A71C-5B3B24E70E9F}"/>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94" name="מלבן 193">
                  <a:extLst>
                    <a:ext uri="{FF2B5EF4-FFF2-40B4-BE49-F238E27FC236}">
                      <a16:creationId xmlns:a16="http://schemas.microsoft.com/office/drawing/2014/main" id="{7B5CF382-15BD-416C-BA6D-21CFFD84293D}"/>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95" name="מלבן 194">
                  <a:extLst>
                    <a:ext uri="{FF2B5EF4-FFF2-40B4-BE49-F238E27FC236}">
                      <a16:creationId xmlns:a16="http://schemas.microsoft.com/office/drawing/2014/main" id="{E46E5187-80F8-4248-A06D-AE8460C5BEAE}"/>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96" name="מלבן 195">
                  <a:extLst>
                    <a:ext uri="{FF2B5EF4-FFF2-40B4-BE49-F238E27FC236}">
                      <a16:creationId xmlns:a16="http://schemas.microsoft.com/office/drawing/2014/main" id="{642D8A33-C8A0-4E40-883A-C16FFEE3971F}"/>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grpSp>
        <p:sp>
          <p:nvSpPr>
            <p:cNvPr id="106" name="אליפסה 105">
              <a:extLst>
                <a:ext uri="{FF2B5EF4-FFF2-40B4-BE49-F238E27FC236}">
                  <a16:creationId xmlns:a16="http://schemas.microsoft.com/office/drawing/2014/main" id="{DAFE4235-678F-482F-B432-D49DEECBE199}"/>
                </a:ext>
              </a:extLst>
            </p:cNvPr>
            <p:cNvSpPr/>
            <p:nvPr/>
          </p:nvSpPr>
          <p:spPr>
            <a:xfrm>
              <a:off x="6260667" y="2739209"/>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77" name="אליפסה 176">
              <a:extLst>
                <a:ext uri="{FF2B5EF4-FFF2-40B4-BE49-F238E27FC236}">
                  <a16:creationId xmlns:a16="http://schemas.microsoft.com/office/drawing/2014/main" id="{0BE54280-9AC1-4756-89ED-103D66D606E8}"/>
                </a:ext>
              </a:extLst>
            </p:cNvPr>
            <p:cNvSpPr/>
            <p:nvPr/>
          </p:nvSpPr>
          <p:spPr>
            <a:xfrm>
              <a:off x="6260667" y="3210407"/>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78" name="אליפסה 177">
              <a:extLst>
                <a:ext uri="{FF2B5EF4-FFF2-40B4-BE49-F238E27FC236}">
                  <a16:creationId xmlns:a16="http://schemas.microsoft.com/office/drawing/2014/main" id="{96873278-3CAE-4838-B0F1-6DA3155B9D17}"/>
                </a:ext>
              </a:extLst>
            </p:cNvPr>
            <p:cNvSpPr/>
            <p:nvPr/>
          </p:nvSpPr>
          <p:spPr>
            <a:xfrm>
              <a:off x="6784263" y="2739209"/>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80" name="אליפסה 179">
              <a:extLst>
                <a:ext uri="{FF2B5EF4-FFF2-40B4-BE49-F238E27FC236}">
                  <a16:creationId xmlns:a16="http://schemas.microsoft.com/office/drawing/2014/main" id="{239A3422-79EC-4BA8-9369-65D58C2EEFC1}"/>
                </a:ext>
              </a:extLst>
            </p:cNvPr>
            <p:cNvSpPr/>
            <p:nvPr/>
          </p:nvSpPr>
          <p:spPr>
            <a:xfrm>
              <a:off x="7318950" y="2739209"/>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81" name="אליפסה 180">
              <a:extLst>
                <a:ext uri="{FF2B5EF4-FFF2-40B4-BE49-F238E27FC236}">
                  <a16:creationId xmlns:a16="http://schemas.microsoft.com/office/drawing/2014/main" id="{F63C23BF-03D1-4426-A3D9-6CBFEEF03E97}"/>
                </a:ext>
              </a:extLst>
            </p:cNvPr>
            <p:cNvSpPr/>
            <p:nvPr/>
          </p:nvSpPr>
          <p:spPr>
            <a:xfrm>
              <a:off x="7309520" y="3210407"/>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82" name="אליפסה 181">
              <a:extLst>
                <a:ext uri="{FF2B5EF4-FFF2-40B4-BE49-F238E27FC236}">
                  <a16:creationId xmlns:a16="http://schemas.microsoft.com/office/drawing/2014/main" id="{05487253-42DB-4F23-959A-6B44EF6469B6}"/>
                </a:ext>
              </a:extLst>
            </p:cNvPr>
            <p:cNvSpPr/>
            <p:nvPr/>
          </p:nvSpPr>
          <p:spPr>
            <a:xfrm>
              <a:off x="7868052" y="2739209"/>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83" name="אליפסה 182">
              <a:extLst>
                <a:ext uri="{FF2B5EF4-FFF2-40B4-BE49-F238E27FC236}">
                  <a16:creationId xmlns:a16="http://schemas.microsoft.com/office/drawing/2014/main" id="{9571187E-4B9F-4FA9-9E80-79C5F8CD08F5}"/>
                </a:ext>
              </a:extLst>
            </p:cNvPr>
            <p:cNvSpPr/>
            <p:nvPr/>
          </p:nvSpPr>
          <p:spPr>
            <a:xfrm>
              <a:off x="8420032" y="2739209"/>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184" name="אליפסה 183">
              <a:extLst>
                <a:ext uri="{FF2B5EF4-FFF2-40B4-BE49-F238E27FC236}">
                  <a16:creationId xmlns:a16="http://schemas.microsoft.com/office/drawing/2014/main" id="{FA639B82-7065-4620-96BA-23D69B7B1E0F}"/>
                </a:ext>
              </a:extLst>
            </p:cNvPr>
            <p:cNvSpPr/>
            <p:nvPr/>
          </p:nvSpPr>
          <p:spPr>
            <a:xfrm>
              <a:off x="7868052" y="3210407"/>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sp>
          <p:nvSpPr>
            <p:cNvPr id="300" name="אליפסה 299">
              <a:extLst>
                <a:ext uri="{FF2B5EF4-FFF2-40B4-BE49-F238E27FC236}">
                  <a16:creationId xmlns:a16="http://schemas.microsoft.com/office/drawing/2014/main" id="{0BE54280-9AC1-4756-89ED-103D66D606E8}"/>
                </a:ext>
              </a:extLst>
            </p:cNvPr>
            <p:cNvSpPr/>
            <p:nvPr/>
          </p:nvSpPr>
          <p:spPr>
            <a:xfrm>
              <a:off x="6780428" y="3206003"/>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377916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FC00F090-DEC8-4FE0-BB7B-F14FF1C6BFE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860697" y="4570005"/>
            <a:ext cx="1489619" cy="2081788"/>
          </a:xfrm>
          <a:prstGeom prst="rect">
            <a:avLst/>
          </a:prstGeom>
        </p:spPr>
      </p:pic>
      <p:grpSp>
        <p:nvGrpSpPr>
          <p:cNvPr id="173" name="קבוצה 172">
            <a:extLst>
              <a:ext uri="{FF2B5EF4-FFF2-40B4-BE49-F238E27FC236}">
                <a16:creationId xmlns:a16="http://schemas.microsoft.com/office/drawing/2014/main" id="{7027B48F-3B14-47B6-BBBA-D065D1647048}"/>
              </a:ext>
            </a:extLst>
          </p:cNvPr>
          <p:cNvGrpSpPr/>
          <p:nvPr/>
        </p:nvGrpSpPr>
        <p:grpSpPr>
          <a:xfrm>
            <a:off x="479717" y="2043261"/>
            <a:ext cx="2861543" cy="1494976"/>
            <a:chOff x="229316" y="2302083"/>
            <a:chExt cx="2861543" cy="1494976"/>
          </a:xfrm>
        </p:grpSpPr>
        <p:sp>
          <p:nvSpPr>
            <p:cNvPr id="38" name="TextBox 3">
              <a:extLst>
                <a:ext uri="{FF2B5EF4-FFF2-40B4-BE49-F238E27FC236}">
                  <a16:creationId xmlns:a16="http://schemas.microsoft.com/office/drawing/2014/main" id="{5399253B-B4D5-4BC2-831E-5486D3910A69}"/>
                </a:ext>
              </a:extLst>
            </p:cNvPr>
            <p:cNvSpPr txBox="1"/>
            <p:nvPr/>
          </p:nvSpPr>
          <p:spPr>
            <a:xfrm>
              <a:off x="1115101" y="2302083"/>
              <a:ext cx="1273008"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4 + 5</a:t>
              </a:r>
              <a:endParaRPr lang="he-IL" sz="3200" dirty="0">
                <a:latin typeface="Calibri" panose="020F0502020204030204" pitchFamily="34" charset="0"/>
                <a:cs typeface="Calibri" panose="020F0502020204030204" pitchFamily="34" charset="0"/>
              </a:endParaRPr>
            </a:p>
          </p:txBody>
        </p:sp>
        <p:grpSp>
          <p:nvGrpSpPr>
            <p:cNvPr id="39" name="קבוצה 38">
              <a:extLst>
                <a:ext uri="{FF2B5EF4-FFF2-40B4-BE49-F238E27FC236}">
                  <a16:creationId xmlns:a16="http://schemas.microsoft.com/office/drawing/2014/main" id="{838D7372-93DC-4B84-AF87-4E42427D66EE}"/>
                </a:ext>
              </a:extLst>
            </p:cNvPr>
            <p:cNvGrpSpPr/>
            <p:nvPr/>
          </p:nvGrpSpPr>
          <p:grpSpPr>
            <a:xfrm>
              <a:off x="229316" y="2825059"/>
              <a:ext cx="2861543" cy="972000"/>
              <a:chOff x="2574335" y="1492625"/>
              <a:chExt cx="8125328" cy="3599782"/>
            </a:xfrm>
          </p:grpSpPr>
          <p:sp>
            <p:nvSpPr>
              <p:cNvPr id="40" name="מלבן 39">
                <a:extLst>
                  <a:ext uri="{FF2B5EF4-FFF2-40B4-BE49-F238E27FC236}">
                    <a16:creationId xmlns:a16="http://schemas.microsoft.com/office/drawing/2014/main" id="{937977B8-B96B-4B21-A7A2-2A960E5B8A0B}"/>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1" name="קבוצה 40">
                <a:extLst>
                  <a:ext uri="{FF2B5EF4-FFF2-40B4-BE49-F238E27FC236}">
                    <a16:creationId xmlns:a16="http://schemas.microsoft.com/office/drawing/2014/main" id="{9B6E9AF3-65E3-4E86-9874-13071E2ED5CB}"/>
                  </a:ext>
                </a:extLst>
              </p:cNvPr>
              <p:cNvGrpSpPr/>
              <p:nvPr/>
            </p:nvGrpSpPr>
            <p:grpSpPr>
              <a:xfrm>
                <a:off x="2708732" y="1634159"/>
                <a:ext cx="7856533" cy="3316714"/>
                <a:chOff x="3625516" y="1315453"/>
                <a:chExt cx="4832685" cy="1660358"/>
              </a:xfrm>
            </p:grpSpPr>
            <p:sp>
              <p:nvSpPr>
                <p:cNvPr id="42" name="מלבן 41">
                  <a:extLst>
                    <a:ext uri="{FF2B5EF4-FFF2-40B4-BE49-F238E27FC236}">
                      <a16:creationId xmlns:a16="http://schemas.microsoft.com/office/drawing/2014/main" id="{94850E3C-151F-4435-91E5-5220FE9DD12C}"/>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3" name="מלבן 42">
                  <a:extLst>
                    <a:ext uri="{FF2B5EF4-FFF2-40B4-BE49-F238E27FC236}">
                      <a16:creationId xmlns:a16="http://schemas.microsoft.com/office/drawing/2014/main" id="{CAB98EE7-68BD-4B51-B53B-73E77067A04E}"/>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4" name="מלבן 43">
                  <a:extLst>
                    <a:ext uri="{FF2B5EF4-FFF2-40B4-BE49-F238E27FC236}">
                      <a16:creationId xmlns:a16="http://schemas.microsoft.com/office/drawing/2014/main" id="{9D54C699-2605-47C3-96CA-C29DFFD3660A}"/>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5" name="מלבן 44">
                  <a:extLst>
                    <a:ext uri="{FF2B5EF4-FFF2-40B4-BE49-F238E27FC236}">
                      <a16:creationId xmlns:a16="http://schemas.microsoft.com/office/drawing/2014/main" id="{F0B4DA6D-D900-4A6F-BD4D-D109D15FFD5B}"/>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6" name="מלבן 45">
                  <a:extLst>
                    <a:ext uri="{FF2B5EF4-FFF2-40B4-BE49-F238E27FC236}">
                      <a16:creationId xmlns:a16="http://schemas.microsoft.com/office/drawing/2014/main" id="{7FB67D18-53B9-4339-BF74-3B47D2095D11}"/>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7" name="מלבן 46">
                  <a:extLst>
                    <a:ext uri="{FF2B5EF4-FFF2-40B4-BE49-F238E27FC236}">
                      <a16:creationId xmlns:a16="http://schemas.microsoft.com/office/drawing/2014/main" id="{975F665A-4282-4A89-A6B8-3C050F4E2F53}"/>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8" name="מלבן 47">
                  <a:extLst>
                    <a:ext uri="{FF2B5EF4-FFF2-40B4-BE49-F238E27FC236}">
                      <a16:creationId xmlns:a16="http://schemas.microsoft.com/office/drawing/2014/main" id="{57C0C757-96CB-48F1-B64B-CB7F44A2D4DA}"/>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9" name="מלבן 48">
                  <a:extLst>
                    <a:ext uri="{FF2B5EF4-FFF2-40B4-BE49-F238E27FC236}">
                      <a16:creationId xmlns:a16="http://schemas.microsoft.com/office/drawing/2014/main" id="{98E62D6B-743E-496B-A8E3-383D5B6EA96C}"/>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0" name="מלבן 49">
                  <a:extLst>
                    <a:ext uri="{FF2B5EF4-FFF2-40B4-BE49-F238E27FC236}">
                      <a16:creationId xmlns:a16="http://schemas.microsoft.com/office/drawing/2014/main" id="{4B90F208-AE42-44B3-9B33-64951486349D}"/>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1" name="מלבן 50">
                  <a:extLst>
                    <a:ext uri="{FF2B5EF4-FFF2-40B4-BE49-F238E27FC236}">
                      <a16:creationId xmlns:a16="http://schemas.microsoft.com/office/drawing/2014/main" id="{014F112E-C7CA-4CAB-A202-CA518ABB93CB}"/>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52" name="אליפסה 51">
              <a:extLst>
                <a:ext uri="{FF2B5EF4-FFF2-40B4-BE49-F238E27FC236}">
                  <a16:creationId xmlns:a16="http://schemas.microsoft.com/office/drawing/2014/main" id="{F28C17ED-AA41-49E0-B134-932A234634EC}"/>
                </a:ext>
              </a:extLst>
            </p:cNvPr>
            <p:cNvSpPr/>
            <p:nvPr/>
          </p:nvSpPr>
          <p:spPr>
            <a:xfrm>
              <a:off x="406950" y="2891498"/>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3" name="אליפסה 52">
              <a:extLst>
                <a:ext uri="{FF2B5EF4-FFF2-40B4-BE49-F238E27FC236}">
                  <a16:creationId xmlns:a16="http://schemas.microsoft.com/office/drawing/2014/main" id="{4D2C3F6F-A498-4F7A-928B-A688F9347D84}"/>
                </a:ext>
              </a:extLst>
            </p:cNvPr>
            <p:cNvSpPr/>
            <p:nvPr/>
          </p:nvSpPr>
          <p:spPr>
            <a:xfrm>
              <a:off x="406950" y="336269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4" name="אליפסה 53">
              <a:extLst>
                <a:ext uri="{FF2B5EF4-FFF2-40B4-BE49-F238E27FC236}">
                  <a16:creationId xmlns:a16="http://schemas.microsoft.com/office/drawing/2014/main" id="{C0F05A36-207A-48A0-A8BD-B1BDB15547D6}"/>
                </a:ext>
              </a:extLst>
            </p:cNvPr>
            <p:cNvSpPr/>
            <p:nvPr/>
          </p:nvSpPr>
          <p:spPr>
            <a:xfrm>
              <a:off x="930546" y="2891498"/>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אליפסה 54">
              <a:extLst>
                <a:ext uri="{FF2B5EF4-FFF2-40B4-BE49-F238E27FC236}">
                  <a16:creationId xmlns:a16="http://schemas.microsoft.com/office/drawing/2014/main" id="{737C5C07-A1D6-4043-AAF0-290947ACAC3A}"/>
                </a:ext>
              </a:extLst>
            </p:cNvPr>
            <p:cNvSpPr/>
            <p:nvPr/>
          </p:nvSpPr>
          <p:spPr>
            <a:xfrm>
              <a:off x="930257" y="336269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6" name="אליפסה 55">
              <a:extLst>
                <a:ext uri="{FF2B5EF4-FFF2-40B4-BE49-F238E27FC236}">
                  <a16:creationId xmlns:a16="http://schemas.microsoft.com/office/drawing/2014/main" id="{C43B219B-103B-4512-A45A-D68A01B9C145}"/>
                </a:ext>
              </a:extLst>
            </p:cNvPr>
            <p:cNvSpPr/>
            <p:nvPr/>
          </p:nvSpPr>
          <p:spPr>
            <a:xfrm>
              <a:off x="1465233" y="2891498"/>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7" name="אליפסה 56">
              <a:extLst>
                <a:ext uri="{FF2B5EF4-FFF2-40B4-BE49-F238E27FC236}">
                  <a16:creationId xmlns:a16="http://schemas.microsoft.com/office/drawing/2014/main" id="{96D041AF-3169-4367-B9EF-6618A53BF547}"/>
                </a:ext>
              </a:extLst>
            </p:cNvPr>
            <p:cNvSpPr/>
            <p:nvPr/>
          </p:nvSpPr>
          <p:spPr>
            <a:xfrm>
              <a:off x="1455803" y="336269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8" name="אליפסה 57">
              <a:extLst>
                <a:ext uri="{FF2B5EF4-FFF2-40B4-BE49-F238E27FC236}">
                  <a16:creationId xmlns:a16="http://schemas.microsoft.com/office/drawing/2014/main" id="{A6455B07-56A9-4FCE-91C7-2E19B3B0247A}"/>
                </a:ext>
              </a:extLst>
            </p:cNvPr>
            <p:cNvSpPr/>
            <p:nvPr/>
          </p:nvSpPr>
          <p:spPr>
            <a:xfrm>
              <a:off x="2014335" y="2891498"/>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9" name="אליפסה 58">
              <a:extLst>
                <a:ext uri="{FF2B5EF4-FFF2-40B4-BE49-F238E27FC236}">
                  <a16:creationId xmlns:a16="http://schemas.microsoft.com/office/drawing/2014/main" id="{ED5B9864-84C3-463A-9129-0AA16AB93AF3}"/>
                </a:ext>
              </a:extLst>
            </p:cNvPr>
            <p:cNvSpPr/>
            <p:nvPr/>
          </p:nvSpPr>
          <p:spPr>
            <a:xfrm>
              <a:off x="2535818" y="2891498"/>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0" name="אליפסה 59">
              <a:extLst>
                <a:ext uri="{FF2B5EF4-FFF2-40B4-BE49-F238E27FC236}">
                  <a16:creationId xmlns:a16="http://schemas.microsoft.com/office/drawing/2014/main" id="{D1141E8F-7D87-47A6-BB02-A62AB06252B9}"/>
                </a:ext>
              </a:extLst>
            </p:cNvPr>
            <p:cNvSpPr/>
            <p:nvPr/>
          </p:nvSpPr>
          <p:spPr>
            <a:xfrm>
              <a:off x="2014335" y="336269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8" name="קבוצה 7">
            <a:extLst>
              <a:ext uri="{FF2B5EF4-FFF2-40B4-BE49-F238E27FC236}">
                <a16:creationId xmlns:a16="http://schemas.microsoft.com/office/drawing/2014/main" id="{E4E99C92-042E-4444-A0A0-7816D320737D}"/>
              </a:ext>
            </a:extLst>
          </p:cNvPr>
          <p:cNvGrpSpPr/>
          <p:nvPr/>
        </p:nvGrpSpPr>
        <p:grpSpPr>
          <a:xfrm>
            <a:off x="501616" y="453472"/>
            <a:ext cx="2861543" cy="1466922"/>
            <a:chOff x="355020" y="294515"/>
            <a:chExt cx="2861543" cy="1466922"/>
          </a:xfrm>
        </p:grpSpPr>
        <p:sp>
          <p:nvSpPr>
            <p:cNvPr id="4" name="TextBox 3"/>
            <p:cNvSpPr txBox="1"/>
            <p:nvPr/>
          </p:nvSpPr>
          <p:spPr>
            <a:xfrm>
              <a:off x="1178142" y="294515"/>
              <a:ext cx="1290003"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6 + 3</a:t>
              </a:r>
              <a:endParaRPr lang="he-IL" sz="3200" dirty="0">
                <a:latin typeface="Calibri" panose="020F0502020204030204" pitchFamily="34" charset="0"/>
                <a:cs typeface="Calibri" panose="020F0502020204030204" pitchFamily="34" charset="0"/>
              </a:endParaRPr>
            </a:p>
          </p:txBody>
        </p:sp>
        <p:grpSp>
          <p:nvGrpSpPr>
            <p:cNvPr id="107" name="קבוצה 106">
              <a:extLst>
                <a:ext uri="{FF2B5EF4-FFF2-40B4-BE49-F238E27FC236}">
                  <a16:creationId xmlns:a16="http://schemas.microsoft.com/office/drawing/2014/main" id="{0EAB87C6-1189-4FBD-B41D-E8069E2C53E5}"/>
                </a:ext>
              </a:extLst>
            </p:cNvPr>
            <p:cNvGrpSpPr/>
            <p:nvPr/>
          </p:nvGrpSpPr>
          <p:grpSpPr>
            <a:xfrm>
              <a:off x="355020" y="789437"/>
              <a:ext cx="2861543" cy="972000"/>
              <a:chOff x="2574335" y="1492625"/>
              <a:chExt cx="8125328" cy="3599782"/>
            </a:xfrm>
          </p:grpSpPr>
          <p:sp>
            <p:nvSpPr>
              <p:cNvPr id="108" name="מלבן 107">
                <a:extLst>
                  <a:ext uri="{FF2B5EF4-FFF2-40B4-BE49-F238E27FC236}">
                    <a16:creationId xmlns:a16="http://schemas.microsoft.com/office/drawing/2014/main" id="{6D0FB3A5-B323-46D4-96CA-DCCD5267E7B0}"/>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09" name="קבוצה 108">
                <a:extLst>
                  <a:ext uri="{FF2B5EF4-FFF2-40B4-BE49-F238E27FC236}">
                    <a16:creationId xmlns:a16="http://schemas.microsoft.com/office/drawing/2014/main" id="{17087367-EDFD-4F0F-9812-3B3077B8A358}"/>
                  </a:ext>
                </a:extLst>
              </p:cNvPr>
              <p:cNvGrpSpPr/>
              <p:nvPr/>
            </p:nvGrpSpPr>
            <p:grpSpPr>
              <a:xfrm>
                <a:off x="2708732" y="1634159"/>
                <a:ext cx="7856533" cy="3316714"/>
                <a:chOff x="3625516" y="1315453"/>
                <a:chExt cx="4832685" cy="1660358"/>
              </a:xfrm>
            </p:grpSpPr>
            <p:sp>
              <p:nvSpPr>
                <p:cNvPr id="110" name="מלבן 109">
                  <a:extLst>
                    <a:ext uri="{FF2B5EF4-FFF2-40B4-BE49-F238E27FC236}">
                      <a16:creationId xmlns:a16="http://schemas.microsoft.com/office/drawing/2014/main" id="{28DCD599-133C-41B7-BDCD-7EF8E6B87399}"/>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1" name="מלבן 110">
                  <a:extLst>
                    <a:ext uri="{FF2B5EF4-FFF2-40B4-BE49-F238E27FC236}">
                      <a16:creationId xmlns:a16="http://schemas.microsoft.com/office/drawing/2014/main" id="{FC7682DF-F6C2-40E0-AD1F-F954112B0E89}"/>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2" name="מלבן 111">
                  <a:extLst>
                    <a:ext uri="{FF2B5EF4-FFF2-40B4-BE49-F238E27FC236}">
                      <a16:creationId xmlns:a16="http://schemas.microsoft.com/office/drawing/2014/main" id="{F756AD75-7A3D-44B5-8542-83B3886F7AF0}"/>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3" name="מלבן 112">
                  <a:extLst>
                    <a:ext uri="{FF2B5EF4-FFF2-40B4-BE49-F238E27FC236}">
                      <a16:creationId xmlns:a16="http://schemas.microsoft.com/office/drawing/2014/main" id="{838EEDEB-1BC4-4889-A243-C819F2899ED7}"/>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4" name="מלבן 113">
                  <a:extLst>
                    <a:ext uri="{FF2B5EF4-FFF2-40B4-BE49-F238E27FC236}">
                      <a16:creationId xmlns:a16="http://schemas.microsoft.com/office/drawing/2014/main" id="{A792E191-AA65-465A-9FE3-96B65FF49F9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5" name="מלבן 114">
                  <a:extLst>
                    <a:ext uri="{FF2B5EF4-FFF2-40B4-BE49-F238E27FC236}">
                      <a16:creationId xmlns:a16="http://schemas.microsoft.com/office/drawing/2014/main" id="{CC983098-B6AD-4C02-A737-9861195ACF77}"/>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6" name="מלבן 115">
                  <a:extLst>
                    <a:ext uri="{FF2B5EF4-FFF2-40B4-BE49-F238E27FC236}">
                      <a16:creationId xmlns:a16="http://schemas.microsoft.com/office/drawing/2014/main" id="{A790A8DE-9EFB-489F-9AC2-CC6C961D8912}"/>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7" name="מלבן 116">
                  <a:extLst>
                    <a:ext uri="{FF2B5EF4-FFF2-40B4-BE49-F238E27FC236}">
                      <a16:creationId xmlns:a16="http://schemas.microsoft.com/office/drawing/2014/main" id="{0A3BD21B-9922-4036-93F2-18525281952D}"/>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8" name="מלבן 117">
                  <a:extLst>
                    <a:ext uri="{FF2B5EF4-FFF2-40B4-BE49-F238E27FC236}">
                      <a16:creationId xmlns:a16="http://schemas.microsoft.com/office/drawing/2014/main" id="{4AE71459-64E6-4C6E-B574-6C4235A83267}"/>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9" name="מלבן 118">
                  <a:extLst>
                    <a:ext uri="{FF2B5EF4-FFF2-40B4-BE49-F238E27FC236}">
                      <a16:creationId xmlns:a16="http://schemas.microsoft.com/office/drawing/2014/main" id="{89BF6888-8682-42A9-94DB-8499C1724992}"/>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20" name="אליפסה 119">
              <a:extLst>
                <a:ext uri="{FF2B5EF4-FFF2-40B4-BE49-F238E27FC236}">
                  <a16:creationId xmlns:a16="http://schemas.microsoft.com/office/drawing/2014/main" id="{44EBA1D0-4551-406D-8979-77B5BA655716}"/>
                </a:ext>
              </a:extLst>
            </p:cNvPr>
            <p:cNvSpPr/>
            <p:nvPr/>
          </p:nvSpPr>
          <p:spPr>
            <a:xfrm>
              <a:off x="532654" y="85587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1" name="אליפסה 120">
              <a:extLst>
                <a:ext uri="{FF2B5EF4-FFF2-40B4-BE49-F238E27FC236}">
                  <a16:creationId xmlns:a16="http://schemas.microsoft.com/office/drawing/2014/main" id="{BA0DA236-EAE2-4870-BEB1-53AC34862185}"/>
                </a:ext>
              </a:extLst>
            </p:cNvPr>
            <p:cNvSpPr/>
            <p:nvPr/>
          </p:nvSpPr>
          <p:spPr>
            <a:xfrm>
              <a:off x="532654" y="132707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2" name="אליפסה 121">
              <a:extLst>
                <a:ext uri="{FF2B5EF4-FFF2-40B4-BE49-F238E27FC236}">
                  <a16:creationId xmlns:a16="http://schemas.microsoft.com/office/drawing/2014/main" id="{AEB973C0-4854-4577-AD06-074C76F07CF1}"/>
                </a:ext>
              </a:extLst>
            </p:cNvPr>
            <p:cNvSpPr/>
            <p:nvPr/>
          </p:nvSpPr>
          <p:spPr>
            <a:xfrm>
              <a:off x="1056250" y="85587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3" name="אליפסה 122">
              <a:extLst>
                <a:ext uri="{FF2B5EF4-FFF2-40B4-BE49-F238E27FC236}">
                  <a16:creationId xmlns:a16="http://schemas.microsoft.com/office/drawing/2014/main" id="{EC2E8847-8AB1-48C9-AA00-3850871EE881}"/>
                </a:ext>
              </a:extLst>
            </p:cNvPr>
            <p:cNvSpPr/>
            <p:nvPr/>
          </p:nvSpPr>
          <p:spPr>
            <a:xfrm>
              <a:off x="1055961" y="132707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4" name="אליפסה 123">
              <a:extLst>
                <a:ext uri="{FF2B5EF4-FFF2-40B4-BE49-F238E27FC236}">
                  <a16:creationId xmlns:a16="http://schemas.microsoft.com/office/drawing/2014/main" id="{7ACE1C15-CC9E-4A8A-94F5-5C12987DD708}"/>
                </a:ext>
              </a:extLst>
            </p:cNvPr>
            <p:cNvSpPr/>
            <p:nvPr/>
          </p:nvSpPr>
          <p:spPr>
            <a:xfrm>
              <a:off x="1590937" y="85587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5" name="אליפסה 124">
              <a:extLst>
                <a:ext uri="{FF2B5EF4-FFF2-40B4-BE49-F238E27FC236}">
                  <a16:creationId xmlns:a16="http://schemas.microsoft.com/office/drawing/2014/main" id="{73E55713-E696-400D-9438-3AC6C6C5ABCF}"/>
                </a:ext>
              </a:extLst>
            </p:cNvPr>
            <p:cNvSpPr/>
            <p:nvPr/>
          </p:nvSpPr>
          <p:spPr>
            <a:xfrm>
              <a:off x="1581507" y="132707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6" name="אליפסה 125">
              <a:extLst>
                <a:ext uri="{FF2B5EF4-FFF2-40B4-BE49-F238E27FC236}">
                  <a16:creationId xmlns:a16="http://schemas.microsoft.com/office/drawing/2014/main" id="{78D1E242-61BA-4BB2-B5A8-F6DF103DD46B}"/>
                </a:ext>
              </a:extLst>
            </p:cNvPr>
            <p:cNvSpPr/>
            <p:nvPr/>
          </p:nvSpPr>
          <p:spPr>
            <a:xfrm>
              <a:off x="2140039" y="85587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7" name="אליפסה 126">
              <a:extLst>
                <a:ext uri="{FF2B5EF4-FFF2-40B4-BE49-F238E27FC236}">
                  <a16:creationId xmlns:a16="http://schemas.microsoft.com/office/drawing/2014/main" id="{ECF4B5FB-16C7-47BA-950F-C6535A111527}"/>
                </a:ext>
              </a:extLst>
            </p:cNvPr>
            <p:cNvSpPr/>
            <p:nvPr/>
          </p:nvSpPr>
          <p:spPr>
            <a:xfrm>
              <a:off x="2661522" y="85587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8" name="אליפסה 127">
              <a:extLst>
                <a:ext uri="{FF2B5EF4-FFF2-40B4-BE49-F238E27FC236}">
                  <a16:creationId xmlns:a16="http://schemas.microsoft.com/office/drawing/2014/main" id="{4BDC82B7-C7BC-4FBC-83B9-6EB1C6FDFA83}"/>
                </a:ext>
              </a:extLst>
            </p:cNvPr>
            <p:cNvSpPr/>
            <p:nvPr/>
          </p:nvSpPr>
          <p:spPr>
            <a:xfrm>
              <a:off x="2140039" y="132707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174" name="קבוצה 173">
            <a:extLst>
              <a:ext uri="{FF2B5EF4-FFF2-40B4-BE49-F238E27FC236}">
                <a16:creationId xmlns:a16="http://schemas.microsoft.com/office/drawing/2014/main" id="{3BC22314-7AAC-4176-9CC9-7B7CBAE5285A}"/>
              </a:ext>
            </a:extLst>
          </p:cNvPr>
          <p:cNvGrpSpPr/>
          <p:nvPr/>
        </p:nvGrpSpPr>
        <p:grpSpPr>
          <a:xfrm>
            <a:off x="479717" y="3668340"/>
            <a:ext cx="2861543" cy="1468998"/>
            <a:chOff x="1007451" y="3797589"/>
            <a:chExt cx="2861543" cy="1468998"/>
          </a:xfrm>
        </p:grpSpPr>
        <p:sp>
          <p:nvSpPr>
            <p:cNvPr id="84" name="TextBox 3">
              <a:extLst>
                <a:ext uri="{FF2B5EF4-FFF2-40B4-BE49-F238E27FC236}">
                  <a16:creationId xmlns:a16="http://schemas.microsoft.com/office/drawing/2014/main" id="{D6834887-F8B7-4661-9B6C-5F9FE045A09B}"/>
                </a:ext>
              </a:extLst>
            </p:cNvPr>
            <p:cNvSpPr txBox="1"/>
            <p:nvPr/>
          </p:nvSpPr>
          <p:spPr>
            <a:xfrm>
              <a:off x="1931877" y="3797589"/>
              <a:ext cx="1160955"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2 + 7</a:t>
              </a:r>
              <a:endParaRPr lang="he-IL" sz="3200" dirty="0">
                <a:latin typeface="Calibri" panose="020F0502020204030204" pitchFamily="34" charset="0"/>
                <a:cs typeface="Calibri" panose="020F0502020204030204" pitchFamily="34" charset="0"/>
              </a:endParaRPr>
            </a:p>
          </p:txBody>
        </p:sp>
        <p:grpSp>
          <p:nvGrpSpPr>
            <p:cNvPr id="129" name="קבוצה 128">
              <a:extLst>
                <a:ext uri="{FF2B5EF4-FFF2-40B4-BE49-F238E27FC236}">
                  <a16:creationId xmlns:a16="http://schemas.microsoft.com/office/drawing/2014/main" id="{4BD7EDAF-A272-4217-879F-D1124B9B1E5F}"/>
                </a:ext>
              </a:extLst>
            </p:cNvPr>
            <p:cNvGrpSpPr/>
            <p:nvPr/>
          </p:nvGrpSpPr>
          <p:grpSpPr>
            <a:xfrm>
              <a:off x="1007451" y="4294587"/>
              <a:ext cx="2861543" cy="972000"/>
              <a:chOff x="2574335" y="1492625"/>
              <a:chExt cx="8125328" cy="3599782"/>
            </a:xfrm>
          </p:grpSpPr>
          <p:sp>
            <p:nvSpPr>
              <p:cNvPr id="130" name="מלבן 129">
                <a:extLst>
                  <a:ext uri="{FF2B5EF4-FFF2-40B4-BE49-F238E27FC236}">
                    <a16:creationId xmlns:a16="http://schemas.microsoft.com/office/drawing/2014/main" id="{5FF1E899-EE7F-45E0-ACC9-6F28CBA49B5C}"/>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31" name="קבוצה 130">
                <a:extLst>
                  <a:ext uri="{FF2B5EF4-FFF2-40B4-BE49-F238E27FC236}">
                    <a16:creationId xmlns:a16="http://schemas.microsoft.com/office/drawing/2014/main" id="{D6DB22C0-DE17-413D-818D-C19311071DE2}"/>
                  </a:ext>
                </a:extLst>
              </p:cNvPr>
              <p:cNvGrpSpPr/>
              <p:nvPr/>
            </p:nvGrpSpPr>
            <p:grpSpPr>
              <a:xfrm>
                <a:off x="2708732" y="1634159"/>
                <a:ext cx="7856533" cy="3316714"/>
                <a:chOff x="3625516" y="1315453"/>
                <a:chExt cx="4832685" cy="1660358"/>
              </a:xfrm>
            </p:grpSpPr>
            <p:sp>
              <p:nvSpPr>
                <p:cNvPr id="132" name="מלבן 131">
                  <a:extLst>
                    <a:ext uri="{FF2B5EF4-FFF2-40B4-BE49-F238E27FC236}">
                      <a16:creationId xmlns:a16="http://schemas.microsoft.com/office/drawing/2014/main" id="{05345A79-FF65-4F65-BAFE-85088E7769D6}"/>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3" name="מלבן 132">
                  <a:extLst>
                    <a:ext uri="{FF2B5EF4-FFF2-40B4-BE49-F238E27FC236}">
                      <a16:creationId xmlns:a16="http://schemas.microsoft.com/office/drawing/2014/main" id="{0509F2E8-D7A4-470F-954E-882B4B1D865B}"/>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4" name="מלבן 133">
                  <a:extLst>
                    <a:ext uri="{FF2B5EF4-FFF2-40B4-BE49-F238E27FC236}">
                      <a16:creationId xmlns:a16="http://schemas.microsoft.com/office/drawing/2014/main" id="{5BFA542C-BB94-4899-B5AD-E26C68806CF1}"/>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5" name="מלבן 134">
                  <a:extLst>
                    <a:ext uri="{FF2B5EF4-FFF2-40B4-BE49-F238E27FC236}">
                      <a16:creationId xmlns:a16="http://schemas.microsoft.com/office/drawing/2014/main" id="{13F2B4F8-5788-4E03-A7F5-BB0C5495FF35}"/>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6" name="מלבן 135">
                  <a:extLst>
                    <a:ext uri="{FF2B5EF4-FFF2-40B4-BE49-F238E27FC236}">
                      <a16:creationId xmlns:a16="http://schemas.microsoft.com/office/drawing/2014/main" id="{4B3D4D45-362E-42E2-9C1E-E513F3151490}"/>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7" name="מלבן 136">
                  <a:extLst>
                    <a:ext uri="{FF2B5EF4-FFF2-40B4-BE49-F238E27FC236}">
                      <a16:creationId xmlns:a16="http://schemas.microsoft.com/office/drawing/2014/main" id="{D2F7C9B2-552D-4236-8B66-5C26A390F35F}"/>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8" name="מלבן 137">
                  <a:extLst>
                    <a:ext uri="{FF2B5EF4-FFF2-40B4-BE49-F238E27FC236}">
                      <a16:creationId xmlns:a16="http://schemas.microsoft.com/office/drawing/2014/main" id="{40892921-4A15-4226-9270-A412158BA3C2}"/>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9" name="מלבן 138">
                  <a:extLst>
                    <a:ext uri="{FF2B5EF4-FFF2-40B4-BE49-F238E27FC236}">
                      <a16:creationId xmlns:a16="http://schemas.microsoft.com/office/drawing/2014/main" id="{10453C5A-C147-4992-887D-8958F1C3A3E1}"/>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0" name="מלבן 139">
                  <a:extLst>
                    <a:ext uri="{FF2B5EF4-FFF2-40B4-BE49-F238E27FC236}">
                      <a16:creationId xmlns:a16="http://schemas.microsoft.com/office/drawing/2014/main" id="{858C2B94-1577-4EC3-8A38-38F6DBAF566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1" name="מלבן 140">
                  <a:extLst>
                    <a:ext uri="{FF2B5EF4-FFF2-40B4-BE49-F238E27FC236}">
                      <a16:creationId xmlns:a16="http://schemas.microsoft.com/office/drawing/2014/main" id="{39381D05-F48B-4DF1-9D2F-F45EA7CDFCF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42" name="אליפסה 141">
              <a:extLst>
                <a:ext uri="{FF2B5EF4-FFF2-40B4-BE49-F238E27FC236}">
                  <a16:creationId xmlns:a16="http://schemas.microsoft.com/office/drawing/2014/main" id="{51747F10-FD05-4C2B-8439-B4C0F2495A82}"/>
                </a:ext>
              </a:extLst>
            </p:cNvPr>
            <p:cNvSpPr/>
            <p:nvPr/>
          </p:nvSpPr>
          <p:spPr>
            <a:xfrm>
              <a:off x="1185085" y="436102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3" name="אליפסה 142">
              <a:extLst>
                <a:ext uri="{FF2B5EF4-FFF2-40B4-BE49-F238E27FC236}">
                  <a16:creationId xmlns:a16="http://schemas.microsoft.com/office/drawing/2014/main" id="{A7E808E2-F9D5-43AD-B650-FC3800DE98B6}"/>
                </a:ext>
              </a:extLst>
            </p:cNvPr>
            <p:cNvSpPr/>
            <p:nvPr/>
          </p:nvSpPr>
          <p:spPr>
            <a:xfrm>
              <a:off x="1185085" y="483222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4" name="אליפסה 143">
              <a:extLst>
                <a:ext uri="{FF2B5EF4-FFF2-40B4-BE49-F238E27FC236}">
                  <a16:creationId xmlns:a16="http://schemas.microsoft.com/office/drawing/2014/main" id="{437DE504-7093-477E-99F2-54A48B315CC5}"/>
                </a:ext>
              </a:extLst>
            </p:cNvPr>
            <p:cNvSpPr/>
            <p:nvPr/>
          </p:nvSpPr>
          <p:spPr>
            <a:xfrm>
              <a:off x="1708681" y="436102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5" name="אליפסה 144">
              <a:extLst>
                <a:ext uri="{FF2B5EF4-FFF2-40B4-BE49-F238E27FC236}">
                  <a16:creationId xmlns:a16="http://schemas.microsoft.com/office/drawing/2014/main" id="{85626577-03EB-4098-9C88-91198A9B4BB3}"/>
                </a:ext>
              </a:extLst>
            </p:cNvPr>
            <p:cNvSpPr/>
            <p:nvPr/>
          </p:nvSpPr>
          <p:spPr>
            <a:xfrm>
              <a:off x="1708392" y="483222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6" name="אליפסה 145">
              <a:extLst>
                <a:ext uri="{FF2B5EF4-FFF2-40B4-BE49-F238E27FC236}">
                  <a16:creationId xmlns:a16="http://schemas.microsoft.com/office/drawing/2014/main" id="{DB4A1539-DDA4-45DC-BCBA-3871C19BC849}"/>
                </a:ext>
              </a:extLst>
            </p:cNvPr>
            <p:cNvSpPr/>
            <p:nvPr/>
          </p:nvSpPr>
          <p:spPr>
            <a:xfrm>
              <a:off x="2243368" y="436102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7" name="אליפסה 146">
              <a:extLst>
                <a:ext uri="{FF2B5EF4-FFF2-40B4-BE49-F238E27FC236}">
                  <a16:creationId xmlns:a16="http://schemas.microsoft.com/office/drawing/2014/main" id="{53FBDAF0-56FD-4EE4-824E-C22C45CE595D}"/>
                </a:ext>
              </a:extLst>
            </p:cNvPr>
            <p:cNvSpPr/>
            <p:nvPr/>
          </p:nvSpPr>
          <p:spPr>
            <a:xfrm>
              <a:off x="2233938" y="483222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8" name="אליפסה 147">
              <a:extLst>
                <a:ext uri="{FF2B5EF4-FFF2-40B4-BE49-F238E27FC236}">
                  <a16:creationId xmlns:a16="http://schemas.microsoft.com/office/drawing/2014/main" id="{48FF2E58-DBC7-4732-863C-F0CF5A55327D}"/>
                </a:ext>
              </a:extLst>
            </p:cNvPr>
            <p:cNvSpPr/>
            <p:nvPr/>
          </p:nvSpPr>
          <p:spPr>
            <a:xfrm>
              <a:off x="2792470" y="436102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9" name="אליפסה 148">
              <a:extLst>
                <a:ext uri="{FF2B5EF4-FFF2-40B4-BE49-F238E27FC236}">
                  <a16:creationId xmlns:a16="http://schemas.microsoft.com/office/drawing/2014/main" id="{7FA8DED6-DB57-4200-8835-AE7D7A519C2C}"/>
                </a:ext>
              </a:extLst>
            </p:cNvPr>
            <p:cNvSpPr/>
            <p:nvPr/>
          </p:nvSpPr>
          <p:spPr>
            <a:xfrm>
              <a:off x="3313953" y="436102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0" name="אליפסה 149">
              <a:extLst>
                <a:ext uri="{FF2B5EF4-FFF2-40B4-BE49-F238E27FC236}">
                  <a16:creationId xmlns:a16="http://schemas.microsoft.com/office/drawing/2014/main" id="{254D3EC7-C025-4539-8FD6-2F63E9C1E057}"/>
                </a:ext>
              </a:extLst>
            </p:cNvPr>
            <p:cNvSpPr/>
            <p:nvPr/>
          </p:nvSpPr>
          <p:spPr>
            <a:xfrm>
              <a:off x="2792470" y="483222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175" name="קבוצה 174">
            <a:extLst>
              <a:ext uri="{FF2B5EF4-FFF2-40B4-BE49-F238E27FC236}">
                <a16:creationId xmlns:a16="http://schemas.microsoft.com/office/drawing/2014/main" id="{848BB3F9-730E-43A0-AEC3-B0E85E54E43E}"/>
              </a:ext>
            </a:extLst>
          </p:cNvPr>
          <p:cNvGrpSpPr/>
          <p:nvPr/>
        </p:nvGrpSpPr>
        <p:grpSpPr>
          <a:xfrm>
            <a:off x="479717" y="5148481"/>
            <a:ext cx="2861543" cy="1469200"/>
            <a:chOff x="4293356" y="4665894"/>
            <a:chExt cx="2861543" cy="1469200"/>
          </a:xfrm>
        </p:grpSpPr>
        <p:sp>
          <p:nvSpPr>
            <p:cNvPr id="61" name="TextBox 3">
              <a:extLst>
                <a:ext uri="{FF2B5EF4-FFF2-40B4-BE49-F238E27FC236}">
                  <a16:creationId xmlns:a16="http://schemas.microsoft.com/office/drawing/2014/main" id="{3C9A1E45-4A39-47CA-B95B-9976B3A68D9A}"/>
                </a:ext>
              </a:extLst>
            </p:cNvPr>
            <p:cNvSpPr txBox="1"/>
            <p:nvPr/>
          </p:nvSpPr>
          <p:spPr>
            <a:xfrm>
              <a:off x="5156465" y="4665894"/>
              <a:ext cx="1235076"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1 + 8</a:t>
              </a:r>
              <a:endParaRPr lang="he-IL" sz="3200" dirty="0">
                <a:latin typeface="Calibri" panose="020F0502020204030204" pitchFamily="34" charset="0"/>
                <a:cs typeface="Calibri" panose="020F0502020204030204" pitchFamily="34" charset="0"/>
              </a:endParaRPr>
            </a:p>
          </p:txBody>
        </p:sp>
        <p:grpSp>
          <p:nvGrpSpPr>
            <p:cNvPr id="151" name="קבוצה 150">
              <a:extLst>
                <a:ext uri="{FF2B5EF4-FFF2-40B4-BE49-F238E27FC236}">
                  <a16:creationId xmlns:a16="http://schemas.microsoft.com/office/drawing/2014/main" id="{D45F17CD-72AC-473D-99AE-55A9B7B9BA6B}"/>
                </a:ext>
              </a:extLst>
            </p:cNvPr>
            <p:cNvGrpSpPr/>
            <p:nvPr/>
          </p:nvGrpSpPr>
          <p:grpSpPr>
            <a:xfrm>
              <a:off x="4293356" y="5163094"/>
              <a:ext cx="2861543" cy="972000"/>
              <a:chOff x="2574335" y="1492625"/>
              <a:chExt cx="8125328" cy="3599782"/>
            </a:xfrm>
          </p:grpSpPr>
          <p:sp>
            <p:nvSpPr>
              <p:cNvPr id="152" name="מלבן 151">
                <a:extLst>
                  <a:ext uri="{FF2B5EF4-FFF2-40B4-BE49-F238E27FC236}">
                    <a16:creationId xmlns:a16="http://schemas.microsoft.com/office/drawing/2014/main" id="{6017353E-7BB1-4FC2-8A84-AAC6F087706D}"/>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53" name="קבוצה 152">
                <a:extLst>
                  <a:ext uri="{FF2B5EF4-FFF2-40B4-BE49-F238E27FC236}">
                    <a16:creationId xmlns:a16="http://schemas.microsoft.com/office/drawing/2014/main" id="{6A04DD0F-EE9D-4A6D-83BD-574995905C78}"/>
                  </a:ext>
                </a:extLst>
              </p:cNvPr>
              <p:cNvGrpSpPr/>
              <p:nvPr/>
            </p:nvGrpSpPr>
            <p:grpSpPr>
              <a:xfrm>
                <a:off x="2708732" y="1634159"/>
                <a:ext cx="7856533" cy="3316714"/>
                <a:chOff x="3625516" y="1315453"/>
                <a:chExt cx="4832685" cy="1660358"/>
              </a:xfrm>
            </p:grpSpPr>
            <p:sp>
              <p:nvSpPr>
                <p:cNvPr id="154" name="מלבן 153">
                  <a:extLst>
                    <a:ext uri="{FF2B5EF4-FFF2-40B4-BE49-F238E27FC236}">
                      <a16:creationId xmlns:a16="http://schemas.microsoft.com/office/drawing/2014/main" id="{5DDEEC32-7699-4C07-90DB-86DD1D82F3BC}"/>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5" name="מלבן 154">
                  <a:extLst>
                    <a:ext uri="{FF2B5EF4-FFF2-40B4-BE49-F238E27FC236}">
                      <a16:creationId xmlns:a16="http://schemas.microsoft.com/office/drawing/2014/main" id="{2FB1BF51-82D7-44B5-BD0A-568B581EACEF}"/>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6" name="מלבן 155">
                  <a:extLst>
                    <a:ext uri="{FF2B5EF4-FFF2-40B4-BE49-F238E27FC236}">
                      <a16:creationId xmlns:a16="http://schemas.microsoft.com/office/drawing/2014/main" id="{7E093515-3BC5-4974-AD9F-2F6DEF0486F3}"/>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7" name="מלבן 156">
                  <a:extLst>
                    <a:ext uri="{FF2B5EF4-FFF2-40B4-BE49-F238E27FC236}">
                      <a16:creationId xmlns:a16="http://schemas.microsoft.com/office/drawing/2014/main" id="{05757537-F53D-4BE3-875B-A928158705F1}"/>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8" name="מלבן 157">
                  <a:extLst>
                    <a:ext uri="{FF2B5EF4-FFF2-40B4-BE49-F238E27FC236}">
                      <a16:creationId xmlns:a16="http://schemas.microsoft.com/office/drawing/2014/main" id="{19F8E9BA-0D1C-4252-9CEC-E4DEA3BCA257}"/>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9" name="מלבן 158">
                  <a:extLst>
                    <a:ext uri="{FF2B5EF4-FFF2-40B4-BE49-F238E27FC236}">
                      <a16:creationId xmlns:a16="http://schemas.microsoft.com/office/drawing/2014/main" id="{24796ED2-CA02-4032-8CF2-E6D27CE4B0AC}"/>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0" name="מלבן 159">
                  <a:extLst>
                    <a:ext uri="{FF2B5EF4-FFF2-40B4-BE49-F238E27FC236}">
                      <a16:creationId xmlns:a16="http://schemas.microsoft.com/office/drawing/2014/main" id="{E087D29F-847A-4691-9ABB-6C4A3418092F}"/>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1" name="מלבן 160">
                  <a:extLst>
                    <a:ext uri="{FF2B5EF4-FFF2-40B4-BE49-F238E27FC236}">
                      <a16:creationId xmlns:a16="http://schemas.microsoft.com/office/drawing/2014/main" id="{86611036-F5A3-48FC-9B3C-14888A631B24}"/>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2" name="מלבן 161">
                  <a:extLst>
                    <a:ext uri="{FF2B5EF4-FFF2-40B4-BE49-F238E27FC236}">
                      <a16:creationId xmlns:a16="http://schemas.microsoft.com/office/drawing/2014/main" id="{35B47357-4859-4689-9D4B-B46E1CD4A7B4}"/>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3" name="מלבן 162">
                  <a:extLst>
                    <a:ext uri="{FF2B5EF4-FFF2-40B4-BE49-F238E27FC236}">
                      <a16:creationId xmlns:a16="http://schemas.microsoft.com/office/drawing/2014/main" id="{35596F5A-DC7E-4309-B037-BBA665006DA9}"/>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64" name="אליפסה 163">
              <a:extLst>
                <a:ext uri="{FF2B5EF4-FFF2-40B4-BE49-F238E27FC236}">
                  <a16:creationId xmlns:a16="http://schemas.microsoft.com/office/drawing/2014/main" id="{DB5DCBE1-4961-4089-9FED-9CC9DB13F548}"/>
                </a:ext>
              </a:extLst>
            </p:cNvPr>
            <p:cNvSpPr/>
            <p:nvPr/>
          </p:nvSpPr>
          <p:spPr>
            <a:xfrm>
              <a:off x="4470990" y="5229533"/>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5" name="אליפסה 164">
              <a:extLst>
                <a:ext uri="{FF2B5EF4-FFF2-40B4-BE49-F238E27FC236}">
                  <a16:creationId xmlns:a16="http://schemas.microsoft.com/office/drawing/2014/main" id="{806F90A0-AA1B-48FB-B8B3-E23B1F46EC44}"/>
                </a:ext>
              </a:extLst>
            </p:cNvPr>
            <p:cNvSpPr/>
            <p:nvPr/>
          </p:nvSpPr>
          <p:spPr>
            <a:xfrm>
              <a:off x="4470990" y="5700731"/>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6" name="אליפסה 165">
              <a:extLst>
                <a:ext uri="{FF2B5EF4-FFF2-40B4-BE49-F238E27FC236}">
                  <a16:creationId xmlns:a16="http://schemas.microsoft.com/office/drawing/2014/main" id="{030D31A2-9B30-448A-959A-806DFF052D90}"/>
                </a:ext>
              </a:extLst>
            </p:cNvPr>
            <p:cNvSpPr/>
            <p:nvPr/>
          </p:nvSpPr>
          <p:spPr>
            <a:xfrm>
              <a:off x="4994586" y="5229533"/>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7" name="אליפסה 166">
              <a:extLst>
                <a:ext uri="{FF2B5EF4-FFF2-40B4-BE49-F238E27FC236}">
                  <a16:creationId xmlns:a16="http://schemas.microsoft.com/office/drawing/2014/main" id="{2FE27AC1-DEF1-4678-BD54-4E231F124D3C}"/>
                </a:ext>
              </a:extLst>
            </p:cNvPr>
            <p:cNvSpPr/>
            <p:nvPr/>
          </p:nvSpPr>
          <p:spPr>
            <a:xfrm>
              <a:off x="4994297" y="5700731"/>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8" name="אליפסה 167">
              <a:extLst>
                <a:ext uri="{FF2B5EF4-FFF2-40B4-BE49-F238E27FC236}">
                  <a16:creationId xmlns:a16="http://schemas.microsoft.com/office/drawing/2014/main" id="{9BA67E48-7208-4236-8E93-E0830C9A3CAC}"/>
                </a:ext>
              </a:extLst>
            </p:cNvPr>
            <p:cNvSpPr/>
            <p:nvPr/>
          </p:nvSpPr>
          <p:spPr>
            <a:xfrm>
              <a:off x="5529273" y="5229533"/>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9" name="אליפסה 168">
              <a:extLst>
                <a:ext uri="{FF2B5EF4-FFF2-40B4-BE49-F238E27FC236}">
                  <a16:creationId xmlns:a16="http://schemas.microsoft.com/office/drawing/2014/main" id="{B9C846E1-41E4-4C2E-A6EC-1A4DEFEA195B}"/>
                </a:ext>
              </a:extLst>
            </p:cNvPr>
            <p:cNvSpPr/>
            <p:nvPr/>
          </p:nvSpPr>
          <p:spPr>
            <a:xfrm>
              <a:off x="5519843" y="5700731"/>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0" name="אליפסה 169">
              <a:extLst>
                <a:ext uri="{FF2B5EF4-FFF2-40B4-BE49-F238E27FC236}">
                  <a16:creationId xmlns:a16="http://schemas.microsoft.com/office/drawing/2014/main" id="{1E6DC622-3906-4A07-A77C-F63E3740D650}"/>
                </a:ext>
              </a:extLst>
            </p:cNvPr>
            <p:cNvSpPr/>
            <p:nvPr/>
          </p:nvSpPr>
          <p:spPr>
            <a:xfrm>
              <a:off x="6078375" y="5229533"/>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1" name="אליפסה 170">
              <a:extLst>
                <a:ext uri="{FF2B5EF4-FFF2-40B4-BE49-F238E27FC236}">
                  <a16:creationId xmlns:a16="http://schemas.microsoft.com/office/drawing/2014/main" id="{AAAECEDE-0D5F-480E-AC87-887EE64DC541}"/>
                </a:ext>
              </a:extLst>
            </p:cNvPr>
            <p:cNvSpPr/>
            <p:nvPr/>
          </p:nvSpPr>
          <p:spPr>
            <a:xfrm>
              <a:off x="6599858" y="5229533"/>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2" name="אליפסה 171">
              <a:extLst>
                <a:ext uri="{FF2B5EF4-FFF2-40B4-BE49-F238E27FC236}">
                  <a16:creationId xmlns:a16="http://schemas.microsoft.com/office/drawing/2014/main" id="{542DB6FF-8D0A-4528-9C92-5DCCB021188B}"/>
                </a:ext>
              </a:extLst>
            </p:cNvPr>
            <p:cNvSpPr/>
            <p:nvPr/>
          </p:nvSpPr>
          <p:spPr>
            <a:xfrm>
              <a:off x="6078375" y="5700731"/>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103" name="קבוצה 102">
            <a:extLst>
              <a:ext uri="{FF2B5EF4-FFF2-40B4-BE49-F238E27FC236}">
                <a16:creationId xmlns:a16="http://schemas.microsoft.com/office/drawing/2014/main" id="{5B6E5B5A-91F1-40AA-B5E6-F94F1C9823D6}"/>
              </a:ext>
            </a:extLst>
          </p:cNvPr>
          <p:cNvGrpSpPr/>
          <p:nvPr/>
        </p:nvGrpSpPr>
        <p:grpSpPr>
          <a:xfrm>
            <a:off x="4920663" y="2021489"/>
            <a:ext cx="2861543" cy="1494976"/>
            <a:chOff x="229316" y="2302083"/>
            <a:chExt cx="2861543" cy="1494976"/>
          </a:xfrm>
        </p:grpSpPr>
        <p:sp>
          <p:nvSpPr>
            <p:cNvPr id="104" name="TextBox 3">
              <a:extLst>
                <a:ext uri="{FF2B5EF4-FFF2-40B4-BE49-F238E27FC236}">
                  <a16:creationId xmlns:a16="http://schemas.microsoft.com/office/drawing/2014/main" id="{2233CFFB-95F1-41AC-A58A-3AC6B58AF29D}"/>
                </a:ext>
              </a:extLst>
            </p:cNvPr>
            <p:cNvSpPr txBox="1"/>
            <p:nvPr/>
          </p:nvSpPr>
          <p:spPr>
            <a:xfrm>
              <a:off x="1115101" y="2302083"/>
              <a:ext cx="1150376"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3 + 6</a:t>
              </a:r>
              <a:endParaRPr lang="he-IL" sz="3200" dirty="0">
                <a:latin typeface="Calibri" panose="020F0502020204030204" pitchFamily="34" charset="0"/>
                <a:cs typeface="Calibri" panose="020F0502020204030204" pitchFamily="34" charset="0"/>
              </a:endParaRPr>
            </a:p>
          </p:txBody>
        </p:sp>
        <p:grpSp>
          <p:nvGrpSpPr>
            <p:cNvPr id="105" name="קבוצה 104">
              <a:extLst>
                <a:ext uri="{FF2B5EF4-FFF2-40B4-BE49-F238E27FC236}">
                  <a16:creationId xmlns:a16="http://schemas.microsoft.com/office/drawing/2014/main" id="{319FA4A0-BBFD-4E53-9AEC-3AE647152EDA}"/>
                </a:ext>
              </a:extLst>
            </p:cNvPr>
            <p:cNvGrpSpPr/>
            <p:nvPr/>
          </p:nvGrpSpPr>
          <p:grpSpPr>
            <a:xfrm>
              <a:off x="229316" y="2825059"/>
              <a:ext cx="2861543" cy="972000"/>
              <a:chOff x="2574335" y="1492625"/>
              <a:chExt cx="8125328" cy="3599782"/>
            </a:xfrm>
          </p:grpSpPr>
          <p:sp>
            <p:nvSpPr>
              <p:cNvPr id="185" name="מלבן 184">
                <a:extLst>
                  <a:ext uri="{FF2B5EF4-FFF2-40B4-BE49-F238E27FC236}">
                    <a16:creationId xmlns:a16="http://schemas.microsoft.com/office/drawing/2014/main" id="{D400FE30-BFAA-4CBF-8D0C-782C2C257A50}"/>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86" name="קבוצה 185">
                <a:extLst>
                  <a:ext uri="{FF2B5EF4-FFF2-40B4-BE49-F238E27FC236}">
                    <a16:creationId xmlns:a16="http://schemas.microsoft.com/office/drawing/2014/main" id="{EBFC151B-DF58-445A-B91D-46B0A0DB5215}"/>
                  </a:ext>
                </a:extLst>
              </p:cNvPr>
              <p:cNvGrpSpPr/>
              <p:nvPr/>
            </p:nvGrpSpPr>
            <p:grpSpPr>
              <a:xfrm>
                <a:off x="2708732" y="1634159"/>
                <a:ext cx="7856533" cy="3316714"/>
                <a:chOff x="3625516" y="1315453"/>
                <a:chExt cx="4832685" cy="1660358"/>
              </a:xfrm>
            </p:grpSpPr>
            <p:sp>
              <p:nvSpPr>
                <p:cNvPr id="187" name="מלבן 186">
                  <a:extLst>
                    <a:ext uri="{FF2B5EF4-FFF2-40B4-BE49-F238E27FC236}">
                      <a16:creationId xmlns:a16="http://schemas.microsoft.com/office/drawing/2014/main" id="{A2E11642-BB5E-42A4-82CA-BA28C20D9BA7}"/>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8" name="מלבן 187">
                  <a:extLst>
                    <a:ext uri="{FF2B5EF4-FFF2-40B4-BE49-F238E27FC236}">
                      <a16:creationId xmlns:a16="http://schemas.microsoft.com/office/drawing/2014/main" id="{4B2ECA46-6106-4810-B8B3-0F22AE059524}"/>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9" name="מלבן 188">
                  <a:extLst>
                    <a:ext uri="{FF2B5EF4-FFF2-40B4-BE49-F238E27FC236}">
                      <a16:creationId xmlns:a16="http://schemas.microsoft.com/office/drawing/2014/main" id="{31EE3382-E0EB-4662-BBB5-C25CEF13C6C8}"/>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0" name="מלבן 189">
                  <a:extLst>
                    <a:ext uri="{FF2B5EF4-FFF2-40B4-BE49-F238E27FC236}">
                      <a16:creationId xmlns:a16="http://schemas.microsoft.com/office/drawing/2014/main" id="{20D6DDFC-A924-443F-BBB7-3404DC450990}"/>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1" name="מלבן 190">
                  <a:extLst>
                    <a:ext uri="{FF2B5EF4-FFF2-40B4-BE49-F238E27FC236}">
                      <a16:creationId xmlns:a16="http://schemas.microsoft.com/office/drawing/2014/main" id="{BE11B058-C67B-4FF9-8B47-0AA4B570EE9B}"/>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2" name="מלבן 191">
                  <a:extLst>
                    <a:ext uri="{FF2B5EF4-FFF2-40B4-BE49-F238E27FC236}">
                      <a16:creationId xmlns:a16="http://schemas.microsoft.com/office/drawing/2014/main" id="{24D5FF4E-FCC1-4695-9BD0-D93C3E74DE58}"/>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3" name="מלבן 192">
                  <a:extLst>
                    <a:ext uri="{FF2B5EF4-FFF2-40B4-BE49-F238E27FC236}">
                      <a16:creationId xmlns:a16="http://schemas.microsoft.com/office/drawing/2014/main" id="{84B57827-A251-46FB-A71C-5B3B24E70E9F}"/>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4" name="מלבן 193">
                  <a:extLst>
                    <a:ext uri="{FF2B5EF4-FFF2-40B4-BE49-F238E27FC236}">
                      <a16:creationId xmlns:a16="http://schemas.microsoft.com/office/drawing/2014/main" id="{7B5CF382-15BD-416C-BA6D-21CFFD84293D}"/>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5" name="מלבן 194">
                  <a:extLst>
                    <a:ext uri="{FF2B5EF4-FFF2-40B4-BE49-F238E27FC236}">
                      <a16:creationId xmlns:a16="http://schemas.microsoft.com/office/drawing/2014/main" id="{E46E5187-80F8-4248-A06D-AE8460C5BEAE}"/>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6" name="מלבן 195">
                  <a:extLst>
                    <a:ext uri="{FF2B5EF4-FFF2-40B4-BE49-F238E27FC236}">
                      <a16:creationId xmlns:a16="http://schemas.microsoft.com/office/drawing/2014/main" id="{642D8A33-C8A0-4E40-883A-C16FFEE3971F}"/>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06" name="אליפסה 105">
              <a:extLst>
                <a:ext uri="{FF2B5EF4-FFF2-40B4-BE49-F238E27FC236}">
                  <a16:creationId xmlns:a16="http://schemas.microsoft.com/office/drawing/2014/main" id="{DAFE4235-678F-482F-B432-D49DEECBE199}"/>
                </a:ext>
              </a:extLst>
            </p:cNvPr>
            <p:cNvSpPr/>
            <p:nvPr/>
          </p:nvSpPr>
          <p:spPr>
            <a:xfrm>
              <a:off x="406950" y="2891498"/>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7" name="אליפסה 176">
              <a:extLst>
                <a:ext uri="{FF2B5EF4-FFF2-40B4-BE49-F238E27FC236}">
                  <a16:creationId xmlns:a16="http://schemas.microsoft.com/office/drawing/2014/main" id="{0BE54280-9AC1-4756-89ED-103D66D606E8}"/>
                </a:ext>
              </a:extLst>
            </p:cNvPr>
            <p:cNvSpPr/>
            <p:nvPr/>
          </p:nvSpPr>
          <p:spPr>
            <a:xfrm>
              <a:off x="406950" y="336269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8" name="אליפסה 177">
              <a:extLst>
                <a:ext uri="{FF2B5EF4-FFF2-40B4-BE49-F238E27FC236}">
                  <a16:creationId xmlns:a16="http://schemas.microsoft.com/office/drawing/2014/main" id="{96873278-3CAE-4838-B0F1-6DA3155B9D17}"/>
                </a:ext>
              </a:extLst>
            </p:cNvPr>
            <p:cNvSpPr/>
            <p:nvPr/>
          </p:nvSpPr>
          <p:spPr>
            <a:xfrm>
              <a:off x="930546" y="2891498"/>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9" name="אליפסה 178">
              <a:extLst>
                <a:ext uri="{FF2B5EF4-FFF2-40B4-BE49-F238E27FC236}">
                  <a16:creationId xmlns:a16="http://schemas.microsoft.com/office/drawing/2014/main" id="{31E4A3E4-9A4C-460F-BC4E-148AD1CDDF8F}"/>
                </a:ext>
              </a:extLst>
            </p:cNvPr>
            <p:cNvSpPr/>
            <p:nvPr/>
          </p:nvSpPr>
          <p:spPr>
            <a:xfrm>
              <a:off x="930257" y="336269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0" name="אליפסה 179">
              <a:extLst>
                <a:ext uri="{FF2B5EF4-FFF2-40B4-BE49-F238E27FC236}">
                  <a16:creationId xmlns:a16="http://schemas.microsoft.com/office/drawing/2014/main" id="{239A3422-79EC-4BA8-9369-65D58C2EEFC1}"/>
                </a:ext>
              </a:extLst>
            </p:cNvPr>
            <p:cNvSpPr/>
            <p:nvPr/>
          </p:nvSpPr>
          <p:spPr>
            <a:xfrm>
              <a:off x="1465233" y="2891498"/>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1" name="אליפסה 180">
              <a:extLst>
                <a:ext uri="{FF2B5EF4-FFF2-40B4-BE49-F238E27FC236}">
                  <a16:creationId xmlns:a16="http://schemas.microsoft.com/office/drawing/2014/main" id="{F63C23BF-03D1-4426-A3D9-6CBFEEF03E97}"/>
                </a:ext>
              </a:extLst>
            </p:cNvPr>
            <p:cNvSpPr/>
            <p:nvPr/>
          </p:nvSpPr>
          <p:spPr>
            <a:xfrm>
              <a:off x="1455803" y="336269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2" name="אליפסה 181">
              <a:extLst>
                <a:ext uri="{FF2B5EF4-FFF2-40B4-BE49-F238E27FC236}">
                  <a16:creationId xmlns:a16="http://schemas.microsoft.com/office/drawing/2014/main" id="{05487253-42DB-4F23-959A-6B44EF6469B6}"/>
                </a:ext>
              </a:extLst>
            </p:cNvPr>
            <p:cNvSpPr/>
            <p:nvPr/>
          </p:nvSpPr>
          <p:spPr>
            <a:xfrm>
              <a:off x="2014335" y="2891498"/>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3" name="אליפסה 182">
              <a:extLst>
                <a:ext uri="{FF2B5EF4-FFF2-40B4-BE49-F238E27FC236}">
                  <a16:creationId xmlns:a16="http://schemas.microsoft.com/office/drawing/2014/main" id="{9571187E-4B9F-4FA9-9E80-79C5F8CD08F5}"/>
                </a:ext>
              </a:extLst>
            </p:cNvPr>
            <p:cNvSpPr/>
            <p:nvPr/>
          </p:nvSpPr>
          <p:spPr>
            <a:xfrm>
              <a:off x="2535818" y="2891498"/>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4" name="אליפסה 183">
              <a:extLst>
                <a:ext uri="{FF2B5EF4-FFF2-40B4-BE49-F238E27FC236}">
                  <a16:creationId xmlns:a16="http://schemas.microsoft.com/office/drawing/2014/main" id="{FA639B82-7065-4620-96BA-23D69B7B1E0F}"/>
                </a:ext>
              </a:extLst>
            </p:cNvPr>
            <p:cNvSpPr/>
            <p:nvPr/>
          </p:nvSpPr>
          <p:spPr>
            <a:xfrm>
              <a:off x="2014335" y="336269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197" name="קבוצה 196">
            <a:extLst>
              <a:ext uri="{FF2B5EF4-FFF2-40B4-BE49-F238E27FC236}">
                <a16:creationId xmlns:a16="http://schemas.microsoft.com/office/drawing/2014/main" id="{2045CB17-2A27-426B-A230-488385725D66}"/>
              </a:ext>
            </a:extLst>
          </p:cNvPr>
          <p:cNvGrpSpPr/>
          <p:nvPr/>
        </p:nvGrpSpPr>
        <p:grpSpPr>
          <a:xfrm>
            <a:off x="4920663" y="424618"/>
            <a:ext cx="2861543" cy="1466922"/>
            <a:chOff x="355020" y="294515"/>
            <a:chExt cx="2861543" cy="1466922"/>
          </a:xfrm>
        </p:grpSpPr>
        <p:sp>
          <p:nvSpPr>
            <p:cNvPr id="198" name="TextBox 3">
              <a:extLst>
                <a:ext uri="{FF2B5EF4-FFF2-40B4-BE49-F238E27FC236}">
                  <a16:creationId xmlns:a16="http://schemas.microsoft.com/office/drawing/2014/main" id="{7AAFE9E5-8078-4BA2-A347-B919E65CF131}"/>
                </a:ext>
              </a:extLst>
            </p:cNvPr>
            <p:cNvSpPr txBox="1"/>
            <p:nvPr/>
          </p:nvSpPr>
          <p:spPr>
            <a:xfrm>
              <a:off x="1178142" y="294515"/>
              <a:ext cx="1117611"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7 + 2</a:t>
              </a:r>
              <a:endParaRPr lang="he-IL" sz="3200" dirty="0">
                <a:latin typeface="Calibri" panose="020F0502020204030204" pitchFamily="34" charset="0"/>
                <a:cs typeface="Calibri" panose="020F0502020204030204" pitchFamily="34" charset="0"/>
              </a:endParaRPr>
            </a:p>
          </p:txBody>
        </p:sp>
        <p:grpSp>
          <p:nvGrpSpPr>
            <p:cNvPr id="199" name="קבוצה 198">
              <a:extLst>
                <a:ext uri="{FF2B5EF4-FFF2-40B4-BE49-F238E27FC236}">
                  <a16:creationId xmlns:a16="http://schemas.microsoft.com/office/drawing/2014/main" id="{1CFFCFCA-3545-46A5-BF34-5CB7B6E1EB65}"/>
                </a:ext>
              </a:extLst>
            </p:cNvPr>
            <p:cNvGrpSpPr/>
            <p:nvPr/>
          </p:nvGrpSpPr>
          <p:grpSpPr>
            <a:xfrm>
              <a:off x="355020" y="789437"/>
              <a:ext cx="2861543" cy="972000"/>
              <a:chOff x="2574335" y="1492625"/>
              <a:chExt cx="8125328" cy="3599782"/>
            </a:xfrm>
          </p:grpSpPr>
          <p:sp>
            <p:nvSpPr>
              <p:cNvPr id="209" name="מלבן 208">
                <a:extLst>
                  <a:ext uri="{FF2B5EF4-FFF2-40B4-BE49-F238E27FC236}">
                    <a16:creationId xmlns:a16="http://schemas.microsoft.com/office/drawing/2014/main" id="{5013721A-5CD5-41B2-B9FB-EFD888E9AE85}"/>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10" name="קבוצה 209">
                <a:extLst>
                  <a:ext uri="{FF2B5EF4-FFF2-40B4-BE49-F238E27FC236}">
                    <a16:creationId xmlns:a16="http://schemas.microsoft.com/office/drawing/2014/main" id="{742F58CE-5484-471E-AD86-83D42DB72C32}"/>
                  </a:ext>
                </a:extLst>
              </p:cNvPr>
              <p:cNvGrpSpPr/>
              <p:nvPr/>
            </p:nvGrpSpPr>
            <p:grpSpPr>
              <a:xfrm>
                <a:off x="2708732" y="1634159"/>
                <a:ext cx="7856533" cy="3316714"/>
                <a:chOff x="3625516" y="1315453"/>
                <a:chExt cx="4832685" cy="1660358"/>
              </a:xfrm>
            </p:grpSpPr>
            <p:sp>
              <p:nvSpPr>
                <p:cNvPr id="211" name="מלבן 210">
                  <a:extLst>
                    <a:ext uri="{FF2B5EF4-FFF2-40B4-BE49-F238E27FC236}">
                      <a16:creationId xmlns:a16="http://schemas.microsoft.com/office/drawing/2014/main" id="{D8B71156-9444-4E45-99FA-1786E2DE6769}"/>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2" name="מלבן 211">
                  <a:extLst>
                    <a:ext uri="{FF2B5EF4-FFF2-40B4-BE49-F238E27FC236}">
                      <a16:creationId xmlns:a16="http://schemas.microsoft.com/office/drawing/2014/main" id="{69E119DB-C5DF-4EF6-81D5-66D3A6AFC47E}"/>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3" name="מלבן 212">
                  <a:extLst>
                    <a:ext uri="{FF2B5EF4-FFF2-40B4-BE49-F238E27FC236}">
                      <a16:creationId xmlns:a16="http://schemas.microsoft.com/office/drawing/2014/main" id="{6C10361D-FD4E-4346-9247-FE4458935E01}"/>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4" name="מלבן 213">
                  <a:extLst>
                    <a:ext uri="{FF2B5EF4-FFF2-40B4-BE49-F238E27FC236}">
                      <a16:creationId xmlns:a16="http://schemas.microsoft.com/office/drawing/2014/main" id="{1E115E2E-AF6C-4E7F-B9DB-8F6CCC52A572}"/>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5" name="מלבן 214">
                  <a:extLst>
                    <a:ext uri="{FF2B5EF4-FFF2-40B4-BE49-F238E27FC236}">
                      <a16:creationId xmlns:a16="http://schemas.microsoft.com/office/drawing/2014/main" id="{CFEA5333-2061-4284-A4BD-C4029524FC5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6" name="מלבן 215">
                  <a:extLst>
                    <a:ext uri="{FF2B5EF4-FFF2-40B4-BE49-F238E27FC236}">
                      <a16:creationId xmlns:a16="http://schemas.microsoft.com/office/drawing/2014/main" id="{61A8D1CA-FA86-471E-8799-6E68A5D9D9B9}"/>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7" name="מלבן 216">
                  <a:extLst>
                    <a:ext uri="{FF2B5EF4-FFF2-40B4-BE49-F238E27FC236}">
                      <a16:creationId xmlns:a16="http://schemas.microsoft.com/office/drawing/2014/main" id="{991D748F-9D62-4781-83BC-28C78662548B}"/>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8" name="מלבן 217">
                  <a:extLst>
                    <a:ext uri="{FF2B5EF4-FFF2-40B4-BE49-F238E27FC236}">
                      <a16:creationId xmlns:a16="http://schemas.microsoft.com/office/drawing/2014/main" id="{2C9E0594-681D-4278-8C07-47443145BFFB}"/>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9" name="מלבן 218">
                  <a:extLst>
                    <a:ext uri="{FF2B5EF4-FFF2-40B4-BE49-F238E27FC236}">
                      <a16:creationId xmlns:a16="http://schemas.microsoft.com/office/drawing/2014/main" id="{B6F86027-9B0D-482F-9DFD-2D985A0CB9F5}"/>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0" name="מלבן 219">
                  <a:extLst>
                    <a:ext uri="{FF2B5EF4-FFF2-40B4-BE49-F238E27FC236}">
                      <a16:creationId xmlns:a16="http://schemas.microsoft.com/office/drawing/2014/main" id="{81E576D1-44D5-48D2-B742-A021E7A8EA2A}"/>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200" name="אליפסה 199">
              <a:extLst>
                <a:ext uri="{FF2B5EF4-FFF2-40B4-BE49-F238E27FC236}">
                  <a16:creationId xmlns:a16="http://schemas.microsoft.com/office/drawing/2014/main" id="{5FE7A8D7-E078-4E14-88D1-B579A3434E4C}"/>
                </a:ext>
              </a:extLst>
            </p:cNvPr>
            <p:cNvSpPr/>
            <p:nvPr/>
          </p:nvSpPr>
          <p:spPr>
            <a:xfrm>
              <a:off x="532654" y="85587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1" name="אליפסה 200">
              <a:extLst>
                <a:ext uri="{FF2B5EF4-FFF2-40B4-BE49-F238E27FC236}">
                  <a16:creationId xmlns:a16="http://schemas.microsoft.com/office/drawing/2014/main" id="{D3BBC33E-B64D-4947-8F58-B8E8A5EE7FF6}"/>
                </a:ext>
              </a:extLst>
            </p:cNvPr>
            <p:cNvSpPr/>
            <p:nvPr/>
          </p:nvSpPr>
          <p:spPr>
            <a:xfrm>
              <a:off x="532654" y="132707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2" name="אליפסה 201">
              <a:extLst>
                <a:ext uri="{FF2B5EF4-FFF2-40B4-BE49-F238E27FC236}">
                  <a16:creationId xmlns:a16="http://schemas.microsoft.com/office/drawing/2014/main" id="{2D22BA65-9C67-4127-86D4-A9504362F87B}"/>
                </a:ext>
              </a:extLst>
            </p:cNvPr>
            <p:cNvSpPr/>
            <p:nvPr/>
          </p:nvSpPr>
          <p:spPr>
            <a:xfrm>
              <a:off x="1056250" y="85587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3" name="אליפסה 202">
              <a:extLst>
                <a:ext uri="{FF2B5EF4-FFF2-40B4-BE49-F238E27FC236}">
                  <a16:creationId xmlns:a16="http://schemas.microsoft.com/office/drawing/2014/main" id="{835DB934-072A-498E-AAAE-725A6A5EA036}"/>
                </a:ext>
              </a:extLst>
            </p:cNvPr>
            <p:cNvSpPr/>
            <p:nvPr/>
          </p:nvSpPr>
          <p:spPr>
            <a:xfrm>
              <a:off x="1055961" y="132707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4" name="אליפסה 203">
              <a:extLst>
                <a:ext uri="{FF2B5EF4-FFF2-40B4-BE49-F238E27FC236}">
                  <a16:creationId xmlns:a16="http://schemas.microsoft.com/office/drawing/2014/main" id="{BE7DD839-C146-4D5D-895F-EB4E9CC6338D}"/>
                </a:ext>
              </a:extLst>
            </p:cNvPr>
            <p:cNvSpPr/>
            <p:nvPr/>
          </p:nvSpPr>
          <p:spPr>
            <a:xfrm>
              <a:off x="1590937" y="85587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5" name="אליפסה 204">
              <a:extLst>
                <a:ext uri="{FF2B5EF4-FFF2-40B4-BE49-F238E27FC236}">
                  <a16:creationId xmlns:a16="http://schemas.microsoft.com/office/drawing/2014/main" id="{94F547D8-6815-4D27-A580-EC25CCC9AE89}"/>
                </a:ext>
              </a:extLst>
            </p:cNvPr>
            <p:cNvSpPr/>
            <p:nvPr/>
          </p:nvSpPr>
          <p:spPr>
            <a:xfrm>
              <a:off x="1581507" y="132707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6" name="אליפסה 205">
              <a:extLst>
                <a:ext uri="{FF2B5EF4-FFF2-40B4-BE49-F238E27FC236}">
                  <a16:creationId xmlns:a16="http://schemas.microsoft.com/office/drawing/2014/main" id="{A529C052-1056-4054-A914-05CA7359AEE7}"/>
                </a:ext>
              </a:extLst>
            </p:cNvPr>
            <p:cNvSpPr/>
            <p:nvPr/>
          </p:nvSpPr>
          <p:spPr>
            <a:xfrm>
              <a:off x="2140039" y="85587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7" name="אליפסה 206">
              <a:extLst>
                <a:ext uri="{FF2B5EF4-FFF2-40B4-BE49-F238E27FC236}">
                  <a16:creationId xmlns:a16="http://schemas.microsoft.com/office/drawing/2014/main" id="{E5E664CA-E4EC-4CF7-BEE1-0288740E7A7F}"/>
                </a:ext>
              </a:extLst>
            </p:cNvPr>
            <p:cNvSpPr/>
            <p:nvPr/>
          </p:nvSpPr>
          <p:spPr>
            <a:xfrm>
              <a:off x="2661522" y="85587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8" name="אליפסה 207">
              <a:extLst>
                <a:ext uri="{FF2B5EF4-FFF2-40B4-BE49-F238E27FC236}">
                  <a16:creationId xmlns:a16="http://schemas.microsoft.com/office/drawing/2014/main" id="{17099F03-C9F2-4923-847A-A93AA4DDC86E}"/>
                </a:ext>
              </a:extLst>
            </p:cNvPr>
            <p:cNvSpPr/>
            <p:nvPr/>
          </p:nvSpPr>
          <p:spPr>
            <a:xfrm>
              <a:off x="2140039" y="132707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221" name="קבוצה 220">
            <a:extLst>
              <a:ext uri="{FF2B5EF4-FFF2-40B4-BE49-F238E27FC236}">
                <a16:creationId xmlns:a16="http://schemas.microsoft.com/office/drawing/2014/main" id="{9AB3528A-A7CA-4273-90C0-A74B0A6D940C}"/>
              </a:ext>
            </a:extLst>
          </p:cNvPr>
          <p:cNvGrpSpPr/>
          <p:nvPr/>
        </p:nvGrpSpPr>
        <p:grpSpPr>
          <a:xfrm>
            <a:off x="4920663" y="3646568"/>
            <a:ext cx="2861543" cy="1468998"/>
            <a:chOff x="1007451" y="3797589"/>
            <a:chExt cx="2861543" cy="1468998"/>
          </a:xfrm>
        </p:grpSpPr>
        <p:sp>
          <p:nvSpPr>
            <p:cNvPr id="222" name="TextBox 3">
              <a:extLst>
                <a:ext uri="{FF2B5EF4-FFF2-40B4-BE49-F238E27FC236}">
                  <a16:creationId xmlns:a16="http://schemas.microsoft.com/office/drawing/2014/main" id="{AEB5B854-6615-4BC0-8D9B-272A8B728D47}"/>
                </a:ext>
              </a:extLst>
            </p:cNvPr>
            <p:cNvSpPr txBox="1"/>
            <p:nvPr/>
          </p:nvSpPr>
          <p:spPr>
            <a:xfrm>
              <a:off x="1931878" y="3797589"/>
              <a:ext cx="1220592"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5 + 4</a:t>
              </a:r>
              <a:endParaRPr lang="he-IL" sz="3200" dirty="0">
                <a:latin typeface="Calibri" panose="020F0502020204030204" pitchFamily="34" charset="0"/>
                <a:cs typeface="Calibri" panose="020F0502020204030204" pitchFamily="34" charset="0"/>
              </a:endParaRPr>
            </a:p>
          </p:txBody>
        </p:sp>
        <p:grpSp>
          <p:nvGrpSpPr>
            <p:cNvPr id="223" name="קבוצה 222">
              <a:extLst>
                <a:ext uri="{FF2B5EF4-FFF2-40B4-BE49-F238E27FC236}">
                  <a16:creationId xmlns:a16="http://schemas.microsoft.com/office/drawing/2014/main" id="{F196C8EE-FC4E-4E92-8556-E6242173C24D}"/>
                </a:ext>
              </a:extLst>
            </p:cNvPr>
            <p:cNvGrpSpPr/>
            <p:nvPr/>
          </p:nvGrpSpPr>
          <p:grpSpPr>
            <a:xfrm>
              <a:off x="1007451" y="4294587"/>
              <a:ext cx="2861543" cy="972000"/>
              <a:chOff x="2574335" y="1492625"/>
              <a:chExt cx="8125328" cy="3599782"/>
            </a:xfrm>
          </p:grpSpPr>
          <p:sp>
            <p:nvSpPr>
              <p:cNvPr id="233" name="מלבן 232">
                <a:extLst>
                  <a:ext uri="{FF2B5EF4-FFF2-40B4-BE49-F238E27FC236}">
                    <a16:creationId xmlns:a16="http://schemas.microsoft.com/office/drawing/2014/main" id="{71D90FE8-F535-4029-AD6B-0C95E86C3053}"/>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34" name="קבוצה 233">
                <a:extLst>
                  <a:ext uri="{FF2B5EF4-FFF2-40B4-BE49-F238E27FC236}">
                    <a16:creationId xmlns:a16="http://schemas.microsoft.com/office/drawing/2014/main" id="{5B9836C0-0086-44B2-9793-0F46556347F1}"/>
                  </a:ext>
                </a:extLst>
              </p:cNvPr>
              <p:cNvGrpSpPr/>
              <p:nvPr/>
            </p:nvGrpSpPr>
            <p:grpSpPr>
              <a:xfrm>
                <a:off x="2708732" y="1634159"/>
                <a:ext cx="7856533" cy="3316714"/>
                <a:chOff x="3625516" y="1315453"/>
                <a:chExt cx="4832685" cy="1660358"/>
              </a:xfrm>
            </p:grpSpPr>
            <p:sp>
              <p:nvSpPr>
                <p:cNvPr id="235" name="מלבן 234">
                  <a:extLst>
                    <a:ext uri="{FF2B5EF4-FFF2-40B4-BE49-F238E27FC236}">
                      <a16:creationId xmlns:a16="http://schemas.microsoft.com/office/drawing/2014/main" id="{A853A1E2-F30B-471A-8EA0-4FDA0BA08B6A}"/>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6" name="מלבן 235">
                  <a:extLst>
                    <a:ext uri="{FF2B5EF4-FFF2-40B4-BE49-F238E27FC236}">
                      <a16:creationId xmlns:a16="http://schemas.microsoft.com/office/drawing/2014/main" id="{4E4496F5-BD75-4213-873E-2FF41ED5E92B}"/>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7" name="מלבן 236">
                  <a:extLst>
                    <a:ext uri="{FF2B5EF4-FFF2-40B4-BE49-F238E27FC236}">
                      <a16:creationId xmlns:a16="http://schemas.microsoft.com/office/drawing/2014/main" id="{9E3DE2F6-6A15-461E-B433-F88A5BDF5386}"/>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8" name="מלבן 237">
                  <a:extLst>
                    <a:ext uri="{FF2B5EF4-FFF2-40B4-BE49-F238E27FC236}">
                      <a16:creationId xmlns:a16="http://schemas.microsoft.com/office/drawing/2014/main" id="{66E94000-DD2A-4D08-B50E-BD8A650A305A}"/>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9" name="מלבן 238">
                  <a:extLst>
                    <a:ext uri="{FF2B5EF4-FFF2-40B4-BE49-F238E27FC236}">
                      <a16:creationId xmlns:a16="http://schemas.microsoft.com/office/drawing/2014/main" id="{E7D819AF-DEE3-4842-B30A-AC5065153602}"/>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0" name="מלבן 239">
                  <a:extLst>
                    <a:ext uri="{FF2B5EF4-FFF2-40B4-BE49-F238E27FC236}">
                      <a16:creationId xmlns:a16="http://schemas.microsoft.com/office/drawing/2014/main" id="{831948E1-49C2-4CE5-8D51-0C8165956008}"/>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1" name="מלבן 240">
                  <a:extLst>
                    <a:ext uri="{FF2B5EF4-FFF2-40B4-BE49-F238E27FC236}">
                      <a16:creationId xmlns:a16="http://schemas.microsoft.com/office/drawing/2014/main" id="{E407E3E6-E4DE-44E9-9344-D28B57C6BCFE}"/>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2" name="מלבן 241">
                  <a:extLst>
                    <a:ext uri="{FF2B5EF4-FFF2-40B4-BE49-F238E27FC236}">
                      <a16:creationId xmlns:a16="http://schemas.microsoft.com/office/drawing/2014/main" id="{DF6FB32B-6E61-44DE-8AAB-5939EB2CD8D8}"/>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3" name="מלבן 242">
                  <a:extLst>
                    <a:ext uri="{FF2B5EF4-FFF2-40B4-BE49-F238E27FC236}">
                      <a16:creationId xmlns:a16="http://schemas.microsoft.com/office/drawing/2014/main" id="{AB68D005-271E-41EF-A9DA-AD6A0EE0FD3B}"/>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4" name="מלבן 243">
                  <a:extLst>
                    <a:ext uri="{FF2B5EF4-FFF2-40B4-BE49-F238E27FC236}">
                      <a16:creationId xmlns:a16="http://schemas.microsoft.com/office/drawing/2014/main" id="{9D15EEDD-2F76-40E0-B491-A41459E5ACA1}"/>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224" name="אליפסה 223">
              <a:extLst>
                <a:ext uri="{FF2B5EF4-FFF2-40B4-BE49-F238E27FC236}">
                  <a16:creationId xmlns:a16="http://schemas.microsoft.com/office/drawing/2014/main" id="{D50B334A-404B-4D4B-ABFA-D09F5A8CA3D1}"/>
                </a:ext>
              </a:extLst>
            </p:cNvPr>
            <p:cNvSpPr/>
            <p:nvPr/>
          </p:nvSpPr>
          <p:spPr>
            <a:xfrm>
              <a:off x="1185085" y="436102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5" name="אליפסה 224">
              <a:extLst>
                <a:ext uri="{FF2B5EF4-FFF2-40B4-BE49-F238E27FC236}">
                  <a16:creationId xmlns:a16="http://schemas.microsoft.com/office/drawing/2014/main" id="{4E021206-959E-4F73-AA91-BC2A79E984EA}"/>
                </a:ext>
              </a:extLst>
            </p:cNvPr>
            <p:cNvSpPr/>
            <p:nvPr/>
          </p:nvSpPr>
          <p:spPr>
            <a:xfrm>
              <a:off x="1185085" y="483222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6" name="אליפסה 225">
              <a:extLst>
                <a:ext uri="{FF2B5EF4-FFF2-40B4-BE49-F238E27FC236}">
                  <a16:creationId xmlns:a16="http://schemas.microsoft.com/office/drawing/2014/main" id="{4A335211-0241-4A73-82D1-6A3C5DCE556E}"/>
                </a:ext>
              </a:extLst>
            </p:cNvPr>
            <p:cNvSpPr/>
            <p:nvPr/>
          </p:nvSpPr>
          <p:spPr>
            <a:xfrm>
              <a:off x="1708681" y="436102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7" name="אליפסה 226">
              <a:extLst>
                <a:ext uri="{FF2B5EF4-FFF2-40B4-BE49-F238E27FC236}">
                  <a16:creationId xmlns:a16="http://schemas.microsoft.com/office/drawing/2014/main" id="{ED8CEAC4-5425-403B-8ED7-F9EAFBA10345}"/>
                </a:ext>
              </a:extLst>
            </p:cNvPr>
            <p:cNvSpPr/>
            <p:nvPr/>
          </p:nvSpPr>
          <p:spPr>
            <a:xfrm>
              <a:off x="1708392" y="4832224"/>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8" name="אליפסה 227">
              <a:extLst>
                <a:ext uri="{FF2B5EF4-FFF2-40B4-BE49-F238E27FC236}">
                  <a16:creationId xmlns:a16="http://schemas.microsoft.com/office/drawing/2014/main" id="{C1E760FA-1312-44E4-8B5D-E039EFBD4A22}"/>
                </a:ext>
              </a:extLst>
            </p:cNvPr>
            <p:cNvSpPr/>
            <p:nvPr/>
          </p:nvSpPr>
          <p:spPr>
            <a:xfrm>
              <a:off x="2243368" y="4361026"/>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9" name="אליפסה 228">
              <a:extLst>
                <a:ext uri="{FF2B5EF4-FFF2-40B4-BE49-F238E27FC236}">
                  <a16:creationId xmlns:a16="http://schemas.microsoft.com/office/drawing/2014/main" id="{D1477577-CE3B-485D-BAF1-1233E8D5C0E0}"/>
                </a:ext>
              </a:extLst>
            </p:cNvPr>
            <p:cNvSpPr/>
            <p:nvPr/>
          </p:nvSpPr>
          <p:spPr>
            <a:xfrm>
              <a:off x="2233938" y="483222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0" name="אליפסה 229">
              <a:extLst>
                <a:ext uri="{FF2B5EF4-FFF2-40B4-BE49-F238E27FC236}">
                  <a16:creationId xmlns:a16="http://schemas.microsoft.com/office/drawing/2014/main" id="{24EA59AA-3CC3-4914-8D6E-BB8B8BB70381}"/>
                </a:ext>
              </a:extLst>
            </p:cNvPr>
            <p:cNvSpPr/>
            <p:nvPr/>
          </p:nvSpPr>
          <p:spPr>
            <a:xfrm>
              <a:off x="2792470" y="436102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1" name="אליפסה 230">
              <a:extLst>
                <a:ext uri="{FF2B5EF4-FFF2-40B4-BE49-F238E27FC236}">
                  <a16:creationId xmlns:a16="http://schemas.microsoft.com/office/drawing/2014/main" id="{2A0D1A9B-AE66-42A6-A4DD-DF3E2D1CF68E}"/>
                </a:ext>
              </a:extLst>
            </p:cNvPr>
            <p:cNvSpPr/>
            <p:nvPr/>
          </p:nvSpPr>
          <p:spPr>
            <a:xfrm>
              <a:off x="3313953" y="4361026"/>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2" name="אליפסה 231">
              <a:extLst>
                <a:ext uri="{FF2B5EF4-FFF2-40B4-BE49-F238E27FC236}">
                  <a16:creationId xmlns:a16="http://schemas.microsoft.com/office/drawing/2014/main" id="{01436404-4072-4F56-A348-73F6D7ECD913}"/>
                </a:ext>
              </a:extLst>
            </p:cNvPr>
            <p:cNvSpPr/>
            <p:nvPr/>
          </p:nvSpPr>
          <p:spPr>
            <a:xfrm>
              <a:off x="2792470" y="4832224"/>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nvGrpSpPr>
          <p:cNvPr id="245" name="קבוצה 244">
            <a:extLst>
              <a:ext uri="{FF2B5EF4-FFF2-40B4-BE49-F238E27FC236}">
                <a16:creationId xmlns:a16="http://schemas.microsoft.com/office/drawing/2014/main" id="{F10E10F9-40B4-4F5C-8883-A3F0F50F7BF8}"/>
              </a:ext>
            </a:extLst>
          </p:cNvPr>
          <p:cNvGrpSpPr/>
          <p:nvPr/>
        </p:nvGrpSpPr>
        <p:grpSpPr>
          <a:xfrm>
            <a:off x="4920663" y="5148481"/>
            <a:ext cx="2861543" cy="1447428"/>
            <a:chOff x="4293356" y="4687666"/>
            <a:chExt cx="2861543" cy="1447428"/>
          </a:xfrm>
        </p:grpSpPr>
        <p:sp>
          <p:nvSpPr>
            <p:cNvPr id="246" name="TextBox 3">
              <a:extLst>
                <a:ext uri="{FF2B5EF4-FFF2-40B4-BE49-F238E27FC236}">
                  <a16:creationId xmlns:a16="http://schemas.microsoft.com/office/drawing/2014/main" id="{6B4B2911-E2B4-4A5C-989C-D2DDDA35B0A8}"/>
                </a:ext>
              </a:extLst>
            </p:cNvPr>
            <p:cNvSpPr txBox="1"/>
            <p:nvPr/>
          </p:nvSpPr>
          <p:spPr>
            <a:xfrm>
              <a:off x="5168829" y="4687666"/>
              <a:ext cx="1281910" cy="584775"/>
            </a:xfrm>
            <a:prstGeom prst="rect">
              <a:avLst/>
            </a:prstGeom>
            <a:noFill/>
            <a:ln>
              <a:noFill/>
            </a:ln>
          </p:spPr>
          <p:txBody>
            <a:bodyPr wrap="square" rtlCol="1">
              <a:spAutoFit/>
            </a:bodyPr>
            <a:lstStyle/>
            <a:p>
              <a:pPr algn="l" rtl="0"/>
              <a:r>
                <a:rPr lang="en-US" sz="3200" dirty="0">
                  <a:latin typeface="Calibri" panose="020F0502020204030204" pitchFamily="34" charset="0"/>
                  <a:cs typeface="Calibri" panose="020F0502020204030204" pitchFamily="34" charset="0"/>
                </a:rPr>
                <a:t>8 + 1</a:t>
              </a:r>
              <a:endParaRPr lang="he-IL" sz="3200" dirty="0">
                <a:latin typeface="Calibri" panose="020F0502020204030204" pitchFamily="34" charset="0"/>
                <a:cs typeface="Calibri" panose="020F0502020204030204" pitchFamily="34" charset="0"/>
              </a:endParaRPr>
            </a:p>
          </p:txBody>
        </p:sp>
        <p:grpSp>
          <p:nvGrpSpPr>
            <p:cNvPr id="247" name="קבוצה 246">
              <a:extLst>
                <a:ext uri="{FF2B5EF4-FFF2-40B4-BE49-F238E27FC236}">
                  <a16:creationId xmlns:a16="http://schemas.microsoft.com/office/drawing/2014/main" id="{F1A1858E-39EC-431B-9C71-BF9CF4A0F469}"/>
                </a:ext>
              </a:extLst>
            </p:cNvPr>
            <p:cNvGrpSpPr/>
            <p:nvPr/>
          </p:nvGrpSpPr>
          <p:grpSpPr>
            <a:xfrm>
              <a:off x="4293356" y="5163094"/>
              <a:ext cx="2861543" cy="972000"/>
              <a:chOff x="2574335" y="1492625"/>
              <a:chExt cx="8125328" cy="3599782"/>
            </a:xfrm>
          </p:grpSpPr>
          <p:sp>
            <p:nvSpPr>
              <p:cNvPr id="257" name="מלבן 256">
                <a:extLst>
                  <a:ext uri="{FF2B5EF4-FFF2-40B4-BE49-F238E27FC236}">
                    <a16:creationId xmlns:a16="http://schemas.microsoft.com/office/drawing/2014/main" id="{978F6640-E821-43F6-B5F9-2E6AE131EC67}"/>
                  </a:ext>
                </a:extLst>
              </p:cNvPr>
              <p:cNvSpPr/>
              <p:nvPr/>
            </p:nvSpPr>
            <p:spPr>
              <a:xfrm>
                <a:off x="2574335" y="1492625"/>
                <a:ext cx="8125328" cy="3599782"/>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58" name="קבוצה 257">
                <a:extLst>
                  <a:ext uri="{FF2B5EF4-FFF2-40B4-BE49-F238E27FC236}">
                    <a16:creationId xmlns:a16="http://schemas.microsoft.com/office/drawing/2014/main" id="{B4880485-34EA-40AA-A264-3D347FFD6317}"/>
                  </a:ext>
                </a:extLst>
              </p:cNvPr>
              <p:cNvGrpSpPr/>
              <p:nvPr/>
            </p:nvGrpSpPr>
            <p:grpSpPr>
              <a:xfrm>
                <a:off x="2708732" y="1634159"/>
                <a:ext cx="7856533" cy="3316714"/>
                <a:chOff x="3625516" y="1315453"/>
                <a:chExt cx="4832685" cy="1660358"/>
              </a:xfrm>
            </p:grpSpPr>
            <p:sp>
              <p:nvSpPr>
                <p:cNvPr id="259" name="מלבן 258">
                  <a:extLst>
                    <a:ext uri="{FF2B5EF4-FFF2-40B4-BE49-F238E27FC236}">
                      <a16:creationId xmlns:a16="http://schemas.microsoft.com/office/drawing/2014/main" id="{834ED111-B4EC-4F5E-B08E-4742362169D7}"/>
                    </a:ext>
                  </a:extLst>
                </p:cNvPr>
                <p:cNvSpPr/>
                <p:nvPr/>
              </p:nvSpPr>
              <p:spPr>
                <a:xfrm>
                  <a:off x="3625516"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0" name="מלבן 259">
                  <a:extLst>
                    <a:ext uri="{FF2B5EF4-FFF2-40B4-BE49-F238E27FC236}">
                      <a16:creationId xmlns:a16="http://schemas.microsoft.com/office/drawing/2014/main" id="{55D2ECED-C9A5-4E36-8965-6AB756340DB2}"/>
                    </a:ext>
                  </a:extLst>
                </p:cNvPr>
                <p:cNvSpPr/>
                <p:nvPr/>
              </p:nvSpPr>
              <p:spPr>
                <a:xfrm>
                  <a:off x="4592053"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1" name="מלבן 260">
                  <a:extLst>
                    <a:ext uri="{FF2B5EF4-FFF2-40B4-BE49-F238E27FC236}">
                      <a16:creationId xmlns:a16="http://schemas.microsoft.com/office/drawing/2014/main" id="{7AF8C5F3-3FFC-4EF0-A732-D5A08CA8C0A5}"/>
                    </a:ext>
                  </a:extLst>
                </p:cNvPr>
                <p:cNvSpPr/>
                <p:nvPr/>
              </p:nvSpPr>
              <p:spPr>
                <a:xfrm>
                  <a:off x="5558590"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2" name="מלבן 261">
                  <a:extLst>
                    <a:ext uri="{FF2B5EF4-FFF2-40B4-BE49-F238E27FC236}">
                      <a16:creationId xmlns:a16="http://schemas.microsoft.com/office/drawing/2014/main" id="{BD81F647-C047-48E1-A39B-3CC5DD05BE51}"/>
                    </a:ext>
                  </a:extLst>
                </p:cNvPr>
                <p:cNvSpPr/>
                <p:nvPr/>
              </p:nvSpPr>
              <p:spPr>
                <a:xfrm>
                  <a:off x="6525127"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3" name="מלבן 262">
                  <a:extLst>
                    <a:ext uri="{FF2B5EF4-FFF2-40B4-BE49-F238E27FC236}">
                      <a16:creationId xmlns:a16="http://schemas.microsoft.com/office/drawing/2014/main" id="{BA950DB4-6ABA-47F2-8DBB-847BA9E09419}"/>
                    </a:ext>
                  </a:extLst>
                </p:cNvPr>
                <p:cNvSpPr/>
                <p:nvPr/>
              </p:nvSpPr>
              <p:spPr>
                <a:xfrm>
                  <a:off x="7491664" y="1315453"/>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4" name="מלבן 263">
                  <a:extLst>
                    <a:ext uri="{FF2B5EF4-FFF2-40B4-BE49-F238E27FC236}">
                      <a16:creationId xmlns:a16="http://schemas.microsoft.com/office/drawing/2014/main" id="{E124B05F-293A-42B4-9457-B66E9B11947D}"/>
                    </a:ext>
                  </a:extLst>
                </p:cNvPr>
                <p:cNvSpPr/>
                <p:nvPr/>
              </p:nvSpPr>
              <p:spPr>
                <a:xfrm>
                  <a:off x="3625516"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5" name="מלבן 264">
                  <a:extLst>
                    <a:ext uri="{FF2B5EF4-FFF2-40B4-BE49-F238E27FC236}">
                      <a16:creationId xmlns:a16="http://schemas.microsoft.com/office/drawing/2014/main" id="{DAB78ED2-242D-493C-B091-DB478C2D8B46}"/>
                    </a:ext>
                  </a:extLst>
                </p:cNvPr>
                <p:cNvSpPr/>
                <p:nvPr/>
              </p:nvSpPr>
              <p:spPr>
                <a:xfrm>
                  <a:off x="4592053"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6" name="מלבן 265">
                  <a:extLst>
                    <a:ext uri="{FF2B5EF4-FFF2-40B4-BE49-F238E27FC236}">
                      <a16:creationId xmlns:a16="http://schemas.microsoft.com/office/drawing/2014/main" id="{8834C03E-BFDC-4DD3-9A26-8873DBB23483}"/>
                    </a:ext>
                  </a:extLst>
                </p:cNvPr>
                <p:cNvSpPr/>
                <p:nvPr/>
              </p:nvSpPr>
              <p:spPr>
                <a:xfrm>
                  <a:off x="5558590"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7" name="מלבן 266">
                  <a:extLst>
                    <a:ext uri="{FF2B5EF4-FFF2-40B4-BE49-F238E27FC236}">
                      <a16:creationId xmlns:a16="http://schemas.microsoft.com/office/drawing/2014/main" id="{5473C158-97BB-47D9-8E33-BE82F5B8CB82}"/>
                    </a:ext>
                  </a:extLst>
                </p:cNvPr>
                <p:cNvSpPr/>
                <p:nvPr/>
              </p:nvSpPr>
              <p:spPr>
                <a:xfrm>
                  <a:off x="6525127"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8" name="מלבן 267">
                  <a:extLst>
                    <a:ext uri="{FF2B5EF4-FFF2-40B4-BE49-F238E27FC236}">
                      <a16:creationId xmlns:a16="http://schemas.microsoft.com/office/drawing/2014/main" id="{C01FAB43-DF18-46C0-BFAC-9360E8058D07}"/>
                    </a:ext>
                  </a:extLst>
                </p:cNvPr>
                <p:cNvSpPr/>
                <p:nvPr/>
              </p:nvSpPr>
              <p:spPr>
                <a:xfrm>
                  <a:off x="7491664" y="2145632"/>
                  <a:ext cx="966537" cy="830179"/>
                </a:xfrm>
                <a:prstGeom prst="rect">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248" name="אליפסה 247">
              <a:extLst>
                <a:ext uri="{FF2B5EF4-FFF2-40B4-BE49-F238E27FC236}">
                  <a16:creationId xmlns:a16="http://schemas.microsoft.com/office/drawing/2014/main" id="{75D3E272-070B-4DF0-9C76-BD90010EE34B}"/>
                </a:ext>
              </a:extLst>
            </p:cNvPr>
            <p:cNvSpPr/>
            <p:nvPr/>
          </p:nvSpPr>
          <p:spPr>
            <a:xfrm>
              <a:off x="4470990" y="5229533"/>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9" name="אליפסה 248">
              <a:extLst>
                <a:ext uri="{FF2B5EF4-FFF2-40B4-BE49-F238E27FC236}">
                  <a16:creationId xmlns:a16="http://schemas.microsoft.com/office/drawing/2014/main" id="{F637A533-1832-4791-845B-7D895944E42D}"/>
                </a:ext>
              </a:extLst>
            </p:cNvPr>
            <p:cNvSpPr/>
            <p:nvPr/>
          </p:nvSpPr>
          <p:spPr>
            <a:xfrm>
              <a:off x="4470990" y="5700731"/>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0" name="אליפסה 249">
              <a:extLst>
                <a:ext uri="{FF2B5EF4-FFF2-40B4-BE49-F238E27FC236}">
                  <a16:creationId xmlns:a16="http://schemas.microsoft.com/office/drawing/2014/main" id="{329CEAF3-6922-49BD-A977-3CD462124B20}"/>
                </a:ext>
              </a:extLst>
            </p:cNvPr>
            <p:cNvSpPr/>
            <p:nvPr/>
          </p:nvSpPr>
          <p:spPr>
            <a:xfrm>
              <a:off x="4994586" y="5229533"/>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1" name="אליפסה 250">
              <a:extLst>
                <a:ext uri="{FF2B5EF4-FFF2-40B4-BE49-F238E27FC236}">
                  <a16:creationId xmlns:a16="http://schemas.microsoft.com/office/drawing/2014/main" id="{3FA23662-7B16-4E9C-9AAA-87E4BDB4F758}"/>
                </a:ext>
              </a:extLst>
            </p:cNvPr>
            <p:cNvSpPr/>
            <p:nvPr/>
          </p:nvSpPr>
          <p:spPr>
            <a:xfrm>
              <a:off x="4994297" y="5700731"/>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2" name="אליפסה 251">
              <a:extLst>
                <a:ext uri="{FF2B5EF4-FFF2-40B4-BE49-F238E27FC236}">
                  <a16:creationId xmlns:a16="http://schemas.microsoft.com/office/drawing/2014/main" id="{01B3E3EA-1576-496A-89F8-223858774FE4}"/>
                </a:ext>
              </a:extLst>
            </p:cNvPr>
            <p:cNvSpPr/>
            <p:nvPr/>
          </p:nvSpPr>
          <p:spPr>
            <a:xfrm>
              <a:off x="5529273" y="5229533"/>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3" name="אליפסה 252">
              <a:extLst>
                <a:ext uri="{FF2B5EF4-FFF2-40B4-BE49-F238E27FC236}">
                  <a16:creationId xmlns:a16="http://schemas.microsoft.com/office/drawing/2014/main" id="{4D6DE32B-9294-46D1-918C-DA43EBAD1070}"/>
                </a:ext>
              </a:extLst>
            </p:cNvPr>
            <p:cNvSpPr/>
            <p:nvPr/>
          </p:nvSpPr>
          <p:spPr>
            <a:xfrm>
              <a:off x="5519843" y="5700731"/>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4" name="אליפסה 253">
              <a:extLst>
                <a:ext uri="{FF2B5EF4-FFF2-40B4-BE49-F238E27FC236}">
                  <a16:creationId xmlns:a16="http://schemas.microsoft.com/office/drawing/2014/main" id="{E3E6DC42-162B-4F87-9A54-BC8AF431FCD0}"/>
                </a:ext>
              </a:extLst>
            </p:cNvPr>
            <p:cNvSpPr/>
            <p:nvPr/>
          </p:nvSpPr>
          <p:spPr>
            <a:xfrm>
              <a:off x="6078375" y="5229533"/>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5" name="אליפסה 254">
              <a:extLst>
                <a:ext uri="{FF2B5EF4-FFF2-40B4-BE49-F238E27FC236}">
                  <a16:creationId xmlns:a16="http://schemas.microsoft.com/office/drawing/2014/main" id="{A8B1AA39-52E2-462F-9B39-35AF05E93A31}"/>
                </a:ext>
              </a:extLst>
            </p:cNvPr>
            <p:cNvSpPr/>
            <p:nvPr/>
          </p:nvSpPr>
          <p:spPr>
            <a:xfrm>
              <a:off x="6599858" y="5229533"/>
              <a:ext cx="360000" cy="360000"/>
            </a:xfrm>
            <a:prstGeom prst="ellipse">
              <a:avLst/>
            </a:prstGeom>
            <a:solidFill>
              <a:schemeClr val="accent2"/>
            </a:solidFill>
            <a:ln>
              <a:solidFill>
                <a:schemeClr val="accent2">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6" name="אליפסה 255">
              <a:extLst>
                <a:ext uri="{FF2B5EF4-FFF2-40B4-BE49-F238E27FC236}">
                  <a16:creationId xmlns:a16="http://schemas.microsoft.com/office/drawing/2014/main" id="{5EE6AE7A-1C60-4657-A8CB-9575517F2CBA}"/>
                </a:ext>
              </a:extLst>
            </p:cNvPr>
            <p:cNvSpPr/>
            <p:nvPr/>
          </p:nvSpPr>
          <p:spPr>
            <a:xfrm>
              <a:off x="6078375" y="5700731"/>
              <a:ext cx="360000" cy="360000"/>
            </a:xfrm>
            <a:prstGeom prst="ellipse">
              <a:avLst/>
            </a:prstGeom>
            <a:solidFill>
              <a:srgbClr val="FFC000"/>
            </a:solidFill>
            <a:ln>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sp>
        <p:nvSpPr>
          <p:cNvPr id="6" name="TextBox 5"/>
          <p:cNvSpPr txBox="1"/>
          <p:nvPr/>
        </p:nvSpPr>
        <p:spPr>
          <a:xfrm>
            <a:off x="7749148" y="5505682"/>
            <a:ext cx="599735"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עֲנָת</a:t>
            </a:r>
            <a:endParaRPr lang="en-IL" dirty="0">
              <a:latin typeface="Calibri" panose="020F0502020204030204" pitchFamily="34" charset="0"/>
              <a:cs typeface="Calibri" panose="020F0502020204030204" pitchFamily="34" charset="0"/>
            </a:endParaRPr>
          </a:p>
        </p:txBody>
      </p:sp>
      <p:sp>
        <p:nvSpPr>
          <p:cNvPr id="271" name="TextBox 270"/>
          <p:cNvSpPr txBox="1"/>
          <p:nvPr/>
        </p:nvSpPr>
        <p:spPr>
          <a:xfrm>
            <a:off x="3634390" y="6419527"/>
            <a:ext cx="599735"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תוֹם</a:t>
            </a:r>
          </a:p>
        </p:txBody>
      </p:sp>
      <p:pic>
        <p:nvPicPr>
          <p:cNvPr id="12" name="תמונה 11">
            <a:extLst>
              <a:ext uri="{FF2B5EF4-FFF2-40B4-BE49-F238E27FC236}">
                <a16:creationId xmlns:a16="http://schemas.microsoft.com/office/drawing/2014/main" id="{C40F9623-546A-4139-85EE-513C510104B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96" t="8700" r="21215"/>
          <a:stretch/>
        </p:blipFill>
        <p:spPr>
          <a:xfrm flipH="1">
            <a:off x="3422826" y="4395195"/>
            <a:ext cx="1629353" cy="2296073"/>
          </a:xfrm>
          <a:prstGeom prst="rect">
            <a:avLst/>
          </a:prstGeom>
        </p:spPr>
      </p:pic>
      <p:sp>
        <p:nvSpPr>
          <p:cNvPr id="274" name="בועית דיבור - בת">
            <a:extLst>
              <a:ext uri="{FF2B5EF4-FFF2-40B4-BE49-F238E27FC236}">
                <a16:creationId xmlns:a16="http://schemas.microsoft.com/office/drawing/2014/main" id="{9D583BE6-13B6-414C-913B-5C8F4A678828}"/>
              </a:ext>
            </a:extLst>
          </p:cNvPr>
          <p:cNvSpPr/>
          <p:nvPr/>
        </p:nvSpPr>
        <p:spPr>
          <a:xfrm flipH="1">
            <a:off x="6249902" y="2289763"/>
            <a:ext cx="2731871" cy="230622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432000" rIns="72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אֵיךְ אֶפְשָר לָדַעַת אִם מָצָאנוּ אֶת כָּל הָאֶפְשָרוּיוֹת?</a:t>
            </a:r>
          </a:p>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276" name="בועית דיבור - אפשר לארגן לפי הסדר">
            <a:extLst>
              <a:ext uri="{FF2B5EF4-FFF2-40B4-BE49-F238E27FC236}">
                <a16:creationId xmlns:a16="http://schemas.microsoft.com/office/drawing/2014/main" id="{E2426176-4A19-45D3-828C-691989E734CA}"/>
              </a:ext>
            </a:extLst>
          </p:cNvPr>
          <p:cNvSpPr/>
          <p:nvPr/>
        </p:nvSpPr>
        <p:spPr>
          <a:xfrm>
            <a:off x="3473099" y="2323337"/>
            <a:ext cx="2210131" cy="230622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2520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אֶפְשָר לְאַרְגֵן לְפִי סֵדֶר. לַחֲצוּ עָלַי לְהַדְגָמָה. </a:t>
            </a:r>
          </a:p>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275" name="בועית דיבור - יש לי רעיון">
            <a:extLst>
              <a:ext uri="{FF2B5EF4-FFF2-40B4-BE49-F238E27FC236}">
                <a16:creationId xmlns:a16="http://schemas.microsoft.com/office/drawing/2014/main" id="{CAAE1597-4E65-4473-B806-1E4EDD553583}"/>
              </a:ext>
            </a:extLst>
          </p:cNvPr>
          <p:cNvSpPr/>
          <p:nvPr/>
        </p:nvSpPr>
        <p:spPr>
          <a:xfrm>
            <a:off x="3434113" y="2340772"/>
            <a:ext cx="2265767" cy="2292716"/>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24000" rIns="108000" bIns="640080" rtlCol="0" anchor="ctr"/>
          <a:lstStyle/>
          <a:p>
            <a:pPr algn="ctr"/>
            <a:r>
              <a:rPr lang="he-IL" sz="2800" b="1" dirty="0">
                <a:solidFill>
                  <a:schemeClr val="bg1"/>
                </a:solidFill>
                <a:latin typeface="Calibri" panose="020F0502020204030204" pitchFamily="34" charset="0"/>
                <a:cs typeface="Calibri" panose="020F0502020204030204" pitchFamily="34" charset="0"/>
              </a:rPr>
              <a:t>יֵש לִי רַעְיוֹן...</a:t>
            </a:r>
          </a:p>
          <a:p>
            <a:pPr algn="ctr"/>
            <a:r>
              <a:rPr lang="he-IL" sz="2800" dirty="0">
                <a:solidFill>
                  <a:schemeClr val="bg1"/>
                </a:solidFill>
                <a:latin typeface="Calibri" panose="020F0502020204030204" pitchFamily="34" charset="0"/>
                <a:cs typeface="Calibri" panose="020F0502020204030204" pitchFamily="34" charset="0"/>
              </a:rPr>
              <a:t>לַחֲצוּ עָלַי כְּדֵי לִקְרֹא אוֹתוֹ.</a:t>
            </a:r>
          </a:p>
          <a:p>
            <a:pPr algn="ctr"/>
            <a:endParaRPr lang="he-IL"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82503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276"/>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27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71"/>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childTnLst>
                          </p:cTn>
                        </p:par>
                        <p:par>
                          <p:cTn id="13" fill="hold">
                            <p:stCondLst>
                              <p:cond delay="0"/>
                            </p:stCondLst>
                            <p:childTnLst>
                              <p:par>
                                <p:cTn id="14" presetID="1" presetClass="exit" presetSubtype="0" fill="hold" grpId="0" nodeType="afterEffect">
                                  <p:stCondLst>
                                    <p:cond delay="0"/>
                                  </p:stCondLst>
                                  <p:childTnLst>
                                    <p:set>
                                      <p:cBhvr>
                                        <p:cTn id="15" dur="1" fill="hold">
                                          <p:stCondLst>
                                            <p:cond delay="0"/>
                                          </p:stCondLst>
                                        </p:cTn>
                                        <p:tgtEl>
                                          <p:spTgt spid="274"/>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275"/>
                  </p:tgtEl>
                </p:cond>
              </p:nextCondLst>
            </p:seq>
            <p:seq concurrent="1" nextAc="seek">
              <p:cTn id="18" restart="whenNotActive" fill="hold" evtFilter="cancelBubble" nodeType="interactiveSeq">
                <p:stCondLst>
                  <p:cond evt="onClick" delay="0">
                    <p:tgtEl>
                      <p:spTgt spid="276"/>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2" nodeType="afterEffect">
                                  <p:stCondLst>
                                    <p:cond delay="0"/>
                                  </p:stCondLst>
                                  <p:childTnLst>
                                    <p:set>
                                      <p:cBhvr>
                                        <p:cTn id="22" dur="1" fill="hold">
                                          <p:stCondLst>
                                            <p:cond delay="0"/>
                                          </p:stCondLst>
                                        </p:cTn>
                                        <p:tgtEl>
                                          <p:spTgt spid="276"/>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2"/>
                                        </p:tgtEl>
                                        <p:attrNameLst>
                                          <p:attrName>style.visibility</p:attrName>
                                        </p:attrNameLst>
                                      </p:cBhvr>
                                      <p:to>
                                        <p:strVal val="hidden"/>
                                      </p:to>
                                    </p:set>
                                  </p:childTnLst>
                                </p:cTn>
                              </p:par>
                            </p:childTnLst>
                          </p:cTn>
                        </p:par>
                        <p:par>
                          <p:cTn id="25" fill="hold">
                            <p:stCondLst>
                              <p:cond delay="0"/>
                            </p:stCondLst>
                            <p:childTnLst>
                              <p:par>
                                <p:cTn id="26" presetID="64" presetClass="path" presetSubtype="0" accel="50000" decel="50000" fill="hold" nodeType="afterEffect">
                                  <p:stCondLst>
                                    <p:cond delay="0"/>
                                  </p:stCondLst>
                                  <p:childTnLst>
                                    <p:animMotion origin="layout" path="M -4.16667E-6 -3.7037E-7 L 0.00348 -0.68681 " pathEditMode="relative" rAng="0" ptsTypes="AA">
                                      <p:cBhvr>
                                        <p:cTn id="27" dur="1000" fill="hold"/>
                                        <p:tgtEl>
                                          <p:spTgt spid="175"/>
                                        </p:tgtEl>
                                        <p:attrNameLst>
                                          <p:attrName>ppt_x</p:attrName>
                                          <p:attrName>ppt_y</p:attrName>
                                        </p:attrNameLst>
                                      </p:cBhvr>
                                      <p:rCtr x="174" y="-34352"/>
                                    </p:animMotion>
                                  </p:childTnLst>
                                </p:cTn>
                              </p:par>
                            </p:childTnLst>
                          </p:cTn>
                        </p:par>
                        <p:par>
                          <p:cTn id="28" fill="hold">
                            <p:stCondLst>
                              <p:cond delay="1000"/>
                            </p:stCondLst>
                            <p:childTnLst>
                              <p:par>
                                <p:cTn id="29" presetID="64" presetClass="path" presetSubtype="0" accel="50000" decel="50000" fill="hold" nodeType="afterEffect">
                                  <p:stCondLst>
                                    <p:cond delay="0"/>
                                  </p:stCondLst>
                                  <p:childTnLst>
                                    <p:animMotion origin="layout" path="M -4.16667E-6 1.85185E-6 L 0.00157 -0.22593 " pathEditMode="relative" rAng="0" ptsTypes="AA">
                                      <p:cBhvr>
                                        <p:cTn id="30" dur="1000" fill="hold"/>
                                        <p:tgtEl>
                                          <p:spTgt spid="174"/>
                                        </p:tgtEl>
                                        <p:attrNameLst>
                                          <p:attrName>ppt_x</p:attrName>
                                          <p:attrName>ppt_y</p:attrName>
                                        </p:attrNameLst>
                                      </p:cBhvr>
                                      <p:rCtr x="69" y="-11296"/>
                                    </p:animMotion>
                                  </p:childTnLst>
                                </p:cTn>
                              </p:par>
                            </p:childTnLst>
                          </p:cTn>
                        </p:par>
                        <p:par>
                          <p:cTn id="31" fill="hold">
                            <p:stCondLst>
                              <p:cond delay="2000"/>
                            </p:stCondLst>
                            <p:childTnLst>
                              <p:par>
                                <p:cTn id="32" presetID="42" presetClass="path" presetSubtype="0" accel="50000" decel="50000" fill="hold" nodeType="afterEffect">
                                  <p:stCondLst>
                                    <p:cond delay="0"/>
                                  </p:stCondLst>
                                  <p:childTnLst>
                                    <p:animMotion origin="layout" path="M 1.94444E-6 -3.7037E-6 L -0.48576 0.23819 " pathEditMode="relative" rAng="0" ptsTypes="AA">
                                      <p:cBhvr>
                                        <p:cTn id="33" dur="1000" fill="hold"/>
                                        <p:tgtEl>
                                          <p:spTgt spid="103"/>
                                        </p:tgtEl>
                                        <p:attrNameLst>
                                          <p:attrName>ppt_x</p:attrName>
                                          <p:attrName>ppt_y</p:attrName>
                                        </p:attrNameLst>
                                      </p:cBhvr>
                                      <p:rCtr x="-24375" y="12176"/>
                                    </p:animMotion>
                                  </p:childTnLst>
                                </p:cTn>
                              </p:par>
                            </p:childTnLst>
                          </p:cTn>
                        </p:par>
                        <p:par>
                          <p:cTn id="34" fill="hold">
                            <p:stCondLst>
                              <p:cond delay="3000"/>
                            </p:stCondLst>
                            <p:childTnLst>
                              <p:par>
                                <p:cTn id="35" presetID="42" presetClass="path" presetSubtype="0" accel="50000" decel="50000" fill="hold" nodeType="afterEffect">
                                  <p:stCondLst>
                                    <p:cond delay="0"/>
                                  </p:stCondLst>
                                  <p:childTnLst>
                                    <p:animMotion origin="layout" path="M -4.16667E-6 -4.44444E-6 L -2.22222E-6 0.4544 " pathEditMode="relative" rAng="0" ptsTypes="AA">
                                      <p:cBhvr>
                                        <p:cTn id="36" dur="1000" fill="hold"/>
                                        <p:tgtEl>
                                          <p:spTgt spid="173"/>
                                        </p:tgtEl>
                                        <p:attrNameLst>
                                          <p:attrName>ppt_x</p:attrName>
                                          <p:attrName>ppt_y</p:attrName>
                                        </p:attrNameLst>
                                      </p:cBhvr>
                                      <p:rCtr x="35" y="22454"/>
                                    </p:animMotion>
                                  </p:childTnLst>
                                </p:cTn>
                              </p:par>
                            </p:childTnLst>
                          </p:cTn>
                        </p:par>
                        <p:par>
                          <p:cTn id="37" fill="hold">
                            <p:stCondLst>
                              <p:cond delay="4000"/>
                            </p:stCondLst>
                            <p:childTnLst>
                              <p:par>
                                <p:cTn id="38" presetID="64" presetClass="path" presetSubtype="0" accel="50000" decel="50000" fill="hold" nodeType="afterEffect">
                                  <p:stCondLst>
                                    <p:cond delay="0"/>
                                  </p:stCondLst>
                                  <p:childTnLst>
                                    <p:animMotion origin="layout" path="M 1.94444E-6 2.59259E-6 L -0.00087 -0.46158 " pathEditMode="relative" rAng="0" ptsTypes="AA">
                                      <p:cBhvr>
                                        <p:cTn id="39" dur="1000" fill="hold"/>
                                        <p:tgtEl>
                                          <p:spTgt spid="221"/>
                                        </p:tgtEl>
                                        <p:attrNameLst>
                                          <p:attrName>ppt_x</p:attrName>
                                          <p:attrName>ppt_y</p:attrName>
                                        </p:attrNameLst>
                                      </p:cBhvr>
                                      <p:rCtr x="-52" y="-23079"/>
                                    </p:animMotion>
                                  </p:childTnLst>
                                </p:cTn>
                              </p:par>
                            </p:childTnLst>
                          </p:cTn>
                        </p:par>
                        <p:par>
                          <p:cTn id="40" fill="hold">
                            <p:stCondLst>
                              <p:cond delay="5000"/>
                            </p:stCondLst>
                            <p:childTnLst>
                              <p:par>
                                <p:cTn id="41" presetID="42" presetClass="path" presetSubtype="0" accel="50000" decel="50000" fill="hold" nodeType="afterEffect">
                                  <p:stCondLst>
                                    <p:cond delay="0"/>
                                  </p:stCondLst>
                                  <p:childTnLst>
                                    <p:animMotion origin="layout" path="M -4.72222E-6 1.85185E-6 L 0.48333 0.23055 " pathEditMode="relative" rAng="0" ptsTypes="AA">
                                      <p:cBhvr>
                                        <p:cTn id="42" dur="1000" fill="hold"/>
                                        <p:tgtEl>
                                          <p:spTgt spid="8"/>
                                        </p:tgtEl>
                                        <p:attrNameLst>
                                          <p:attrName>ppt_x</p:attrName>
                                          <p:attrName>ppt_y</p:attrName>
                                        </p:attrNameLst>
                                      </p:cBhvr>
                                      <p:rCtr x="24028" y="11690"/>
                                    </p:animMotion>
                                  </p:childTnLst>
                                </p:cTn>
                              </p:par>
                            </p:childTnLst>
                          </p:cTn>
                        </p:par>
                        <p:par>
                          <p:cTn id="43" fill="hold">
                            <p:stCondLst>
                              <p:cond delay="6000"/>
                            </p:stCondLst>
                            <p:childTnLst>
                              <p:par>
                                <p:cTn id="44" presetID="42" presetClass="path" presetSubtype="0" accel="50000" decel="50000" fill="hold" nodeType="afterEffect">
                                  <p:stCondLst>
                                    <p:cond delay="0"/>
                                  </p:stCondLst>
                                  <p:childTnLst>
                                    <p:animMotion origin="layout" path="M 1.94444E-6 2.77556E-17 L 1.97433E-16 0.4699 " pathEditMode="relative" rAng="0" ptsTypes="AA">
                                      <p:cBhvr>
                                        <p:cTn id="45" dur="1000" fill="hold"/>
                                        <p:tgtEl>
                                          <p:spTgt spid="197"/>
                                        </p:tgtEl>
                                        <p:attrNameLst>
                                          <p:attrName>ppt_x</p:attrName>
                                          <p:attrName>ppt_y</p:attrName>
                                        </p:attrNameLst>
                                      </p:cBhvr>
                                      <p:rCtr x="-52" y="23866"/>
                                    </p:animMotion>
                                  </p:childTnLst>
                                </p:cTn>
                              </p:par>
                            </p:childTnLst>
                          </p:cTn>
                        </p:par>
                      </p:childTnLst>
                    </p:cTn>
                  </p:par>
                </p:childTnLst>
              </p:cTn>
              <p:nextCondLst>
                <p:cond evt="onClick" delay="0">
                  <p:tgtEl>
                    <p:spTgt spid="276"/>
                  </p:tgtEl>
                </p:cond>
              </p:nextCondLst>
            </p:seq>
          </p:childTnLst>
        </p:cTn>
      </p:par>
    </p:tnLst>
    <p:bldLst>
      <p:bldP spid="6" grpId="0"/>
      <p:bldP spid="271" grpId="0"/>
      <p:bldP spid="274" grpId="0" animBg="1"/>
      <p:bldP spid="276" grpId="1" animBg="1"/>
      <p:bldP spid="276" grpId="2" animBg="1"/>
      <p:bldP spid="275"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2635" y="69317"/>
            <a:ext cx="6516951"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כְּשֶמְסַדְרִים לְפִי סֵדֶר מְגַלִים דְבָרִים יָפִים.</a:t>
            </a:r>
          </a:p>
          <a:p>
            <a:endParaRPr lang="he-IL" sz="2800" dirty="0">
              <a:latin typeface="Calibri" panose="020F0502020204030204" pitchFamily="34" charset="0"/>
              <a:cs typeface="Calibri" panose="020F0502020204030204" pitchFamily="34" charset="0"/>
            </a:endParaRPr>
          </a:p>
        </p:txBody>
      </p:sp>
      <p:sp>
        <p:nvSpPr>
          <p:cNvPr id="4" name="TextBox 3"/>
          <p:cNvSpPr txBox="1"/>
          <p:nvPr/>
        </p:nvSpPr>
        <p:spPr>
          <a:xfrm>
            <a:off x="3470522" y="5361159"/>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 + 2</a:t>
            </a:r>
            <a:endParaRPr lang="he-IL" sz="3200" dirty="0">
              <a:latin typeface="Calibri" panose="020F0502020204030204" pitchFamily="34" charset="0"/>
              <a:cs typeface="Calibri" panose="020F0502020204030204" pitchFamily="34" charset="0"/>
            </a:endParaRPr>
          </a:p>
        </p:txBody>
      </p:sp>
      <p:sp>
        <p:nvSpPr>
          <p:cNvPr id="5" name="TextBox 4"/>
          <p:cNvSpPr txBox="1"/>
          <p:nvPr/>
        </p:nvSpPr>
        <p:spPr>
          <a:xfrm>
            <a:off x="3470522" y="1871364"/>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 + 8</a:t>
            </a:r>
            <a:endParaRPr lang="he-IL" sz="3200" dirty="0">
              <a:latin typeface="Calibri" panose="020F0502020204030204" pitchFamily="34" charset="0"/>
              <a:cs typeface="Calibri" panose="020F0502020204030204" pitchFamily="34" charset="0"/>
            </a:endParaRPr>
          </a:p>
        </p:txBody>
      </p:sp>
      <p:sp>
        <p:nvSpPr>
          <p:cNvPr id="6" name="TextBox 5"/>
          <p:cNvSpPr txBox="1"/>
          <p:nvPr/>
        </p:nvSpPr>
        <p:spPr>
          <a:xfrm>
            <a:off x="3470522" y="3008663"/>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 + 6</a:t>
            </a:r>
            <a:endParaRPr lang="he-IL" sz="3200" dirty="0">
              <a:latin typeface="Calibri" panose="020F0502020204030204" pitchFamily="34" charset="0"/>
              <a:cs typeface="Calibri" panose="020F0502020204030204" pitchFamily="34" charset="0"/>
            </a:endParaRPr>
          </a:p>
        </p:txBody>
      </p:sp>
      <p:sp>
        <p:nvSpPr>
          <p:cNvPr id="7" name="TextBox 6"/>
          <p:cNvSpPr txBox="1"/>
          <p:nvPr/>
        </p:nvSpPr>
        <p:spPr>
          <a:xfrm>
            <a:off x="3470521" y="2420539"/>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 + 7</a:t>
            </a:r>
            <a:endParaRPr lang="he-IL" sz="3200" dirty="0">
              <a:latin typeface="Calibri" panose="020F0502020204030204" pitchFamily="34" charset="0"/>
              <a:cs typeface="Calibri" panose="020F0502020204030204" pitchFamily="34" charset="0"/>
            </a:endParaRPr>
          </a:p>
        </p:txBody>
      </p:sp>
      <p:sp>
        <p:nvSpPr>
          <p:cNvPr id="8" name="TextBox 7"/>
          <p:cNvSpPr txBox="1"/>
          <p:nvPr/>
        </p:nvSpPr>
        <p:spPr>
          <a:xfrm>
            <a:off x="3470522" y="3596787"/>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 + 5</a:t>
            </a:r>
            <a:endParaRPr lang="he-IL" sz="3200" dirty="0">
              <a:latin typeface="Calibri" panose="020F0502020204030204" pitchFamily="34" charset="0"/>
              <a:cs typeface="Calibri" panose="020F0502020204030204" pitchFamily="34" charset="0"/>
            </a:endParaRPr>
          </a:p>
        </p:txBody>
      </p:sp>
      <p:sp>
        <p:nvSpPr>
          <p:cNvPr id="9" name="TextBox 8"/>
          <p:cNvSpPr txBox="1"/>
          <p:nvPr/>
        </p:nvSpPr>
        <p:spPr>
          <a:xfrm>
            <a:off x="3470522" y="4184911"/>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 + 4</a:t>
            </a:r>
            <a:endParaRPr lang="he-IL" sz="3200" dirty="0">
              <a:latin typeface="Calibri" panose="020F0502020204030204" pitchFamily="34" charset="0"/>
              <a:cs typeface="Calibri" panose="020F0502020204030204" pitchFamily="34" charset="0"/>
            </a:endParaRPr>
          </a:p>
        </p:txBody>
      </p:sp>
      <p:sp>
        <p:nvSpPr>
          <p:cNvPr id="10" name="TextBox 9"/>
          <p:cNvSpPr txBox="1"/>
          <p:nvPr/>
        </p:nvSpPr>
        <p:spPr>
          <a:xfrm>
            <a:off x="3470522" y="4773035"/>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 + 3</a:t>
            </a:r>
            <a:endParaRPr lang="he-IL" sz="3200" dirty="0">
              <a:latin typeface="Calibri" panose="020F0502020204030204" pitchFamily="34" charset="0"/>
              <a:cs typeface="Calibri" panose="020F0502020204030204" pitchFamily="34" charset="0"/>
            </a:endParaRPr>
          </a:p>
        </p:txBody>
      </p:sp>
      <p:sp>
        <p:nvSpPr>
          <p:cNvPr id="11" name="TextBox 10"/>
          <p:cNvSpPr txBox="1"/>
          <p:nvPr/>
        </p:nvSpPr>
        <p:spPr>
          <a:xfrm>
            <a:off x="3470522" y="5949280"/>
            <a:ext cx="1116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 + 1</a:t>
            </a:r>
            <a:endParaRPr lang="he-IL" sz="3200" dirty="0">
              <a:latin typeface="Calibri" panose="020F0502020204030204" pitchFamily="34" charset="0"/>
              <a:cs typeface="Calibri" panose="020F0502020204030204" pitchFamily="34" charset="0"/>
            </a:endParaRPr>
          </a:p>
        </p:txBody>
      </p:sp>
      <p:sp>
        <p:nvSpPr>
          <p:cNvPr id="12" name="TextBox 11"/>
          <p:cNvSpPr txBox="1"/>
          <p:nvPr/>
        </p:nvSpPr>
        <p:spPr>
          <a:xfrm>
            <a:off x="3652380" y="1073641"/>
            <a:ext cx="720080" cy="646331"/>
          </a:xfrm>
          <a:prstGeom prst="rect">
            <a:avLst/>
          </a:prstGeom>
          <a:noFill/>
        </p:spPr>
        <p:txBody>
          <a:bodyPr wrap="square" rtlCol="1">
            <a:spAutoFit/>
          </a:bodyPr>
          <a:lstStyle/>
          <a:p>
            <a:pPr algn="ctr"/>
            <a:r>
              <a:rPr lang="en-US" sz="3600" b="1" dirty="0">
                <a:latin typeface="Calibri" panose="020F0502020204030204" pitchFamily="34" charset="0"/>
                <a:cs typeface="Calibri" panose="020F0502020204030204" pitchFamily="34" charset="0"/>
              </a:rPr>
              <a:t>9</a:t>
            </a:r>
            <a:endParaRPr lang="he-IL" sz="3600" b="1" dirty="0">
              <a:latin typeface="Calibri" panose="020F0502020204030204" pitchFamily="34" charset="0"/>
              <a:cs typeface="Calibri" panose="020F0502020204030204" pitchFamily="34" charset="0"/>
            </a:endParaRPr>
          </a:p>
        </p:txBody>
      </p:sp>
      <p:sp>
        <p:nvSpPr>
          <p:cNvPr id="14" name="TextBox 13"/>
          <p:cNvSpPr txBox="1"/>
          <p:nvPr/>
        </p:nvSpPr>
        <p:spPr>
          <a:xfrm>
            <a:off x="3164952" y="509639"/>
            <a:ext cx="590465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נַסוּ לְגַלוֹת דְבָרִים מְעַנְיְנִים בְּסִדְרַת הַתַרְגִילִים.</a:t>
            </a:r>
          </a:p>
        </p:txBody>
      </p:sp>
      <p:sp>
        <p:nvSpPr>
          <p:cNvPr id="15" name="TextBox 14"/>
          <p:cNvSpPr txBox="1"/>
          <p:nvPr/>
        </p:nvSpPr>
        <p:spPr>
          <a:xfrm>
            <a:off x="1835696" y="1755377"/>
            <a:ext cx="7128792"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לַחֲצוּ עַל '</a:t>
            </a:r>
            <a:r>
              <a:rPr lang="he-IL" sz="2800" b="1" dirty="0">
                <a:solidFill>
                  <a:srgbClr val="0070C0"/>
                </a:solidFill>
                <a:latin typeface="Calibri" panose="020F0502020204030204" pitchFamily="34" charset="0"/>
                <a:cs typeface="Calibri" panose="020F0502020204030204" pitchFamily="34" charset="0"/>
              </a:rPr>
              <a:t>לַחֲצוּ לְהֶמְשֵךְ</a:t>
            </a:r>
            <a:r>
              <a:rPr lang="he-IL" sz="2800" dirty="0">
                <a:latin typeface="Calibri" panose="020F0502020204030204" pitchFamily="34" charset="0"/>
                <a:cs typeface="Calibri" panose="020F0502020204030204" pitchFamily="34" charset="0"/>
              </a:rPr>
              <a:t>' וּבִדְקוּ </a:t>
            </a:r>
          </a:p>
          <a:p>
            <a:r>
              <a:rPr lang="he-IL" sz="2800" dirty="0">
                <a:latin typeface="Calibri" panose="020F0502020204030204" pitchFamily="34" charset="0"/>
                <a:cs typeface="Calibri" panose="020F0502020204030204" pitchFamily="34" charset="0"/>
              </a:rPr>
              <a:t>אִם מָה שֶאַתֶם גִלִיתֶם דוֹמֶה </a:t>
            </a:r>
          </a:p>
          <a:p>
            <a:r>
              <a:rPr lang="he-IL" sz="2800" dirty="0">
                <a:latin typeface="Calibri" panose="020F0502020204030204" pitchFamily="34" charset="0"/>
                <a:cs typeface="Calibri" panose="020F0502020204030204" pitchFamily="34" charset="0"/>
              </a:rPr>
              <a:t>לְמָה שֶגִלוּ יַלְדֵי כִּתָה א' </a:t>
            </a:r>
          </a:p>
          <a:p>
            <a:r>
              <a:rPr lang="he-IL" sz="2800" dirty="0">
                <a:latin typeface="Calibri" panose="020F0502020204030204" pitchFamily="34" charset="0"/>
                <a:cs typeface="Calibri" panose="020F0502020204030204" pitchFamily="34" charset="0"/>
              </a:rPr>
              <a:t>בְּבֵית הַסֵפֶר "נִצָן".</a:t>
            </a:r>
          </a:p>
        </p:txBody>
      </p:sp>
      <p:pic>
        <p:nvPicPr>
          <p:cNvPr id="41" name="תמונה 40"/>
          <p:cNvPicPr/>
          <p:nvPr/>
        </p:nvPicPr>
        <p:blipFill>
          <a:blip r:embed="rId3"/>
          <a:stretch>
            <a:fillRect/>
          </a:stretch>
        </p:blipFill>
        <p:spPr>
          <a:xfrm>
            <a:off x="251520" y="190125"/>
            <a:ext cx="648072" cy="718595"/>
          </a:xfrm>
          <a:prstGeom prst="rect">
            <a:avLst/>
          </a:prstGeom>
        </p:spPr>
      </p:pic>
      <p:sp>
        <p:nvSpPr>
          <p:cNvPr id="16" name="המשך">
            <a:hlinkClick r:id="" action="ppaction://hlinkshowjump?jump=nextslide"/>
            <a:extLst>
              <a:ext uri="{FF2B5EF4-FFF2-40B4-BE49-F238E27FC236}">
                <a16:creationId xmlns:a16="http://schemas.microsoft.com/office/drawing/2014/main" id="{0EB1E1EA-8E7D-4FEB-96FB-46B082D02340}"/>
              </a:ext>
            </a:extLst>
          </p:cNvPr>
          <p:cNvSpPr/>
          <p:nvPr/>
        </p:nvSpPr>
        <p:spPr>
          <a:xfrm>
            <a:off x="107504" y="4941168"/>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ctr"/>
            <a:r>
              <a:rPr lang="he-IL" sz="2400" dirty="0">
                <a:effectLst/>
                <a:latin typeface="Rubik-Light"/>
                <a:ea typeface="Calibri" panose="020F0502020204030204" pitchFamily="34" charset="0"/>
                <a:cs typeface="Rubik-Light"/>
              </a:rPr>
              <a:t>לַחֲצוּ לְהֶמְשֵךְ.</a:t>
            </a:r>
            <a:endParaRPr lang="he-IL"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3044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לחצו על 'המשך'">
            <a:extLst>
              <a:ext uri="{FF2B5EF4-FFF2-40B4-BE49-F238E27FC236}">
                <a16:creationId xmlns:a16="http://schemas.microsoft.com/office/drawing/2014/main" id="{77FDD49A-517F-4825-A0E6-F9AFD014D3D7}"/>
              </a:ext>
            </a:extLst>
          </p:cNvPr>
          <p:cNvSpPr/>
          <p:nvPr/>
        </p:nvSpPr>
        <p:spPr>
          <a:xfrm>
            <a:off x="4366800" y="5284581"/>
            <a:ext cx="2786845" cy="13127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 'לַחֲצוּ לְהֶמְשֵךְ' וּבִדְקוּ מָה עוֹד גִלוּ יַלְדֵי הַכִּתָה.</a:t>
            </a:r>
            <a:endParaRPr lang="en-IL" sz="2800" dirty="0"/>
          </a:p>
        </p:txBody>
      </p:sp>
      <p:sp>
        <p:nvSpPr>
          <p:cNvPr id="12" name="TextBox 11"/>
          <p:cNvSpPr txBox="1"/>
          <p:nvPr/>
        </p:nvSpPr>
        <p:spPr>
          <a:xfrm>
            <a:off x="2834301" y="404664"/>
            <a:ext cx="720080" cy="646331"/>
          </a:xfrm>
          <a:prstGeom prst="rect">
            <a:avLst/>
          </a:prstGeom>
          <a:noFill/>
        </p:spPr>
        <p:txBody>
          <a:bodyPr wrap="square" rtlCol="1">
            <a:spAutoFit/>
          </a:bodyPr>
          <a:lstStyle/>
          <a:p>
            <a:pPr algn="ctr"/>
            <a:r>
              <a:rPr lang="en-US" sz="3600" b="1" dirty="0">
                <a:latin typeface="Calibri" panose="020F0502020204030204" pitchFamily="34" charset="0"/>
                <a:cs typeface="Calibri" panose="020F0502020204030204" pitchFamily="34" charset="0"/>
              </a:rPr>
              <a:t>9</a:t>
            </a:r>
            <a:endParaRPr lang="he-IL" sz="3600" b="1" dirty="0">
              <a:latin typeface="Calibri" panose="020F0502020204030204" pitchFamily="34" charset="0"/>
              <a:cs typeface="Calibri" panose="020F0502020204030204" pitchFamily="34" charset="0"/>
            </a:endParaRPr>
          </a:p>
        </p:txBody>
      </p:sp>
      <p:grpSp>
        <p:nvGrpSpPr>
          <p:cNvPr id="17" name="קבוצה 16">
            <a:extLst>
              <a:ext uri="{FF2B5EF4-FFF2-40B4-BE49-F238E27FC236}">
                <a16:creationId xmlns:a16="http://schemas.microsoft.com/office/drawing/2014/main" id="{5BFDD7B8-7BAB-4AE5-B59D-044A7DCBE5D7}"/>
              </a:ext>
            </a:extLst>
          </p:cNvPr>
          <p:cNvGrpSpPr/>
          <p:nvPr/>
        </p:nvGrpSpPr>
        <p:grpSpPr>
          <a:xfrm>
            <a:off x="7164288" y="3933056"/>
            <a:ext cx="1944216" cy="2584662"/>
            <a:chOff x="2627784" y="1421085"/>
            <a:chExt cx="725024" cy="798778"/>
          </a:xfrm>
        </p:grpSpPr>
        <p:pic>
          <p:nvPicPr>
            <p:cNvPr id="18" name="תמונה 17" descr="תמונה שמכילה כובע, חולצה, שלט&#10;&#10;התיאור נוצר באופן אוטומטי">
              <a:extLst>
                <a:ext uri="{FF2B5EF4-FFF2-40B4-BE49-F238E27FC236}">
                  <a16:creationId xmlns:a16="http://schemas.microsoft.com/office/drawing/2014/main" id="{6D1E9940-48BD-4944-B0F2-78DA07C731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2627784" y="1494607"/>
              <a:ext cx="725024" cy="725256"/>
            </a:xfrm>
            <a:prstGeom prst="rect">
              <a:avLst/>
            </a:prstGeom>
          </p:spPr>
        </p:pic>
        <p:sp>
          <p:nvSpPr>
            <p:cNvPr id="19" name="TextBox 25">
              <a:extLst>
                <a:ext uri="{FF2B5EF4-FFF2-40B4-BE49-F238E27FC236}">
                  <a16:creationId xmlns:a16="http://schemas.microsoft.com/office/drawing/2014/main" id="{3EE1D63A-CF46-4D63-A5F1-D1E2FDF4AB4D}"/>
                </a:ext>
              </a:extLst>
            </p:cNvPr>
            <p:cNvSpPr txBox="1"/>
            <p:nvPr/>
          </p:nvSpPr>
          <p:spPr>
            <a:xfrm>
              <a:off x="2824711" y="1421085"/>
              <a:ext cx="325839" cy="114140"/>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רֹתֶם</a:t>
              </a:r>
            </a:p>
          </p:txBody>
        </p:sp>
      </p:grpSp>
      <p:sp>
        <p:nvSpPr>
          <p:cNvPr id="20" name="TextBox 3">
            <a:extLst>
              <a:ext uri="{FF2B5EF4-FFF2-40B4-BE49-F238E27FC236}">
                <a16:creationId xmlns:a16="http://schemas.microsoft.com/office/drawing/2014/main" id="{BFA855D3-9936-47B1-8F85-2DE550F51163}"/>
              </a:ext>
            </a:extLst>
          </p:cNvPr>
          <p:cNvSpPr txBox="1"/>
          <p:nvPr/>
        </p:nvSpPr>
        <p:spPr>
          <a:xfrm>
            <a:off x="2629754" y="437890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a:t>
            </a:r>
            <a:endParaRPr lang="he-IL" sz="3200" dirty="0">
              <a:latin typeface="Calibri" panose="020F0502020204030204" pitchFamily="34" charset="0"/>
              <a:cs typeface="Calibri" panose="020F0502020204030204" pitchFamily="34" charset="0"/>
            </a:endParaRPr>
          </a:p>
        </p:txBody>
      </p:sp>
      <p:sp>
        <p:nvSpPr>
          <p:cNvPr id="21" name="TextBox 4">
            <a:extLst>
              <a:ext uri="{FF2B5EF4-FFF2-40B4-BE49-F238E27FC236}">
                <a16:creationId xmlns:a16="http://schemas.microsoft.com/office/drawing/2014/main" id="{A4B87238-2B62-43E3-9138-5B949A4F1AFC}"/>
              </a:ext>
            </a:extLst>
          </p:cNvPr>
          <p:cNvSpPr txBox="1"/>
          <p:nvPr/>
        </p:nvSpPr>
        <p:spPr>
          <a:xfrm>
            <a:off x="2629754" y="95828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a:t>
            </a:r>
            <a:endParaRPr lang="he-IL" sz="3200" dirty="0">
              <a:latin typeface="Calibri" panose="020F0502020204030204" pitchFamily="34" charset="0"/>
              <a:cs typeface="Calibri" panose="020F0502020204030204" pitchFamily="34" charset="0"/>
            </a:endParaRPr>
          </a:p>
        </p:txBody>
      </p:sp>
      <p:sp>
        <p:nvSpPr>
          <p:cNvPr id="22" name="TextBox 5">
            <a:extLst>
              <a:ext uri="{FF2B5EF4-FFF2-40B4-BE49-F238E27FC236}">
                <a16:creationId xmlns:a16="http://schemas.microsoft.com/office/drawing/2014/main" id="{64248114-E15E-4F4B-AEA7-F6830F133F06}"/>
              </a:ext>
            </a:extLst>
          </p:cNvPr>
          <p:cNvSpPr txBox="1"/>
          <p:nvPr/>
        </p:nvSpPr>
        <p:spPr>
          <a:xfrm>
            <a:off x="2629754" y="209849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a:t>
            </a:r>
            <a:endParaRPr lang="he-IL" sz="3200" dirty="0">
              <a:latin typeface="Calibri" panose="020F0502020204030204" pitchFamily="34" charset="0"/>
              <a:cs typeface="Calibri" panose="020F0502020204030204" pitchFamily="34" charset="0"/>
            </a:endParaRPr>
          </a:p>
        </p:txBody>
      </p:sp>
      <p:sp>
        <p:nvSpPr>
          <p:cNvPr id="23" name="TextBox 6">
            <a:extLst>
              <a:ext uri="{FF2B5EF4-FFF2-40B4-BE49-F238E27FC236}">
                <a16:creationId xmlns:a16="http://schemas.microsoft.com/office/drawing/2014/main" id="{801859AE-712C-4C63-9D35-B07717B8C052}"/>
              </a:ext>
            </a:extLst>
          </p:cNvPr>
          <p:cNvSpPr txBox="1"/>
          <p:nvPr/>
        </p:nvSpPr>
        <p:spPr>
          <a:xfrm>
            <a:off x="2629754" y="152838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a:t>
            </a:r>
            <a:endParaRPr lang="he-IL" sz="3200" dirty="0">
              <a:latin typeface="Calibri" panose="020F0502020204030204" pitchFamily="34" charset="0"/>
              <a:cs typeface="Calibri" panose="020F0502020204030204" pitchFamily="34" charset="0"/>
            </a:endParaRPr>
          </a:p>
        </p:txBody>
      </p:sp>
      <p:sp>
        <p:nvSpPr>
          <p:cNvPr id="24" name="TextBox 7">
            <a:extLst>
              <a:ext uri="{FF2B5EF4-FFF2-40B4-BE49-F238E27FC236}">
                <a16:creationId xmlns:a16="http://schemas.microsoft.com/office/drawing/2014/main" id="{8BAB42A0-B942-4388-B30A-E0B65C8A0D13}"/>
              </a:ext>
            </a:extLst>
          </p:cNvPr>
          <p:cNvSpPr txBox="1"/>
          <p:nvPr/>
        </p:nvSpPr>
        <p:spPr>
          <a:xfrm>
            <a:off x="2629754" y="2668595"/>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a:t>
            </a:r>
            <a:endParaRPr lang="he-IL" sz="3200" dirty="0">
              <a:latin typeface="Calibri" panose="020F0502020204030204" pitchFamily="34" charset="0"/>
              <a:cs typeface="Calibri" panose="020F0502020204030204" pitchFamily="34" charset="0"/>
            </a:endParaRPr>
          </a:p>
        </p:txBody>
      </p:sp>
      <p:sp>
        <p:nvSpPr>
          <p:cNvPr id="25" name="TextBox 8">
            <a:extLst>
              <a:ext uri="{FF2B5EF4-FFF2-40B4-BE49-F238E27FC236}">
                <a16:creationId xmlns:a16="http://schemas.microsoft.com/office/drawing/2014/main" id="{923FD7EB-7CBE-4D8A-A683-CFFF5A39985B}"/>
              </a:ext>
            </a:extLst>
          </p:cNvPr>
          <p:cNvSpPr txBox="1"/>
          <p:nvPr/>
        </p:nvSpPr>
        <p:spPr>
          <a:xfrm>
            <a:off x="2629754" y="3238698"/>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a:t>
            </a:r>
            <a:endParaRPr lang="he-IL" sz="3200" dirty="0">
              <a:latin typeface="Calibri" panose="020F0502020204030204" pitchFamily="34" charset="0"/>
              <a:cs typeface="Calibri" panose="020F0502020204030204" pitchFamily="34" charset="0"/>
            </a:endParaRPr>
          </a:p>
        </p:txBody>
      </p:sp>
      <p:sp>
        <p:nvSpPr>
          <p:cNvPr id="26" name="TextBox 9">
            <a:extLst>
              <a:ext uri="{FF2B5EF4-FFF2-40B4-BE49-F238E27FC236}">
                <a16:creationId xmlns:a16="http://schemas.microsoft.com/office/drawing/2014/main" id="{02930B28-6680-4D70-8415-BC1317A69581}"/>
              </a:ext>
            </a:extLst>
          </p:cNvPr>
          <p:cNvSpPr txBox="1"/>
          <p:nvPr/>
        </p:nvSpPr>
        <p:spPr>
          <a:xfrm>
            <a:off x="2629754" y="3808801"/>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a:t>
            </a:r>
            <a:endParaRPr lang="he-IL" sz="3200" dirty="0">
              <a:latin typeface="Calibri" panose="020F0502020204030204" pitchFamily="34" charset="0"/>
              <a:cs typeface="Calibri" panose="020F0502020204030204" pitchFamily="34" charset="0"/>
            </a:endParaRPr>
          </a:p>
        </p:txBody>
      </p:sp>
      <p:sp>
        <p:nvSpPr>
          <p:cNvPr id="34" name="TextBox 10">
            <a:extLst>
              <a:ext uri="{FF2B5EF4-FFF2-40B4-BE49-F238E27FC236}">
                <a16:creationId xmlns:a16="http://schemas.microsoft.com/office/drawing/2014/main" id="{2C928A22-F31E-4697-B2E3-2ED13574DA00}"/>
              </a:ext>
            </a:extLst>
          </p:cNvPr>
          <p:cNvSpPr txBox="1"/>
          <p:nvPr/>
        </p:nvSpPr>
        <p:spPr>
          <a:xfrm>
            <a:off x="2629754" y="494900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a:t>
            </a:r>
            <a:endParaRPr lang="he-IL" sz="3200" dirty="0">
              <a:latin typeface="Calibri" panose="020F0502020204030204" pitchFamily="34" charset="0"/>
              <a:cs typeface="Calibri" panose="020F0502020204030204" pitchFamily="34" charset="0"/>
            </a:endParaRPr>
          </a:p>
        </p:txBody>
      </p:sp>
      <p:sp>
        <p:nvSpPr>
          <p:cNvPr id="35" name="TextBox 3">
            <a:extLst>
              <a:ext uri="{FF2B5EF4-FFF2-40B4-BE49-F238E27FC236}">
                <a16:creationId xmlns:a16="http://schemas.microsoft.com/office/drawing/2014/main" id="{E1BBE9F6-301B-4585-BD0E-B69156772FDD}"/>
              </a:ext>
            </a:extLst>
          </p:cNvPr>
          <p:cNvSpPr txBox="1"/>
          <p:nvPr/>
        </p:nvSpPr>
        <p:spPr>
          <a:xfrm>
            <a:off x="3039661" y="4371760"/>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6" name="TextBox 4">
            <a:extLst>
              <a:ext uri="{FF2B5EF4-FFF2-40B4-BE49-F238E27FC236}">
                <a16:creationId xmlns:a16="http://schemas.microsoft.com/office/drawing/2014/main" id="{E0733131-6483-4DE0-8946-D31485912A61}"/>
              </a:ext>
            </a:extLst>
          </p:cNvPr>
          <p:cNvSpPr txBox="1"/>
          <p:nvPr/>
        </p:nvSpPr>
        <p:spPr>
          <a:xfrm>
            <a:off x="3039661" y="95114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7" name="TextBox 5">
            <a:extLst>
              <a:ext uri="{FF2B5EF4-FFF2-40B4-BE49-F238E27FC236}">
                <a16:creationId xmlns:a16="http://schemas.microsoft.com/office/drawing/2014/main" id="{00B8D427-6932-4205-B643-44A2BD638303}"/>
              </a:ext>
            </a:extLst>
          </p:cNvPr>
          <p:cNvSpPr txBox="1"/>
          <p:nvPr/>
        </p:nvSpPr>
        <p:spPr>
          <a:xfrm>
            <a:off x="3039661" y="2091348"/>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8" name="TextBox 6">
            <a:extLst>
              <a:ext uri="{FF2B5EF4-FFF2-40B4-BE49-F238E27FC236}">
                <a16:creationId xmlns:a16="http://schemas.microsoft.com/office/drawing/2014/main" id="{60CDA6DC-6145-4293-9CC8-4280761641AE}"/>
              </a:ext>
            </a:extLst>
          </p:cNvPr>
          <p:cNvSpPr txBox="1"/>
          <p:nvPr/>
        </p:nvSpPr>
        <p:spPr>
          <a:xfrm>
            <a:off x="3039661" y="1521245"/>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9" name="TextBox 7">
            <a:extLst>
              <a:ext uri="{FF2B5EF4-FFF2-40B4-BE49-F238E27FC236}">
                <a16:creationId xmlns:a16="http://schemas.microsoft.com/office/drawing/2014/main" id="{6CE5250D-F368-4F0B-86F4-5ECD7065856D}"/>
              </a:ext>
            </a:extLst>
          </p:cNvPr>
          <p:cNvSpPr txBox="1"/>
          <p:nvPr/>
        </p:nvSpPr>
        <p:spPr>
          <a:xfrm>
            <a:off x="3039661" y="2661451"/>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0" name="TextBox 8">
            <a:extLst>
              <a:ext uri="{FF2B5EF4-FFF2-40B4-BE49-F238E27FC236}">
                <a16:creationId xmlns:a16="http://schemas.microsoft.com/office/drawing/2014/main" id="{5CA48717-2336-43EC-9606-3B2841E3B775}"/>
              </a:ext>
            </a:extLst>
          </p:cNvPr>
          <p:cNvSpPr txBox="1"/>
          <p:nvPr/>
        </p:nvSpPr>
        <p:spPr>
          <a:xfrm>
            <a:off x="3039661" y="323155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2" name="TextBox 9">
            <a:extLst>
              <a:ext uri="{FF2B5EF4-FFF2-40B4-BE49-F238E27FC236}">
                <a16:creationId xmlns:a16="http://schemas.microsoft.com/office/drawing/2014/main" id="{F95F60AF-E299-4EAA-A1FD-9F71F4556D8C}"/>
              </a:ext>
            </a:extLst>
          </p:cNvPr>
          <p:cNvSpPr txBox="1"/>
          <p:nvPr/>
        </p:nvSpPr>
        <p:spPr>
          <a:xfrm>
            <a:off x="3039661" y="380165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3" name="TextBox 10">
            <a:extLst>
              <a:ext uri="{FF2B5EF4-FFF2-40B4-BE49-F238E27FC236}">
                <a16:creationId xmlns:a16="http://schemas.microsoft.com/office/drawing/2014/main" id="{550A3E21-EBF1-4DB9-9D4D-70942F064A70}"/>
              </a:ext>
            </a:extLst>
          </p:cNvPr>
          <p:cNvSpPr txBox="1"/>
          <p:nvPr/>
        </p:nvSpPr>
        <p:spPr>
          <a:xfrm>
            <a:off x="3039661" y="4941865"/>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4" name="TextBox 3">
            <a:extLst>
              <a:ext uri="{FF2B5EF4-FFF2-40B4-BE49-F238E27FC236}">
                <a16:creationId xmlns:a16="http://schemas.microsoft.com/office/drawing/2014/main" id="{9D441C72-21F4-4B89-ADA7-6C5C90C71BF1}"/>
              </a:ext>
            </a:extLst>
          </p:cNvPr>
          <p:cNvSpPr txBox="1"/>
          <p:nvPr/>
        </p:nvSpPr>
        <p:spPr>
          <a:xfrm>
            <a:off x="3419912" y="434879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a:t>
            </a:r>
            <a:endParaRPr lang="he-IL" sz="3200" dirty="0">
              <a:latin typeface="Calibri" panose="020F0502020204030204" pitchFamily="34" charset="0"/>
              <a:cs typeface="Calibri" panose="020F0502020204030204" pitchFamily="34" charset="0"/>
            </a:endParaRPr>
          </a:p>
        </p:txBody>
      </p:sp>
      <p:sp>
        <p:nvSpPr>
          <p:cNvPr id="45" name="TextBox 4">
            <a:extLst>
              <a:ext uri="{FF2B5EF4-FFF2-40B4-BE49-F238E27FC236}">
                <a16:creationId xmlns:a16="http://schemas.microsoft.com/office/drawing/2014/main" id="{A1AB8C0A-C80D-419B-BAC2-274A43253520}"/>
              </a:ext>
            </a:extLst>
          </p:cNvPr>
          <p:cNvSpPr txBox="1"/>
          <p:nvPr/>
        </p:nvSpPr>
        <p:spPr>
          <a:xfrm>
            <a:off x="3419912" y="928181"/>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a:t>
            </a:r>
            <a:endParaRPr lang="he-IL" sz="3200" dirty="0">
              <a:latin typeface="Calibri" panose="020F0502020204030204" pitchFamily="34" charset="0"/>
              <a:cs typeface="Calibri" panose="020F0502020204030204" pitchFamily="34" charset="0"/>
            </a:endParaRPr>
          </a:p>
        </p:txBody>
      </p:sp>
      <p:sp>
        <p:nvSpPr>
          <p:cNvPr id="46" name="TextBox 5">
            <a:extLst>
              <a:ext uri="{FF2B5EF4-FFF2-40B4-BE49-F238E27FC236}">
                <a16:creationId xmlns:a16="http://schemas.microsoft.com/office/drawing/2014/main" id="{D8FF8B89-9CA3-4D49-AB58-DB34AE8E35E1}"/>
              </a:ext>
            </a:extLst>
          </p:cNvPr>
          <p:cNvSpPr txBox="1"/>
          <p:nvPr/>
        </p:nvSpPr>
        <p:spPr>
          <a:xfrm>
            <a:off x="3419912" y="206838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a:t>
            </a:r>
            <a:endParaRPr lang="he-IL" sz="3200" dirty="0">
              <a:latin typeface="Calibri" panose="020F0502020204030204" pitchFamily="34" charset="0"/>
              <a:cs typeface="Calibri" panose="020F0502020204030204" pitchFamily="34" charset="0"/>
            </a:endParaRPr>
          </a:p>
        </p:txBody>
      </p:sp>
      <p:sp>
        <p:nvSpPr>
          <p:cNvPr id="47" name="TextBox 6">
            <a:extLst>
              <a:ext uri="{FF2B5EF4-FFF2-40B4-BE49-F238E27FC236}">
                <a16:creationId xmlns:a16="http://schemas.microsoft.com/office/drawing/2014/main" id="{CE82D6BE-99F7-41C6-93B6-8BF1035CF658}"/>
              </a:ext>
            </a:extLst>
          </p:cNvPr>
          <p:cNvSpPr txBox="1"/>
          <p:nvPr/>
        </p:nvSpPr>
        <p:spPr>
          <a:xfrm>
            <a:off x="3419912" y="149828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a:t>
            </a:r>
            <a:endParaRPr lang="he-IL" sz="3200" dirty="0">
              <a:latin typeface="Calibri" panose="020F0502020204030204" pitchFamily="34" charset="0"/>
              <a:cs typeface="Calibri" panose="020F0502020204030204" pitchFamily="34" charset="0"/>
            </a:endParaRPr>
          </a:p>
        </p:txBody>
      </p:sp>
      <p:sp>
        <p:nvSpPr>
          <p:cNvPr id="48" name="TextBox 7">
            <a:extLst>
              <a:ext uri="{FF2B5EF4-FFF2-40B4-BE49-F238E27FC236}">
                <a16:creationId xmlns:a16="http://schemas.microsoft.com/office/drawing/2014/main" id="{DF1F0E54-602C-4DB8-A930-4C8FF271C3A3}"/>
              </a:ext>
            </a:extLst>
          </p:cNvPr>
          <p:cNvSpPr txBox="1"/>
          <p:nvPr/>
        </p:nvSpPr>
        <p:spPr>
          <a:xfrm>
            <a:off x="3419912" y="2638490"/>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a:t>
            </a:r>
            <a:endParaRPr lang="he-IL" sz="3200" dirty="0">
              <a:latin typeface="Calibri" panose="020F0502020204030204" pitchFamily="34" charset="0"/>
              <a:cs typeface="Calibri" panose="020F0502020204030204" pitchFamily="34" charset="0"/>
            </a:endParaRPr>
          </a:p>
        </p:txBody>
      </p:sp>
      <p:sp>
        <p:nvSpPr>
          <p:cNvPr id="49" name="TextBox 8">
            <a:extLst>
              <a:ext uri="{FF2B5EF4-FFF2-40B4-BE49-F238E27FC236}">
                <a16:creationId xmlns:a16="http://schemas.microsoft.com/office/drawing/2014/main" id="{DD0B2067-0864-4DAB-8E2F-23AFD55B9A85}"/>
              </a:ext>
            </a:extLst>
          </p:cNvPr>
          <p:cNvSpPr txBox="1"/>
          <p:nvPr/>
        </p:nvSpPr>
        <p:spPr>
          <a:xfrm>
            <a:off x="3419912" y="3208593"/>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a:t>
            </a:r>
            <a:endParaRPr lang="he-IL" sz="3200" dirty="0">
              <a:latin typeface="Calibri" panose="020F0502020204030204" pitchFamily="34" charset="0"/>
              <a:cs typeface="Calibri" panose="020F0502020204030204" pitchFamily="34" charset="0"/>
            </a:endParaRPr>
          </a:p>
        </p:txBody>
      </p:sp>
      <p:sp>
        <p:nvSpPr>
          <p:cNvPr id="50" name="TextBox 9">
            <a:extLst>
              <a:ext uri="{FF2B5EF4-FFF2-40B4-BE49-F238E27FC236}">
                <a16:creationId xmlns:a16="http://schemas.microsoft.com/office/drawing/2014/main" id="{EFAA9794-9F91-4F1B-A7F2-9AEF2F38603C}"/>
              </a:ext>
            </a:extLst>
          </p:cNvPr>
          <p:cNvSpPr txBox="1"/>
          <p:nvPr/>
        </p:nvSpPr>
        <p:spPr>
          <a:xfrm>
            <a:off x="3419912" y="377869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a:t>
            </a:r>
            <a:endParaRPr lang="he-IL" sz="3200" dirty="0">
              <a:latin typeface="Calibri" panose="020F0502020204030204" pitchFamily="34" charset="0"/>
              <a:cs typeface="Calibri" panose="020F0502020204030204" pitchFamily="34" charset="0"/>
            </a:endParaRPr>
          </a:p>
        </p:txBody>
      </p:sp>
      <p:sp>
        <p:nvSpPr>
          <p:cNvPr id="51" name="TextBox 10">
            <a:extLst>
              <a:ext uri="{FF2B5EF4-FFF2-40B4-BE49-F238E27FC236}">
                <a16:creationId xmlns:a16="http://schemas.microsoft.com/office/drawing/2014/main" id="{9E614C38-C019-4205-96BD-36F762097A06}"/>
              </a:ext>
            </a:extLst>
          </p:cNvPr>
          <p:cNvSpPr txBox="1"/>
          <p:nvPr/>
        </p:nvSpPr>
        <p:spPr>
          <a:xfrm>
            <a:off x="3419912" y="491890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a:t>
            </a:r>
            <a:endParaRPr lang="he-IL" sz="3200" dirty="0">
              <a:latin typeface="Calibri" panose="020F0502020204030204" pitchFamily="34" charset="0"/>
              <a:cs typeface="Calibri" panose="020F0502020204030204" pitchFamily="34" charset="0"/>
            </a:endParaRPr>
          </a:p>
        </p:txBody>
      </p:sp>
      <p:pic>
        <p:nvPicPr>
          <p:cNvPr id="54" name="תמונה 53">
            <a:extLst>
              <a:ext uri="{FF2B5EF4-FFF2-40B4-BE49-F238E27FC236}">
                <a16:creationId xmlns:a16="http://schemas.microsoft.com/office/drawing/2014/main" id="{CEEA4B46-B329-467B-8A5A-A8BACB699FDF}"/>
              </a:ext>
            </a:extLst>
          </p:cNvPr>
          <p:cNvPicPr/>
          <p:nvPr/>
        </p:nvPicPr>
        <p:blipFill>
          <a:blip r:embed="rId3"/>
          <a:stretch>
            <a:fillRect/>
          </a:stretch>
        </p:blipFill>
        <p:spPr>
          <a:xfrm>
            <a:off x="251520" y="190125"/>
            <a:ext cx="648072" cy="718595"/>
          </a:xfrm>
          <a:prstGeom prst="rect">
            <a:avLst/>
          </a:prstGeom>
        </p:spPr>
      </p:pic>
      <p:sp>
        <p:nvSpPr>
          <p:cNvPr id="60" name="בועית דיבור - בת">
            <a:extLst>
              <a:ext uri="{FF2B5EF4-FFF2-40B4-BE49-F238E27FC236}">
                <a16:creationId xmlns:a16="http://schemas.microsoft.com/office/drawing/2014/main" id="{223CDDC9-198E-42B6-BF4B-D0FA537C0CCF}"/>
              </a:ext>
            </a:extLst>
          </p:cNvPr>
          <p:cNvSpPr/>
          <p:nvPr/>
        </p:nvSpPr>
        <p:spPr>
          <a:xfrm flipH="1">
            <a:off x="5364000" y="1101600"/>
            <a:ext cx="3460670" cy="2819455"/>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בַּטוּר הָרִאשוֹן הַמְחֻבָּרִים עוֹלִים בְּ־1, וּבַטוּר הַשֵנִי הֵם יוֹרְדִים בְּ־1. </a:t>
            </a:r>
          </a:p>
        </p:txBody>
      </p:sp>
      <p:sp>
        <p:nvSpPr>
          <p:cNvPr id="61" name="לחצו עלי להדגמה">
            <a:extLst>
              <a:ext uri="{FF2B5EF4-FFF2-40B4-BE49-F238E27FC236}">
                <a16:creationId xmlns:a16="http://schemas.microsoft.com/office/drawing/2014/main" id="{6A2CA877-8196-4FE6-B851-AAB4F3CFF83C}"/>
              </a:ext>
            </a:extLst>
          </p:cNvPr>
          <p:cNvSpPr/>
          <p:nvPr/>
        </p:nvSpPr>
        <p:spPr>
          <a:xfrm>
            <a:off x="4366800" y="5283352"/>
            <a:ext cx="2786400" cy="1314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p>
        </p:txBody>
      </p:sp>
      <p:sp>
        <p:nvSpPr>
          <p:cNvPr id="52" name="המשך">
            <a:hlinkClick r:id="" action="ppaction://hlinkshowjump?jump=nextslide"/>
            <a:extLst>
              <a:ext uri="{FF2B5EF4-FFF2-40B4-BE49-F238E27FC236}">
                <a16:creationId xmlns:a16="http://schemas.microsoft.com/office/drawing/2014/main" id="{8A9AC39E-ECFE-48C6-AE21-4084C59C7215}"/>
              </a:ext>
            </a:extLst>
          </p:cNvPr>
          <p:cNvSpPr/>
          <p:nvPr/>
        </p:nvSpPr>
        <p:spPr>
          <a:xfrm>
            <a:off x="107504" y="4941168"/>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ctr"/>
            <a:r>
              <a:rPr lang="he-IL" sz="2400" dirty="0">
                <a:effectLst/>
                <a:latin typeface="Rubik-Light"/>
                <a:ea typeface="Calibri" panose="020F0502020204030204" pitchFamily="34" charset="0"/>
                <a:cs typeface="Rubik-Light"/>
              </a:rPr>
              <a:t>לַחֲצוּ לְהֶמְשֵךְ.</a:t>
            </a:r>
            <a:endParaRPr lang="he-IL"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761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1"/>
                    </p:tgtEl>
                  </p:cond>
                </p:stCondLst>
                <p:endSync evt="end" delay="0">
                  <p:rtn val="all"/>
                </p:endSync>
                <p:childTnLst>
                  <p:par>
                    <p:cTn id="8" fill="hold">
                      <p:stCondLst>
                        <p:cond delay="0"/>
                      </p:stCondLst>
                      <p:childTnLst>
                        <p:par>
                          <p:cTn id="9" fill="hold">
                            <p:stCondLst>
                              <p:cond delay="0"/>
                            </p:stCondLst>
                            <p:childTnLst>
                              <p:par>
                                <p:cTn id="10" presetID="3" presetClass="emph" presetSubtype="2" fill="hold" grpId="0" nodeType="afterEffect">
                                  <p:stCondLst>
                                    <p:cond delay="0"/>
                                  </p:stCondLst>
                                  <p:childTnLst>
                                    <p:animClr clrSpc="rgb" dir="cw">
                                      <p:cBhvr override="childStyle">
                                        <p:cTn id="11" dur="1000" fill="hold"/>
                                        <p:tgtEl>
                                          <p:spTgt spid="21"/>
                                        </p:tgtEl>
                                        <p:attrNameLst>
                                          <p:attrName>style.color</p:attrName>
                                        </p:attrNameLst>
                                      </p:cBhvr>
                                      <p:to>
                                        <a:schemeClr val="accent2"/>
                                      </p:to>
                                    </p:animClr>
                                  </p:childTnLst>
                                </p:cTn>
                              </p:par>
                            </p:childTnLst>
                          </p:cTn>
                        </p:par>
                        <p:par>
                          <p:cTn id="12" fill="hold">
                            <p:stCondLst>
                              <p:cond delay="1000"/>
                            </p:stCondLst>
                            <p:childTnLst>
                              <p:par>
                                <p:cTn id="13" presetID="3" presetClass="emph" presetSubtype="2" fill="hold" grpId="0" nodeType="afterEffect">
                                  <p:stCondLst>
                                    <p:cond delay="0"/>
                                  </p:stCondLst>
                                  <p:childTnLst>
                                    <p:animClr clrSpc="rgb" dir="cw">
                                      <p:cBhvr override="childStyle">
                                        <p:cTn id="14" dur="1000" fill="hold"/>
                                        <p:tgtEl>
                                          <p:spTgt spid="23"/>
                                        </p:tgtEl>
                                        <p:attrNameLst>
                                          <p:attrName>style.color</p:attrName>
                                        </p:attrNameLst>
                                      </p:cBhvr>
                                      <p:to>
                                        <a:schemeClr val="accent2"/>
                                      </p:to>
                                    </p:animClr>
                                  </p:childTnLst>
                                </p:cTn>
                              </p:par>
                            </p:childTnLst>
                          </p:cTn>
                        </p:par>
                        <p:par>
                          <p:cTn id="15" fill="hold">
                            <p:stCondLst>
                              <p:cond delay="2000"/>
                            </p:stCondLst>
                            <p:childTnLst>
                              <p:par>
                                <p:cTn id="16" presetID="3" presetClass="emph" presetSubtype="2" fill="hold" grpId="0" nodeType="afterEffect">
                                  <p:stCondLst>
                                    <p:cond delay="0"/>
                                  </p:stCondLst>
                                  <p:childTnLst>
                                    <p:animClr clrSpc="rgb" dir="cw">
                                      <p:cBhvr override="childStyle">
                                        <p:cTn id="17" dur="1000" fill="hold"/>
                                        <p:tgtEl>
                                          <p:spTgt spid="22"/>
                                        </p:tgtEl>
                                        <p:attrNameLst>
                                          <p:attrName>style.color</p:attrName>
                                        </p:attrNameLst>
                                      </p:cBhvr>
                                      <p:to>
                                        <a:schemeClr val="accent2"/>
                                      </p:to>
                                    </p:animClr>
                                  </p:childTnLst>
                                </p:cTn>
                              </p:par>
                            </p:childTnLst>
                          </p:cTn>
                        </p:par>
                        <p:par>
                          <p:cTn id="18" fill="hold">
                            <p:stCondLst>
                              <p:cond delay="3000"/>
                            </p:stCondLst>
                            <p:childTnLst>
                              <p:par>
                                <p:cTn id="19" presetID="3" presetClass="emph" presetSubtype="2" fill="hold" grpId="0" nodeType="afterEffect">
                                  <p:stCondLst>
                                    <p:cond delay="0"/>
                                  </p:stCondLst>
                                  <p:childTnLst>
                                    <p:animClr clrSpc="rgb" dir="cw">
                                      <p:cBhvr override="childStyle">
                                        <p:cTn id="20" dur="1000" fill="hold"/>
                                        <p:tgtEl>
                                          <p:spTgt spid="24"/>
                                        </p:tgtEl>
                                        <p:attrNameLst>
                                          <p:attrName>style.color</p:attrName>
                                        </p:attrNameLst>
                                      </p:cBhvr>
                                      <p:to>
                                        <a:schemeClr val="accent2"/>
                                      </p:to>
                                    </p:animClr>
                                  </p:childTnLst>
                                </p:cTn>
                              </p:par>
                            </p:childTnLst>
                          </p:cTn>
                        </p:par>
                        <p:par>
                          <p:cTn id="21" fill="hold">
                            <p:stCondLst>
                              <p:cond delay="4000"/>
                            </p:stCondLst>
                            <p:childTnLst>
                              <p:par>
                                <p:cTn id="22" presetID="3" presetClass="emph" presetSubtype="2" fill="hold" grpId="0" nodeType="afterEffect">
                                  <p:stCondLst>
                                    <p:cond delay="0"/>
                                  </p:stCondLst>
                                  <p:childTnLst>
                                    <p:animClr clrSpc="rgb" dir="cw">
                                      <p:cBhvr override="childStyle">
                                        <p:cTn id="23" dur="1000" fill="hold"/>
                                        <p:tgtEl>
                                          <p:spTgt spid="25"/>
                                        </p:tgtEl>
                                        <p:attrNameLst>
                                          <p:attrName>style.color</p:attrName>
                                        </p:attrNameLst>
                                      </p:cBhvr>
                                      <p:to>
                                        <a:schemeClr val="accent2"/>
                                      </p:to>
                                    </p:animClr>
                                  </p:childTnLst>
                                </p:cTn>
                              </p:par>
                            </p:childTnLst>
                          </p:cTn>
                        </p:par>
                        <p:par>
                          <p:cTn id="24" fill="hold">
                            <p:stCondLst>
                              <p:cond delay="5000"/>
                            </p:stCondLst>
                            <p:childTnLst>
                              <p:par>
                                <p:cTn id="25" presetID="3" presetClass="emph" presetSubtype="2" fill="hold" grpId="0" nodeType="afterEffect">
                                  <p:stCondLst>
                                    <p:cond delay="0"/>
                                  </p:stCondLst>
                                  <p:childTnLst>
                                    <p:animClr clrSpc="rgb" dir="cw">
                                      <p:cBhvr override="childStyle">
                                        <p:cTn id="26" dur="1000" fill="hold"/>
                                        <p:tgtEl>
                                          <p:spTgt spid="26"/>
                                        </p:tgtEl>
                                        <p:attrNameLst>
                                          <p:attrName>style.color</p:attrName>
                                        </p:attrNameLst>
                                      </p:cBhvr>
                                      <p:to>
                                        <a:schemeClr val="accent2"/>
                                      </p:to>
                                    </p:animClr>
                                  </p:childTnLst>
                                </p:cTn>
                              </p:par>
                            </p:childTnLst>
                          </p:cTn>
                        </p:par>
                        <p:par>
                          <p:cTn id="27" fill="hold">
                            <p:stCondLst>
                              <p:cond delay="6000"/>
                            </p:stCondLst>
                            <p:childTnLst>
                              <p:par>
                                <p:cTn id="28" presetID="3" presetClass="emph" presetSubtype="2" fill="hold" grpId="0" nodeType="afterEffect">
                                  <p:stCondLst>
                                    <p:cond delay="0"/>
                                  </p:stCondLst>
                                  <p:childTnLst>
                                    <p:animClr clrSpc="rgb" dir="cw">
                                      <p:cBhvr override="childStyle">
                                        <p:cTn id="29" dur="1000" fill="hold"/>
                                        <p:tgtEl>
                                          <p:spTgt spid="20"/>
                                        </p:tgtEl>
                                        <p:attrNameLst>
                                          <p:attrName>style.color</p:attrName>
                                        </p:attrNameLst>
                                      </p:cBhvr>
                                      <p:to>
                                        <a:schemeClr val="accent2"/>
                                      </p:to>
                                    </p:animClr>
                                  </p:childTnLst>
                                </p:cTn>
                              </p:par>
                            </p:childTnLst>
                          </p:cTn>
                        </p:par>
                        <p:par>
                          <p:cTn id="30" fill="hold">
                            <p:stCondLst>
                              <p:cond delay="7000"/>
                            </p:stCondLst>
                            <p:childTnLst>
                              <p:par>
                                <p:cTn id="31" presetID="3" presetClass="emph" presetSubtype="2" fill="hold" grpId="0" nodeType="afterEffect">
                                  <p:stCondLst>
                                    <p:cond delay="0"/>
                                  </p:stCondLst>
                                  <p:childTnLst>
                                    <p:animClr clrSpc="rgb" dir="cw">
                                      <p:cBhvr override="childStyle">
                                        <p:cTn id="32" dur="1000" fill="hold"/>
                                        <p:tgtEl>
                                          <p:spTgt spid="34"/>
                                        </p:tgtEl>
                                        <p:attrNameLst>
                                          <p:attrName>style.color</p:attrName>
                                        </p:attrNameLst>
                                      </p:cBhvr>
                                      <p:to>
                                        <a:schemeClr val="accent2"/>
                                      </p:to>
                                    </p:animClr>
                                  </p:childTnLst>
                                </p:cTn>
                              </p:par>
                            </p:childTnLst>
                          </p:cTn>
                        </p:par>
                        <p:par>
                          <p:cTn id="33" fill="hold">
                            <p:stCondLst>
                              <p:cond delay="8000"/>
                            </p:stCondLst>
                            <p:childTnLst>
                              <p:par>
                                <p:cTn id="34" presetID="3" presetClass="emph" presetSubtype="2" fill="hold" grpId="0" nodeType="afterEffect">
                                  <p:stCondLst>
                                    <p:cond delay="0"/>
                                  </p:stCondLst>
                                  <p:childTnLst>
                                    <p:animClr clrSpc="rgb" dir="cw">
                                      <p:cBhvr override="childStyle">
                                        <p:cTn id="35" dur="1000" fill="hold"/>
                                        <p:tgtEl>
                                          <p:spTgt spid="45"/>
                                        </p:tgtEl>
                                        <p:attrNameLst>
                                          <p:attrName>style.color</p:attrName>
                                        </p:attrNameLst>
                                      </p:cBhvr>
                                      <p:to>
                                        <a:srgbClr val="538135"/>
                                      </p:to>
                                    </p:animClr>
                                  </p:childTnLst>
                                </p:cTn>
                              </p:par>
                            </p:childTnLst>
                          </p:cTn>
                        </p:par>
                        <p:par>
                          <p:cTn id="36" fill="hold">
                            <p:stCondLst>
                              <p:cond delay="9000"/>
                            </p:stCondLst>
                            <p:childTnLst>
                              <p:par>
                                <p:cTn id="37" presetID="3" presetClass="emph" presetSubtype="2" fill="hold" grpId="0" nodeType="afterEffect">
                                  <p:stCondLst>
                                    <p:cond delay="0"/>
                                  </p:stCondLst>
                                  <p:childTnLst>
                                    <p:animClr clrSpc="rgb" dir="cw">
                                      <p:cBhvr override="childStyle">
                                        <p:cTn id="38" dur="1000" fill="hold"/>
                                        <p:tgtEl>
                                          <p:spTgt spid="47"/>
                                        </p:tgtEl>
                                        <p:attrNameLst>
                                          <p:attrName>style.color</p:attrName>
                                        </p:attrNameLst>
                                      </p:cBhvr>
                                      <p:to>
                                        <a:srgbClr val="538135"/>
                                      </p:to>
                                    </p:animClr>
                                  </p:childTnLst>
                                </p:cTn>
                              </p:par>
                            </p:childTnLst>
                          </p:cTn>
                        </p:par>
                        <p:par>
                          <p:cTn id="39" fill="hold">
                            <p:stCondLst>
                              <p:cond delay="10000"/>
                            </p:stCondLst>
                            <p:childTnLst>
                              <p:par>
                                <p:cTn id="40" presetID="3" presetClass="emph" presetSubtype="2" fill="hold" grpId="0" nodeType="afterEffect">
                                  <p:stCondLst>
                                    <p:cond delay="0"/>
                                  </p:stCondLst>
                                  <p:childTnLst>
                                    <p:animClr clrSpc="rgb" dir="cw">
                                      <p:cBhvr override="childStyle">
                                        <p:cTn id="41" dur="1000" fill="hold"/>
                                        <p:tgtEl>
                                          <p:spTgt spid="46"/>
                                        </p:tgtEl>
                                        <p:attrNameLst>
                                          <p:attrName>style.color</p:attrName>
                                        </p:attrNameLst>
                                      </p:cBhvr>
                                      <p:to>
                                        <a:srgbClr val="538135"/>
                                      </p:to>
                                    </p:animClr>
                                  </p:childTnLst>
                                </p:cTn>
                              </p:par>
                            </p:childTnLst>
                          </p:cTn>
                        </p:par>
                        <p:par>
                          <p:cTn id="42" fill="hold">
                            <p:stCondLst>
                              <p:cond delay="11000"/>
                            </p:stCondLst>
                            <p:childTnLst>
                              <p:par>
                                <p:cTn id="43" presetID="3" presetClass="emph" presetSubtype="2" fill="hold" grpId="0" nodeType="afterEffect">
                                  <p:stCondLst>
                                    <p:cond delay="0"/>
                                  </p:stCondLst>
                                  <p:childTnLst>
                                    <p:animClr clrSpc="rgb" dir="cw">
                                      <p:cBhvr override="childStyle">
                                        <p:cTn id="44" dur="1000" fill="hold"/>
                                        <p:tgtEl>
                                          <p:spTgt spid="48"/>
                                        </p:tgtEl>
                                        <p:attrNameLst>
                                          <p:attrName>style.color</p:attrName>
                                        </p:attrNameLst>
                                      </p:cBhvr>
                                      <p:to>
                                        <a:srgbClr val="538135"/>
                                      </p:to>
                                    </p:animClr>
                                  </p:childTnLst>
                                </p:cTn>
                              </p:par>
                            </p:childTnLst>
                          </p:cTn>
                        </p:par>
                        <p:par>
                          <p:cTn id="45" fill="hold">
                            <p:stCondLst>
                              <p:cond delay="12000"/>
                            </p:stCondLst>
                            <p:childTnLst>
                              <p:par>
                                <p:cTn id="46" presetID="3" presetClass="emph" presetSubtype="2" fill="hold" grpId="0" nodeType="afterEffect">
                                  <p:stCondLst>
                                    <p:cond delay="0"/>
                                  </p:stCondLst>
                                  <p:childTnLst>
                                    <p:animClr clrSpc="rgb" dir="cw">
                                      <p:cBhvr override="childStyle">
                                        <p:cTn id="47" dur="1000" fill="hold"/>
                                        <p:tgtEl>
                                          <p:spTgt spid="49"/>
                                        </p:tgtEl>
                                        <p:attrNameLst>
                                          <p:attrName>style.color</p:attrName>
                                        </p:attrNameLst>
                                      </p:cBhvr>
                                      <p:to>
                                        <a:srgbClr val="538135"/>
                                      </p:to>
                                    </p:animClr>
                                  </p:childTnLst>
                                </p:cTn>
                              </p:par>
                            </p:childTnLst>
                          </p:cTn>
                        </p:par>
                        <p:par>
                          <p:cTn id="48" fill="hold">
                            <p:stCondLst>
                              <p:cond delay="13000"/>
                            </p:stCondLst>
                            <p:childTnLst>
                              <p:par>
                                <p:cTn id="49" presetID="3" presetClass="emph" presetSubtype="2" fill="hold" grpId="0" nodeType="afterEffect">
                                  <p:stCondLst>
                                    <p:cond delay="0"/>
                                  </p:stCondLst>
                                  <p:childTnLst>
                                    <p:animClr clrSpc="rgb" dir="cw">
                                      <p:cBhvr override="childStyle">
                                        <p:cTn id="50" dur="1000" fill="hold"/>
                                        <p:tgtEl>
                                          <p:spTgt spid="50"/>
                                        </p:tgtEl>
                                        <p:attrNameLst>
                                          <p:attrName>style.color</p:attrName>
                                        </p:attrNameLst>
                                      </p:cBhvr>
                                      <p:to>
                                        <a:srgbClr val="538135"/>
                                      </p:to>
                                    </p:animClr>
                                  </p:childTnLst>
                                </p:cTn>
                              </p:par>
                            </p:childTnLst>
                          </p:cTn>
                        </p:par>
                        <p:par>
                          <p:cTn id="51" fill="hold">
                            <p:stCondLst>
                              <p:cond delay="14000"/>
                            </p:stCondLst>
                            <p:childTnLst>
                              <p:par>
                                <p:cTn id="52" presetID="3" presetClass="emph" presetSubtype="2" fill="hold" grpId="0" nodeType="afterEffect">
                                  <p:stCondLst>
                                    <p:cond delay="0"/>
                                  </p:stCondLst>
                                  <p:childTnLst>
                                    <p:animClr clrSpc="rgb" dir="cw">
                                      <p:cBhvr override="childStyle">
                                        <p:cTn id="53" dur="1000" fill="hold"/>
                                        <p:tgtEl>
                                          <p:spTgt spid="44"/>
                                        </p:tgtEl>
                                        <p:attrNameLst>
                                          <p:attrName>style.color</p:attrName>
                                        </p:attrNameLst>
                                      </p:cBhvr>
                                      <p:to>
                                        <a:srgbClr val="538135"/>
                                      </p:to>
                                    </p:animClr>
                                  </p:childTnLst>
                                </p:cTn>
                              </p:par>
                            </p:childTnLst>
                          </p:cTn>
                        </p:par>
                        <p:par>
                          <p:cTn id="54" fill="hold">
                            <p:stCondLst>
                              <p:cond delay="15000"/>
                            </p:stCondLst>
                            <p:childTnLst>
                              <p:par>
                                <p:cTn id="55" presetID="3" presetClass="emph" presetSubtype="2" fill="hold" grpId="0" nodeType="afterEffect">
                                  <p:stCondLst>
                                    <p:cond delay="0"/>
                                  </p:stCondLst>
                                  <p:childTnLst>
                                    <p:animClr clrSpc="rgb" dir="cw">
                                      <p:cBhvr override="childStyle">
                                        <p:cTn id="56" dur="1000" fill="hold"/>
                                        <p:tgtEl>
                                          <p:spTgt spid="51"/>
                                        </p:tgtEl>
                                        <p:attrNameLst>
                                          <p:attrName>style.color</p:attrName>
                                        </p:attrNameLst>
                                      </p:cBhvr>
                                      <p:to>
                                        <a:srgbClr val="538135"/>
                                      </p:to>
                                    </p:animClr>
                                  </p:childTnLst>
                                </p:cTn>
                              </p:par>
                            </p:childTnLst>
                          </p:cTn>
                        </p:par>
                        <p:par>
                          <p:cTn id="57" fill="hold">
                            <p:stCondLst>
                              <p:cond delay="16000"/>
                            </p:stCondLst>
                            <p:childTnLst>
                              <p:par>
                                <p:cTn id="58" presetID="1"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childTnLst>
                                </p:cTn>
                              </p:par>
                              <p:par>
                                <p:cTn id="60" presetID="1" presetClass="exit" presetSubtype="0" fill="hold" grpId="0" nodeType="withEffect">
                                  <p:stCondLst>
                                    <p:cond delay="0"/>
                                  </p:stCondLst>
                                  <p:childTnLst>
                                    <p:set>
                                      <p:cBhvr>
                                        <p:cTn id="61" dur="1" fill="hold">
                                          <p:stCondLst>
                                            <p:cond delay="0"/>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childTnLst>
        </p:cTn>
      </p:par>
    </p:tnLst>
    <p:bldLst>
      <p:bldP spid="62" grpId="0" animBg="1"/>
      <p:bldP spid="62" grpId="1" animBg="1"/>
      <p:bldP spid="20" grpId="0"/>
      <p:bldP spid="21" grpId="0"/>
      <p:bldP spid="22" grpId="0"/>
      <p:bldP spid="23" grpId="0"/>
      <p:bldP spid="24" grpId="0"/>
      <p:bldP spid="25" grpId="0"/>
      <p:bldP spid="26" grpId="0"/>
      <p:bldP spid="34" grpId="0"/>
      <p:bldP spid="44" grpId="0"/>
      <p:bldP spid="45" grpId="0"/>
      <p:bldP spid="46" grpId="0"/>
      <p:bldP spid="47" grpId="0"/>
      <p:bldP spid="48" grpId="0"/>
      <p:bldP spid="49" grpId="0"/>
      <p:bldP spid="50" grpId="0"/>
      <p:bldP spid="51" grpId="0"/>
      <p:bldP spid="6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3">
            <a:extLst>
              <a:ext uri="{FF2B5EF4-FFF2-40B4-BE49-F238E27FC236}">
                <a16:creationId xmlns:a16="http://schemas.microsoft.com/office/drawing/2014/main" id="{BFA855D3-9936-47B1-8F85-2DE550F51163}"/>
              </a:ext>
            </a:extLst>
          </p:cNvPr>
          <p:cNvSpPr txBox="1"/>
          <p:nvPr/>
        </p:nvSpPr>
        <p:spPr>
          <a:xfrm>
            <a:off x="1048085" y="391178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a:t>
            </a:r>
            <a:endParaRPr lang="he-IL" sz="3200" dirty="0">
              <a:latin typeface="Calibri" panose="020F0502020204030204" pitchFamily="34" charset="0"/>
              <a:cs typeface="Calibri" panose="020F0502020204030204" pitchFamily="34" charset="0"/>
            </a:endParaRPr>
          </a:p>
        </p:txBody>
      </p:sp>
      <p:sp>
        <p:nvSpPr>
          <p:cNvPr id="21" name="TextBox 4">
            <a:extLst>
              <a:ext uri="{FF2B5EF4-FFF2-40B4-BE49-F238E27FC236}">
                <a16:creationId xmlns:a16="http://schemas.microsoft.com/office/drawing/2014/main" id="{A4B87238-2B62-43E3-9138-5B949A4F1AFC}"/>
              </a:ext>
            </a:extLst>
          </p:cNvPr>
          <p:cNvSpPr txBox="1"/>
          <p:nvPr/>
        </p:nvSpPr>
        <p:spPr>
          <a:xfrm>
            <a:off x="1048085" y="49116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a:t>
            </a:r>
            <a:endParaRPr lang="he-IL" sz="3200" dirty="0">
              <a:latin typeface="Calibri" panose="020F0502020204030204" pitchFamily="34" charset="0"/>
              <a:cs typeface="Calibri" panose="020F0502020204030204" pitchFamily="34" charset="0"/>
            </a:endParaRPr>
          </a:p>
        </p:txBody>
      </p:sp>
      <p:sp>
        <p:nvSpPr>
          <p:cNvPr id="22" name="TextBox 5">
            <a:extLst>
              <a:ext uri="{FF2B5EF4-FFF2-40B4-BE49-F238E27FC236}">
                <a16:creationId xmlns:a16="http://schemas.microsoft.com/office/drawing/2014/main" id="{64248114-E15E-4F4B-AEA7-F6830F133F06}"/>
              </a:ext>
            </a:extLst>
          </p:cNvPr>
          <p:cNvSpPr txBox="1"/>
          <p:nvPr/>
        </p:nvSpPr>
        <p:spPr>
          <a:xfrm>
            <a:off x="1048085" y="1631370"/>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a:t>
            </a:r>
            <a:endParaRPr lang="he-IL" sz="3200" dirty="0">
              <a:latin typeface="Calibri" panose="020F0502020204030204" pitchFamily="34" charset="0"/>
              <a:cs typeface="Calibri" panose="020F0502020204030204" pitchFamily="34" charset="0"/>
            </a:endParaRPr>
          </a:p>
        </p:txBody>
      </p:sp>
      <p:sp>
        <p:nvSpPr>
          <p:cNvPr id="23" name="TextBox 6">
            <a:extLst>
              <a:ext uri="{FF2B5EF4-FFF2-40B4-BE49-F238E27FC236}">
                <a16:creationId xmlns:a16="http://schemas.microsoft.com/office/drawing/2014/main" id="{801859AE-712C-4C63-9D35-B07717B8C052}"/>
              </a:ext>
            </a:extLst>
          </p:cNvPr>
          <p:cNvSpPr txBox="1"/>
          <p:nvPr/>
        </p:nvSpPr>
        <p:spPr>
          <a:xfrm>
            <a:off x="1048085" y="106126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a:t>
            </a:r>
            <a:endParaRPr lang="he-IL" sz="3200" dirty="0">
              <a:latin typeface="Calibri" panose="020F0502020204030204" pitchFamily="34" charset="0"/>
              <a:cs typeface="Calibri" panose="020F0502020204030204" pitchFamily="34" charset="0"/>
            </a:endParaRPr>
          </a:p>
        </p:txBody>
      </p:sp>
      <p:sp>
        <p:nvSpPr>
          <p:cNvPr id="24" name="TextBox 7">
            <a:extLst>
              <a:ext uri="{FF2B5EF4-FFF2-40B4-BE49-F238E27FC236}">
                <a16:creationId xmlns:a16="http://schemas.microsoft.com/office/drawing/2014/main" id="{8BAB42A0-B942-4388-B30A-E0B65C8A0D13}"/>
              </a:ext>
            </a:extLst>
          </p:cNvPr>
          <p:cNvSpPr txBox="1"/>
          <p:nvPr/>
        </p:nvSpPr>
        <p:spPr>
          <a:xfrm>
            <a:off x="1048085" y="2201473"/>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a:t>
            </a:r>
            <a:endParaRPr lang="he-IL" sz="3200" dirty="0">
              <a:latin typeface="Calibri" panose="020F0502020204030204" pitchFamily="34" charset="0"/>
              <a:cs typeface="Calibri" panose="020F0502020204030204" pitchFamily="34" charset="0"/>
            </a:endParaRPr>
          </a:p>
        </p:txBody>
      </p:sp>
      <p:sp>
        <p:nvSpPr>
          <p:cNvPr id="25" name="TextBox 8">
            <a:extLst>
              <a:ext uri="{FF2B5EF4-FFF2-40B4-BE49-F238E27FC236}">
                <a16:creationId xmlns:a16="http://schemas.microsoft.com/office/drawing/2014/main" id="{923FD7EB-7CBE-4D8A-A683-CFFF5A39985B}"/>
              </a:ext>
            </a:extLst>
          </p:cNvPr>
          <p:cNvSpPr txBox="1"/>
          <p:nvPr/>
        </p:nvSpPr>
        <p:spPr>
          <a:xfrm>
            <a:off x="1048085" y="277157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a:t>
            </a:r>
            <a:endParaRPr lang="he-IL" sz="3200" dirty="0">
              <a:latin typeface="Calibri" panose="020F0502020204030204" pitchFamily="34" charset="0"/>
              <a:cs typeface="Calibri" panose="020F0502020204030204" pitchFamily="34" charset="0"/>
            </a:endParaRPr>
          </a:p>
        </p:txBody>
      </p:sp>
      <p:sp>
        <p:nvSpPr>
          <p:cNvPr id="26" name="TextBox 9">
            <a:extLst>
              <a:ext uri="{FF2B5EF4-FFF2-40B4-BE49-F238E27FC236}">
                <a16:creationId xmlns:a16="http://schemas.microsoft.com/office/drawing/2014/main" id="{02930B28-6680-4D70-8415-BC1317A69581}"/>
              </a:ext>
            </a:extLst>
          </p:cNvPr>
          <p:cNvSpPr txBox="1"/>
          <p:nvPr/>
        </p:nvSpPr>
        <p:spPr>
          <a:xfrm>
            <a:off x="1048085" y="334167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a:t>
            </a:r>
            <a:endParaRPr lang="he-IL" sz="3200" dirty="0">
              <a:latin typeface="Calibri" panose="020F0502020204030204" pitchFamily="34" charset="0"/>
              <a:cs typeface="Calibri" panose="020F0502020204030204" pitchFamily="34" charset="0"/>
            </a:endParaRPr>
          </a:p>
        </p:txBody>
      </p:sp>
      <p:sp>
        <p:nvSpPr>
          <p:cNvPr id="34" name="TextBox 10">
            <a:extLst>
              <a:ext uri="{FF2B5EF4-FFF2-40B4-BE49-F238E27FC236}">
                <a16:creationId xmlns:a16="http://schemas.microsoft.com/office/drawing/2014/main" id="{2C928A22-F31E-4697-B2E3-2ED13574DA00}"/>
              </a:ext>
            </a:extLst>
          </p:cNvPr>
          <p:cNvSpPr txBox="1"/>
          <p:nvPr/>
        </p:nvSpPr>
        <p:spPr>
          <a:xfrm>
            <a:off x="1048085" y="448188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a:t>
            </a:r>
            <a:endParaRPr lang="he-IL" sz="3200" dirty="0">
              <a:latin typeface="Calibri" panose="020F0502020204030204" pitchFamily="34" charset="0"/>
              <a:cs typeface="Calibri" panose="020F0502020204030204" pitchFamily="34" charset="0"/>
            </a:endParaRPr>
          </a:p>
        </p:txBody>
      </p:sp>
      <p:sp>
        <p:nvSpPr>
          <p:cNvPr id="35" name="TextBox 3">
            <a:extLst>
              <a:ext uri="{FF2B5EF4-FFF2-40B4-BE49-F238E27FC236}">
                <a16:creationId xmlns:a16="http://schemas.microsoft.com/office/drawing/2014/main" id="{E1BBE9F6-301B-4585-BD0E-B69156772FDD}"/>
              </a:ext>
            </a:extLst>
          </p:cNvPr>
          <p:cNvSpPr txBox="1"/>
          <p:nvPr/>
        </p:nvSpPr>
        <p:spPr>
          <a:xfrm>
            <a:off x="1471820" y="3904638"/>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6" name="TextBox 4">
            <a:extLst>
              <a:ext uri="{FF2B5EF4-FFF2-40B4-BE49-F238E27FC236}">
                <a16:creationId xmlns:a16="http://schemas.microsoft.com/office/drawing/2014/main" id="{E0733131-6483-4DE0-8946-D31485912A61}"/>
              </a:ext>
            </a:extLst>
          </p:cNvPr>
          <p:cNvSpPr txBox="1"/>
          <p:nvPr/>
        </p:nvSpPr>
        <p:spPr>
          <a:xfrm>
            <a:off x="1471820" y="484020"/>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7" name="TextBox 5">
            <a:extLst>
              <a:ext uri="{FF2B5EF4-FFF2-40B4-BE49-F238E27FC236}">
                <a16:creationId xmlns:a16="http://schemas.microsoft.com/office/drawing/2014/main" id="{00B8D427-6932-4205-B643-44A2BD638303}"/>
              </a:ext>
            </a:extLst>
          </p:cNvPr>
          <p:cNvSpPr txBox="1"/>
          <p:nvPr/>
        </p:nvSpPr>
        <p:spPr>
          <a:xfrm>
            <a:off x="1471820" y="162422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8" name="TextBox 6">
            <a:extLst>
              <a:ext uri="{FF2B5EF4-FFF2-40B4-BE49-F238E27FC236}">
                <a16:creationId xmlns:a16="http://schemas.microsoft.com/office/drawing/2014/main" id="{60CDA6DC-6145-4293-9CC8-4280761641AE}"/>
              </a:ext>
            </a:extLst>
          </p:cNvPr>
          <p:cNvSpPr txBox="1"/>
          <p:nvPr/>
        </p:nvSpPr>
        <p:spPr>
          <a:xfrm>
            <a:off x="1471820" y="1054123"/>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9" name="TextBox 7">
            <a:extLst>
              <a:ext uri="{FF2B5EF4-FFF2-40B4-BE49-F238E27FC236}">
                <a16:creationId xmlns:a16="http://schemas.microsoft.com/office/drawing/2014/main" id="{6CE5250D-F368-4F0B-86F4-5ECD7065856D}"/>
              </a:ext>
            </a:extLst>
          </p:cNvPr>
          <p:cNvSpPr txBox="1"/>
          <p:nvPr/>
        </p:nvSpPr>
        <p:spPr>
          <a:xfrm>
            <a:off x="1471820" y="219432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0" name="TextBox 8">
            <a:extLst>
              <a:ext uri="{FF2B5EF4-FFF2-40B4-BE49-F238E27FC236}">
                <a16:creationId xmlns:a16="http://schemas.microsoft.com/office/drawing/2014/main" id="{5CA48717-2336-43EC-9606-3B2841E3B775}"/>
              </a:ext>
            </a:extLst>
          </p:cNvPr>
          <p:cNvSpPr txBox="1"/>
          <p:nvPr/>
        </p:nvSpPr>
        <p:spPr>
          <a:xfrm>
            <a:off x="1471820" y="276443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2" name="TextBox 9">
            <a:extLst>
              <a:ext uri="{FF2B5EF4-FFF2-40B4-BE49-F238E27FC236}">
                <a16:creationId xmlns:a16="http://schemas.microsoft.com/office/drawing/2014/main" id="{F95F60AF-E299-4EAA-A1FD-9F71F4556D8C}"/>
              </a:ext>
            </a:extLst>
          </p:cNvPr>
          <p:cNvSpPr txBox="1"/>
          <p:nvPr/>
        </p:nvSpPr>
        <p:spPr>
          <a:xfrm>
            <a:off x="1471820" y="3334535"/>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3" name="TextBox 10">
            <a:extLst>
              <a:ext uri="{FF2B5EF4-FFF2-40B4-BE49-F238E27FC236}">
                <a16:creationId xmlns:a16="http://schemas.microsoft.com/office/drawing/2014/main" id="{550A3E21-EBF1-4DB9-9D4D-70942F064A70}"/>
              </a:ext>
            </a:extLst>
          </p:cNvPr>
          <p:cNvSpPr txBox="1"/>
          <p:nvPr/>
        </p:nvSpPr>
        <p:spPr>
          <a:xfrm>
            <a:off x="1471820" y="4474743"/>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4" name="TextBox 3">
            <a:extLst>
              <a:ext uri="{FF2B5EF4-FFF2-40B4-BE49-F238E27FC236}">
                <a16:creationId xmlns:a16="http://schemas.microsoft.com/office/drawing/2014/main" id="{9D441C72-21F4-4B89-ADA7-6C5C90C71BF1}"/>
              </a:ext>
            </a:extLst>
          </p:cNvPr>
          <p:cNvSpPr txBox="1"/>
          <p:nvPr/>
        </p:nvSpPr>
        <p:spPr>
          <a:xfrm>
            <a:off x="1852071" y="388167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a:t>
            </a:r>
            <a:endParaRPr lang="he-IL" sz="3200" dirty="0">
              <a:latin typeface="Calibri" panose="020F0502020204030204" pitchFamily="34" charset="0"/>
              <a:cs typeface="Calibri" panose="020F0502020204030204" pitchFamily="34" charset="0"/>
            </a:endParaRPr>
          </a:p>
        </p:txBody>
      </p:sp>
      <p:sp>
        <p:nvSpPr>
          <p:cNvPr id="45" name="TextBox 4">
            <a:extLst>
              <a:ext uri="{FF2B5EF4-FFF2-40B4-BE49-F238E27FC236}">
                <a16:creationId xmlns:a16="http://schemas.microsoft.com/office/drawing/2014/main" id="{A1AB8C0A-C80D-419B-BAC2-274A43253520}"/>
              </a:ext>
            </a:extLst>
          </p:cNvPr>
          <p:cNvSpPr txBox="1"/>
          <p:nvPr/>
        </p:nvSpPr>
        <p:spPr>
          <a:xfrm>
            <a:off x="1852071" y="46105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a:t>
            </a:r>
            <a:endParaRPr lang="he-IL" sz="3200" dirty="0">
              <a:latin typeface="Calibri" panose="020F0502020204030204" pitchFamily="34" charset="0"/>
              <a:cs typeface="Calibri" panose="020F0502020204030204" pitchFamily="34" charset="0"/>
            </a:endParaRPr>
          </a:p>
        </p:txBody>
      </p:sp>
      <p:sp>
        <p:nvSpPr>
          <p:cNvPr id="46" name="TextBox 5">
            <a:extLst>
              <a:ext uri="{FF2B5EF4-FFF2-40B4-BE49-F238E27FC236}">
                <a16:creationId xmlns:a16="http://schemas.microsoft.com/office/drawing/2014/main" id="{D8FF8B89-9CA3-4D49-AB58-DB34AE8E35E1}"/>
              </a:ext>
            </a:extLst>
          </p:cNvPr>
          <p:cNvSpPr txBox="1"/>
          <p:nvPr/>
        </p:nvSpPr>
        <p:spPr>
          <a:xfrm>
            <a:off x="1852071" y="1601265"/>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a:t>
            </a:r>
            <a:endParaRPr lang="he-IL" sz="3200" dirty="0">
              <a:latin typeface="Calibri" panose="020F0502020204030204" pitchFamily="34" charset="0"/>
              <a:cs typeface="Calibri" panose="020F0502020204030204" pitchFamily="34" charset="0"/>
            </a:endParaRPr>
          </a:p>
        </p:txBody>
      </p:sp>
      <p:sp>
        <p:nvSpPr>
          <p:cNvPr id="47" name="TextBox 6">
            <a:extLst>
              <a:ext uri="{FF2B5EF4-FFF2-40B4-BE49-F238E27FC236}">
                <a16:creationId xmlns:a16="http://schemas.microsoft.com/office/drawing/2014/main" id="{CE82D6BE-99F7-41C6-93B6-8BF1035CF658}"/>
              </a:ext>
            </a:extLst>
          </p:cNvPr>
          <p:cNvSpPr txBox="1"/>
          <p:nvPr/>
        </p:nvSpPr>
        <p:spPr>
          <a:xfrm>
            <a:off x="1852071" y="103116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a:t>
            </a:r>
            <a:endParaRPr lang="he-IL" sz="3200" dirty="0">
              <a:latin typeface="Calibri" panose="020F0502020204030204" pitchFamily="34" charset="0"/>
              <a:cs typeface="Calibri" panose="020F0502020204030204" pitchFamily="34" charset="0"/>
            </a:endParaRPr>
          </a:p>
        </p:txBody>
      </p:sp>
      <p:sp>
        <p:nvSpPr>
          <p:cNvPr id="48" name="TextBox 7">
            <a:extLst>
              <a:ext uri="{FF2B5EF4-FFF2-40B4-BE49-F238E27FC236}">
                <a16:creationId xmlns:a16="http://schemas.microsoft.com/office/drawing/2014/main" id="{DF1F0E54-602C-4DB8-A930-4C8FF271C3A3}"/>
              </a:ext>
            </a:extLst>
          </p:cNvPr>
          <p:cNvSpPr txBox="1"/>
          <p:nvPr/>
        </p:nvSpPr>
        <p:spPr>
          <a:xfrm>
            <a:off x="1852071" y="2171368"/>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a:t>
            </a:r>
            <a:endParaRPr lang="he-IL" sz="3200" dirty="0">
              <a:latin typeface="Calibri" panose="020F0502020204030204" pitchFamily="34" charset="0"/>
              <a:cs typeface="Calibri" panose="020F0502020204030204" pitchFamily="34" charset="0"/>
            </a:endParaRPr>
          </a:p>
        </p:txBody>
      </p:sp>
      <p:sp>
        <p:nvSpPr>
          <p:cNvPr id="49" name="TextBox 8">
            <a:extLst>
              <a:ext uri="{FF2B5EF4-FFF2-40B4-BE49-F238E27FC236}">
                <a16:creationId xmlns:a16="http://schemas.microsoft.com/office/drawing/2014/main" id="{DD0B2067-0864-4DAB-8E2F-23AFD55B9A85}"/>
              </a:ext>
            </a:extLst>
          </p:cNvPr>
          <p:cNvSpPr txBox="1"/>
          <p:nvPr/>
        </p:nvSpPr>
        <p:spPr>
          <a:xfrm>
            <a:off x="1852071" y="2741471"/>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a:t>
            </a:r>
            <a:endParaRPr lang="he-IL" sz="3200" dirty="0">
              <a:latin typeface="Calibri" panose="020F0502020204030204" pitchFamily="34" charset="0"/>
              <a:cs typeface="Calibri" panose="020F0502020204030204" pitchFamily="34" charset="0"/>
            </a:endParaRPr>
          </a:p>
        </p:txBody>
      </p:sp>
      <p:sp>
        <p:nvSpPr>
          <p:cNvPr id="50" name="TextBox 9">
            <a:extLst>
              <a:ext uri="{FF2B5EF4-FFF2-40B4-BE49-F238E27FC236}">
                <a16:creationId xmlns:a16="http://schemas.microsoft.com/office/drawing/2014/main" id="{EFAA9794-9F91-4F1B-A7F2-9AEF2F38603C}"/>
              </a:ext>
            </a:extLst>
          </p:cNvPr>
          <p:cNvSpPr txBox="1"/>
          <p:nvPr/>
        </p:nvSpPr>
        <p:spPr>
          <a:xfrm>
            <a:off x="1852071" y="331157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a:t>
            </a:r>
            <a:endParaRPr lang="he-IL" sz="3200" dirty="0">
              <a:latin typeface="Calibri" panose="020F0502020204030204" pitchFamily="34" charset="0"/>
              <a:cs typeface="Calibri" panose="020F0502020204030204" pitchFamily="34" charset="0"/>
            </a:endParaRPr>
          </a:p>
        </p:txBody>
      </p:sp>
      <p:sp>
        <p:nvSpPr>
          <p:cNvPr id="51" name="TextBox 10">
            <a:extLst>
              <a:ext uri="{FF2B5EF4-FFF2-40B4-BE49-F238E27FC236}">
                <a16:creationId xmlns:a16="http://schemas.microsoft.com/office/drawing/2014/main" id="{9E614C38-C019-4205-96BD-36F762097A06}"/>
              </a:ext>
            </a:extLst>
          </p:cNvPr>
          <p:cNvSpPr txBox="1"/>
          <p:nvPr/>
        </p:nvSpPr>
        <p:spPr>
          <a:xfrm>
            <a:off x="1852071" y="445178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a:t>
            </a:r>
            <a:endParaRPr lang="he-IL" sz="3200" dirty="0">
              <a:latin typeface="Calibri" panose="020F0502020204030204" pitchFamily="34" charset="0"/>
              <a:cs typeface="Calibri" panose="020F0502020204030204" pitchFamily="34" charset="0"/>
            </a:endParaRPr>
          </a:p>
        </p:txBody>
      </p:sp>
      <p:grpSp>
        <p:nvGrpSpPr>
          <p:cNvPr id="52" name="קבוצה 51">
            <a:extLst>
              <a:ext uri="{FF2B5EF4-FFF2-40B4-BE49-F238E27FC236}">
                <a16:creationId xmlns:a16="http://schemas.microsoft.com/office/drawing/2014/main" id="{9B1C197E-F68B-4D20-AAEB-CEFCA3C6E127}"/>
              </a:ext>
            </a:extLst>
          </p:cNvPr>
          <p:cNvGrpSpPr/>
          <p:nvPr/>
        </p:nvGrpSpPr>
        <p:grpSpPr>
          <a:xfrm>
            <a:off x="7541238" y="4095971"/>
            <a:ext cx="1328235" cy="2321654"/>
            <a:chOff x="8245302" y="1668074"/>
            <a:chExt cx="714840" cy="1245782"/>
          </a:xfrm>
        </p:grpSpPr>
        <p:pic>
          <p:nvPicPr>
            <p:cNvPr id="53" name="תמונה 52">
              <a:extLst>
                <a:ext uri="{FF2B5EF4-FFF2-40B4-BE49-F238E27FC236}">
                  <a16:creationId xmlns:a16="http://schemas.microsoft.com/office/drawing/2014/main" id="{81DC36E0-EA39-463C-BE72-D03AEFE141CF}"/>
                </a:ext>
              </a:extLst>
            </p:cNvPr>
            <p:cNvPicPr>
              <a:picLocks noChangeAspect="1"/>
            </p:cNvPicPr>
            <p:nvPr/>
          </p:nvPicPr>
          <p:blipFill rotWithShape="1">
            <a:blip r:embed="rId2">
              <a:clrChange>
                <a:clrFrom>
                  <a:srgbClr val="FFFFFF"/>
                </a:clrFrom>
                <a:clrTo>
                  <a:srgbClr val="FFFFFF">
                    <a:alpha val="0"/>
                  </a:srgbClr>
                </a:clrTo>
              </a:clrChange>
            </a:blip>
            <a:srcRect l="12137" r="16787"/>
            <a:stretch/>
          </p:blipFill>
          <p:spPr>
            <a:xfrm>
              <a:off x="8245302" y="1834902"/>
              <a:ext cx="672802" cy="1078954"/>
            </a:xfrm>
            <a:prstGeom prst="rect">
              <a:avLst/>
            </a:prstGeom>
          </p:spPr>
        </p:pic>
        <p:sp>
          <p:nvSpPr>
            <p:cNvPr id="54" name="TextBox 24">
              <a:extLst>
                <a:ext uri="{FF2B5EF4-FFF2-40B4-BE49-F238E27FC236}">
                  <a16:creationId xmlns:a16="http://schemas.microsoft.com/office/drawing/2014/main" id="{18ABEFFD-EC37-4A58-BACE-61B0EE7464C1}"/>
                </a:ext>
              </a:extLst>
            </p:cNvPr>
            <p:cNvSpPr txBox="1"/>
            <p:nvPr/>
          </p:nvSpPr>
          <p:spPr>
            <a:xfrm>
              <a:off x="8287340" y="1668074"/>
              <a:ext cx="672802" cy="198181"/>
            </a:xfrm>
            <a:prstGeom prst="rect">
              <a:avLst/>
            </a:prstGeom>
            <a:noFill/>
          </p:spPr>
          <p:txBody>
            <a:bodyPr wrap="square" rtlCol="1">
              <a:spAutoFit/>
            </a:bodyPr>
            <a:lstStyle/>
            <a:p>
              <a:pPr algn="ctr"/>
              <a:r>
                <a:rPr lang="he-IL" dirty="0">
                  <a:latin typeface="Calibri" panose="020F0502020204030204" pitchFamily="34" charset="0"/>
                  <a:cs typeface="Calibri" panose="020F0502020204030204" pitchFamily="34" charset="0"/>
                </a:rPr>
                <a:t>שְלוֹמִית</a:t>
              </a:r>
            </a:p>
          </p:txBody>
        </p:sp>
      </p:grpSp>
      <p:sp>
        <p:nvSpPr>
          <p:cNvPr id="71" name="TextBox 3">
            <a:extLst>
              <a:ext uri="{FF2B5EF4-FFF2-40B4-BE49-F238E27FC236}">
                <a16:creationId xmlns:a16="http://schemas.microsoft.com/office/drawing/2014/main" id="{10B5DCD3-F0D9-4F99-A428-CA0016AA59A5}"/>
              </a:ext>
            </a:extLst>
          </p:cNvPr>
          <p:cNvSpPr txBox="1"/>
          <p:nvPr/>
        </p:nvSpPr>
        <p:spPr>
          <a:xfrm>
            <a:off x="2284765" y="3889968"/>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2" name="TextBox 4">
            <a:extLst>
              <a:ext uri="{FF2B5EF4-FFF2-40B4-BE49-F238E27FC236}">
                <a16:creationId xmlns:a16="http://schemas.microsoft.com/office/drawing/2014/main" id="{C778548E-1300-43D6-8C40-FBF785DEB2B6}"/>
              </a:ext>
            </a:extLst>
          </p:cNvPr>
          <p:cNvSpPr txBox="1"/>
          <p:nvPr/>
        </p:nvSpPr>
        <p:spPr>
          <a:xfrm>
            <a:off x="2284765" y="469350"/>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3" name="TextBox 5">
            <a:extLst>
              <a:ext uri="{FF2B5EF4-FFF2-40B4-BE49-F238E27FC236}">
                <a16:creationId xmlns:a16="http://schemas.microsoft.com/office/drawing/2014/main" id="{78C96C40-1001-4EA5-AA72-F9664FB616F8}"/>
              </a:ext>
            </a:extLst>
          </p:cNvPr>
          <p:cNvSpPr txBox="1"/>
          <p:nvPr/>
        </p:nvSpPr>
        <p:spPr>
          <a:xfrm>
            <a:off x="2284765" y="1609556"/>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4" name="TextBox 6">
            <a:extLst>
              <a:ext uri="{FF2B5EF4-FFF2-40B4-BE49-F238E27FC236}">
                <a16:creationId xmlns:a16="http://schemas.microsoft.com/office/drawing/2014/main" id="{E8F86E04-1E31-4140-9CB8-87C47553510B}"/>
              </a:ext>
            </a:extLst>
          </p:cNvPr>
          <p:cNvSpPr txBox="1"/>
          <p:nvPr/>
        </p:nvSpPr>
        <p:spPr>
          <a:xfrm>
            <a:off x="2284765" y="1039453"/>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5" name="TextBox 7">
            <a:extLst>
              <a:ext uri="{FF2B5EF4-FFF2-40B4-BE49-F238E27FC236}">
                <a16:creationId xmlns:a16="http://schemas.microsoft.com/office/drawing/2014/main" id="{E3851F48-90BE-4E5E-8A5E-366C3473951D}"/>
              </a:ext>
            </a:extLst>
          </p:cNvPr>
          <p:cNvSpPr txBox="1"/>
          <p:nvPr/>
        </p:nvSpPr>
        <p:spPr>
          <a:xfrm>
            <a:off x="2284765" y="2179659"/>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6" name="TextBox 8">
            <a:extLst>
              <a:ext uri="{FF2B5EF4-FFF2-40B4-BE49-F238E27FC236}">
                <a16:creationId xmlns:a16="http://schemas.microsoft.com/office/drawing/2014/main" id="{F2974293-0076-40A4-B3C5-AFFEA7E04CD6}"/>
              </a:ext>
            </a:extLst>
          </p:cNvPr>
          <p:cNvSpPr txBox="1"/>
          <p:nvPr/>
        </p:nvSpPr>
        <p:spPr>
          <a:xfrm>
            <a:off x="2284765" y="2749762"/>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7" name="TextBox 9">
            <a:extLst>
              <a:ext uri="{FF2B5EF4-FFF2-40B4-BE49-F238E27FC236}">
                <a16:creationId xmlns:a16="http://schemas.microsoft.com/office/drawing/2014/main" id="{23205CFB-C313-4042-8646-E08D9BB70931}"/>
              </a:ext>
            </a:extLst>
          </p:cNvPr>
          <p:cNvSpPr txBox="1"/>
          <p:nvPr/>
        </p:nvSpPr>
        <p:spPr>
          <a:xfrm>
            <a:off x="2284765" y="3319865"/>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8" name="TextBox 10">
            <a:extLst>
              <a:ext uri="{FF2B5EF4-FFF2-40B4-BE49-F238E27FC236}">
                <a16:creationId xmlns:a16="http://schemas.microsoft.com/office/drawing/2014/main" id="{85BE7B88-B2A2-4F43-A35F-69064C0893C6}"/>
              </a:ext>
            </a:extLst>
          </p:cNvPr>
          <p:cNvSpPr txBox="1"/>
          <p:nvPr/>
        </p:nvSpPr>
        <p:spPr>
          <a:xfrm>
            <a:off x="2284765" y="4460073"/>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a:t>
            </a:r>
            <a:endParaRPr lang="he-IL" sz="3200" dirty="0">
              <a:solidFill>
                <a:srgbClr val="0070C0"/>
              </a:solidFill>
              <a:latin typeface="Calibri" panose="020F0502020204030204" pitchFamily="34" charset="0"/>
              <a:cs typeface="Calibri" panose="020F0502020204030204" pitchFamily="34" charset="0"/>
            </a:endParaRPr>
          </a:p>
        </p:txBody>
      </p:sp>
      <p:sp>
        <p:nvSpPr>
          <p:cNvPr id="79" name="TextBox 3">
            <a:extLst>
              <a:ext uri="{FF2B5EF4-FFF2-40B4-BE49-F238E27FC236}">
                <a16:creationId xmlns:a16="http://schemas.microsoft.com/office/drawing/2014/main" id="{F38D9C11-A7AB-40A2-AEFB-0D065E340821}"/>
              </a:ext>
            </a:extLst>
          </p:cNvPr>
          <p:cNvSpPr txBox="1"/>
          <p:nvPr/>
        </p:nvSpPr>
        <p:spPr>
          <a:xfrm>
            <a:off x="2665016" y="3867007"/>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80" name="TextBox 4">
            <a:extLst>
              <a:ext uri="{FF2B5EF4-FFF2-40B4-BE49-F238E27FC236}">
                <a16:creationId xmlns:a16="http://schemas.microsoft.com/office/drawing/2014/main" id="{320E2F0A-736B-4A57-AA4C-C2CBF1646A13}"/>
              </a:ext>
            </a:extLst>
          </p:cNvPr>
          <p:cNvSpPr txBox="1"/>
          <p:nvPr/>
        </p:nvSpPr>
        <p:spPr>
          <a:xfrm>
            <a:off x="2665016" y="446389"/>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81" name="TextBox 5">
            <a:extLst>
              <a:ext uri="{FF2B5EF4-FFF2-40B4-BE49-F238E27FC236}">
                <a16:creationId xmlns:a16="http://schemas.microsoft.com/office/drawing/2014/main" id="{C13524F1-CED9-48FB-9DC4-0F613E3F87CC}"/>
              </a:ext>
            </a:extLst>
          </p:cNvPr>
          <p:cNvSpPr txBox="1"/>
          <p:nvPr/>
        </p:nvSpPr>
        <p:spPr>
          <a:xfrm>
            <a:off x="2665016" y="1586595"/>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82" name="TextBox 6">
            <a:extLst>
              <a:ext uri="{FF2B5EF4-FFF2-40B4-BE49-F238E27FC236}">
                <a16:creationId xmlns:a16="http://schemas.microsoft.com/office/drawing/2014/main" id="{FF5AEDA3-1771-4D50-8130-99C829D36D2B}"/>
              </a:ext>
            </a:extLst>
          </p:cNvPr>
          <p:cNvSpPr txBox="1"/>
          <p:nvPr/>
        </p:nvSpPr>
        <p:spPr>
          <a:xfrm>
            <a:off x="2665016" y="1016492"/>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83" name="TextBox 7">
            <a:extLst>
              <a:ext uri="{FF2B5EF4-FFF2-40B4-BE49-F238E27FC236}">
                <a16:creationId xmlns:a16="http://schemas.microsoft.com/office/drawing/2014/main" id="{E0C4FE61-E817-4DE6-A91C-8CE278CE6F6D}"/>
              </a:ext>
            </a:extLst>
          </p:cNvPr>
          <p:cNvSpPr txBox="1"/>
          <p:nvPr/>
        </p:nvSpPr>
        <p:spPr>
          <a:xfrm>
            <a:off x="2665016" y="2156698"/>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84" name="TextBox 8">
            <a:extLst>
              <a:ext uri="{FF2B5EF4-FFF2-40B4-BE49-F238E27FC236}">
                <a16:creationId xmlns:a16="http://schemas.microsoft.com/office/drawing/2014/main" id="{70E9F003-8BDF-4A2E-93B5-C285A0E05F38}"/>
              </a:ext>
            </a:extLst>
          </p:cNvPr>
          <p:cNvSpPr txBox="1"/>
          <p:nvPr/>
        </p:nvSpPr>
        <p:spPr>
          <a:xfrm>
            <a:off x="2665016" y="2726801"/>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85" name="TextBox 9">
            <a:extLst>
              <a:ext uri="{FF2B5EF4-FFF2-40B4-BE49-F238E27FC236}">
                <a16:creationId xmlns:a16="http://schemas.microsoft.com/office/drawing/2014/main" id="{0D35CCE8-4B27-41FB-A238-014B8EA00B61}"/>
              </a:ext>
            </a:extLst>
          </p:cNvPr>
          <p:cNvSpPr txBox="1"/>
          <p:nvPr/>
        </p:nvSpPr>
        <p:spPr>
          <a:xfrm>
            <a:off x="2665016" y="3296904"/>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86" name="TextBox 10">
            <a:extLst>
              <a:ext uri="{FF2B5EF4-FFF2-40B4-BE49-F238E27FC236}">
                <a16:creationId xmlns:a16="http://schemas.microsoft.com/office/drawing/2014/main" id="{2E1421E1-6318-4153-AED2-DC4D7BAD6F2F}"/>
              </a:ext>
            </a:extLst>
          </p:cNvPr>
          <p:cNvSpPr txBox="1"/>
          <p:nvPr/>
        </p:nvSpPr>
        <p:spPr>
          <a:xfrm>
            <a:off x="2665016" y="4437112"/>
            <a:ext cx="360000" cy="584775"/>
          </a:xfrm>
          <a:prstGeom prst="rect">
            <a:avLst/>
          </a:prstGeom>
          <a:noFill/>
        </p:spPr>
        <p:txBody>
          <a:bodyPr wrap="square" rtlCol="1">
            <a:spAutoFit/>
          </a:bodyPr>
          <a:lstStyle/>
          <a:p>
            <a:pPr algn="l" rtl="0"/>
            <a:r>
              <a:rPr lang="en-US" sz="3200" dirty="0">
                <a:solidFill>
                  <a:srgbClr val="0070C0"/>
                </a:solidFill>
                <a:latin typeface="Calibri" panose="020F0502020204030204" pitchFamily="34" charset="0"/>
                <a:cs typeface="Calibri" panose="020F0502020204030204" pitchFamily="34" charset="0"/>
              </a:rPr>
              <a:t>9</a:t>
            </a:r>
            <a:endParaRPr lang="he-IL" sz="3200" dirty="0">
              <a:solidFill>
                <a:srgbClr val="0070C0"/>
              </a:solidFill>
              <a:latin typeface="Calibri" panose="020F0502020204030204" pitchFamily="34" charset="0"/>
              <a:cs typeface="Calibri" panose="020F0502020204030204" pitchFamily="34" charset="0"/>
            </a:endParaRPr>
          </a:p>
        </p:txBody>
      </p:sp>
      <p:sp>
        <p:nvSpPr>
          <p:cNvPr id="55" name="TextBox 14">
            <a:extLst>
              <a:ext uri="{FF2B5EF4-FFF2-40B4-BE49-F238E27FC236}">
                <a16:creationId xmlns:a16="http://schemas.microsoft.com/office/drawing/2014/main" id="{FCD66B56-D601-4DF4-9749-13B61083396E}"/>
              </a:ext>
            </a:extLst>
          </p:cNvPr>
          <p:cNvSpPr txBox="1"/>
          <p:nvPr/>
        </p:nvSpPr>
        <p:spPr>
          <a:xfrm>
            <a:off x="3563888" y="5822330"/>
            <a:ext cx="4680520" cy="523220"/>
          </a:xfrm>
          <a:prstGeom prst="rect">
            <a:avLst/>
          </a:prstGeom>
          <a:noFill/>
        </p:spPr>
        <p:txBody>
          <a:bodyPr wrap="square" rtlCol="1">
            <a:spAutoFit/>
          </a:bodyPr>
          <a:lstStyle/>
          <a:p>
            <a:endParaRPr lang="he-IL" sz="2800" dirty="0">
              <a:latin typeface="Calibri" panose="020F0502020204030204" pitchFamily="34" charset="0"/>
              <a:cs typeface="Calibri" panose="020F0502020204030204" pitchFamily="34" charset="0"/>
            </a:endParaRPr>
          </a:p>
        </p:txBody>
      </p:sp>
      <p:pic>
        <p:nvPicPr>
          <p:cNvPr id="59" name="תמונה 58">
            <a:extLst>
              <a:ext uri="{FF2B5EF4-FFF2-40B4-BE49-F238E27FC236}">
                <a16:creationId xmlns:a16="http://schemas.microsoft.com/office/drawing/2014/main" id="{EA843D31-03D0-45C7-8A28-7764329239F9}"/>
              </a:ext>
            </a:extLst>
          </p:cNvPr>
          <p:cNvPicPr/>
          <p:nvPr/>
        </p:nvPicPr>
        <p:blipFill>
          <a:blip r:embed="rId3"/>
          <a:stretch>
            <a:fillRect/>
          </a:stretch>
        </p:blipFill>
        <p:spPr>
          <a:xfrm>
            <a:off x="251520" y="190125"/>
            <a:ext cx="648072" cy="718595"/>
          </a:xfrm>
          <a:prstGeom prst="rect">
            <a:avLst/>
          </a:prstGeom>
        </p:spPr>
      </p:pic>
      <p:sp>
        <p:nvSpPr>
          <p:cNvPr id="60" name="בועית דיבור - בת">
            <a:extLst>
              <a:ext uri="{FF2B5EF4-FFF2-40B4-BE49-F238E27FC236}">
                <a16:creationId xmlns:a16="http://schemas.microsoft.com/office/drawing/2014/main" id="{F444A3D7-2E92-4D7B-BAFA-1EAAD850A43F}"/>
              </a:ext>
            </a:extLst>
          </p:cNvPr>
          <p:cNvSpPr/>
          <p:nvPr/>
        </p:nvSpPr>
        <p:spPr>
          <a:xfrm flipH="1">
            <a:off x="4192583" y="1122843"/>
            <a:ext cx="4569341" cy="2819455"/>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solidFill>
                  <a:schemeClr val="bg1"/>
                </a:solidFill>
                <a:latin typeface="Calibri" panose="020F0502020204030204" pitchFamily="34" charset="0"/>
                <a:cs typeface="Calibri" panose="020F0502020204030204" pitchFamily="34" charset="0"/>
              </a:rPr>
              <a:t>כְּשֶאַחַד הַמְחֻבָּרִים גָדֵל בְּ־1 וְהָאַחֵר קָטֵן בְּ־1, הַסְכוּם אֵינוֹ מִשְתַנֶה. </a:t>
            </a:r>
          </a:p>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61" name="לחצו על 'המשך'">
            <a:extLst>
              <a:ext uri="{FF2B5EF4-FFF2-40B4-BE49-F238E27FC236}">
                <a16:creationId xmlns:a16="http://schemas.microsoft.com/office/drawing/2014/main" id="{3DD3F93A-25FF-46F4-8C54-619CC298068A}"/>
              </a:ext>
            </a:extLst>
          </p:cNvPr>
          <p:cNvSpPr/>
          <p:nvPr/>
        </p:nvSpPr>
        <p:spPr>
          <a:xfrm>
            <a:off x="4368442" y="5284581"/>
            <a:ext cx="2786845" cy="13127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 'לַחֲצוּ לְהֶמְשֵךְ' וּבִדְקוּ מָה עוֹד גִלוּ יַלְדֵי הַכִּתָה.</a:t>
            </a:r>
            <a:endParaRPr lang="en-IL" sz="2800" b="1" dirty="0"/>
          </a:p>
        </p:txBody>
      </p:sp>
      <p:sp>
        <p:nvSpPr>
          <p:cNvPr id="62" name="לחצו עלי להדגמה">
            <a:extLst>
              <a:ext uri="{FF2B5EF4-FFF2-40B4-BE49-F238E27FC236}">
                <a16:creationId xmlns:a16="http://schemas.microsoft.com/office/drawing/2014/main" id="{D27A1181-FB04-454E-967E-4F7C651C1863}"/>
              </a:ext>
            </a:extLst>
          </p:cNvPr>
          <p:cNvSpPr/>
          <p:nvPr/>
        </p:nvSpPr>
        <p:spPr>
          <a:xfrm>
            <a:off x="4367910" y="5283352"/>
            <a:ext cx="2786400" cy="1314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לִבְדִיקָה.</a:t>
            </a:r>
            <a:endParaRPr lang="en-IL" sz="2800" dirty="0"/>
          </a:p>
        </p:txBody>
      </p:sp>
      <p:sp>
        <p:nvSpPr>
          <p:cNvPr id="57" name="המשך">
            <a:hlinkClick r:id="" action="ppaction://hlinkshowjump?jump=nextslide"/>
            <a:extLst>
              <a:ext uri="{FF2B5EF4-FFF2-40B4-BE49-F238E27FC236}">
                <a16:creationId xmlns:a16="http://schemas.microsoft.com/office/drawing/2014/main" id="{164AFE53-DBC4-4569-98BC-BFA49C474C52}"/>
              </a:ext>
            </a:extLst>
          </p:cNvPr>
          <p:cNvSpPr/>
          <p:nvPr/>
        </p:nvSpPr>
        <p:spPr>
          <a:xfrm>
            <a:off x="107504" y="4941168"/>
            <a:ext cx="2339555" cy="1646442"/>
          </a:xfrm>
          <a:custGeom>
            <a:avLst/>
            <a:gdLst>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304930 w 7251398"/>
              <a:gd name="connsiteY27" fmla="*/ 2485208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895504"/>
              <a:gd name="connsiteX1" fmla="*/ 7251398 w 7251398"/>
              <a:gd name="connsiteY1" fmla="*/ 1475014 h 3895504"/>
              <a:gd name="connsiteX2" fmla="*/ 7242690 w 7251398"/>
              <a:gd name="connsiteY2" fmla="*/ 1318259 h 3895504"/>
              <a:gd name="connsiteX3" fmla="*/ 7199147 w 7251398"/>
              <a:gd name="connsiteY3" fmla="*/ 1239882 h 3895504"/>
              <a:gd name="connsiteX4" fmla="*/ 7155604 w 7251398"/>
              <a:gd name="connsiteY4" fmla="*/ 1187631 h 3895504"/>
              <a:gd name="connsiteX5" fmla="*/ 7120770 w 7251398"/>
              <a:gd name="connsiteY5" fmla="*/ 1170214 h 3895504"/>
              <a:gd name="connsiteX6" fmla="*/ 7042393 w 7251398"/>
              <a:gd name="connsiteY6" fmla="*/ 1152796 h 3895504"/>
              <a:gd name="connsiteX7" fmla="*/ 6894347 w 7251398"/>
              <a:gd name="connsiteY7" fmla="*/ 1152796 h 3895504"/>
              <a:gd name="connsiteX8" fmla="*/ 2522644 w 7251398"/>
              <a:gd name="connsiteY8" fmla="*/ 1387928 h 3895504"/>
              <a:gd name="connsiteX9" fmla="*/ 2444267 w 7251398"/>
              <a:gd name="connsiteY9" fmla="*/ 1387928 h 3895504"/>
              <a:gd name="connsiteX10" fmla="*/ 2339764 w 7251398"/>
              <a:gd name="connsiteY10" fmla="*/ 1361802 h 3895504"/>
              <a:gd name="connsiteX11" fmla="*/ 2270096 w 7251398"/>
              <a:gd name="connsiteY11" fmla="*/ 1335676 h 3895504"/>
              <a:gd name="connsiteX12" fmla="*/ 2252678 w 7251398"/>
              <a:gd name="connsiteY12" fmla="*/ 1135379 h 3895504"/>
              <a:gd name="connsiteX13" fmla="*/ 2252678 w 7251398"/>
              <a:gd name="connsiteY13" fmla="*/ 377734 h 3895504"/>
              <a:gd name="connsiteX14" fmla="*/ 2226553 w 7251398"/>
              <a:gd name="connsiteY14" fmla="*/ 160019 h 3895504"/>
              <a:gd name="connsiteX15" fmla="*/ 2200427 w 7251398"/>
              <a:gd name="connsiteY15" fmla="*/ 116476 h 3895504"/>
              <a:gd name="connsiteX16" fmla="*/ 2156884 w 7251398"/>
              <a:gd name="connsiteY16" fmla="*/ 64225 h 3895504"/>
              <a:gd name="connsiteX17" fmla="*/ 2113341 w 7251398"/>
              <a:gd name="connsiteY17" fmla="*/ 29391 h 3895504"/>
              <a:gd name="connsiteX18" fmla="*/ 2043673 w 7251398"/>
              <a:gd name="connsiteY18" fmla="*/ 3265 h 3895504"/>
              <a:gd name="connsiteX19" fmla="*/ 1991421 w 7251398"/>
              <a:gd name="connsiteY19" fmla="*/ 3265 h 3895504"/>
              <a:gd name="connsiteX20" fmla="*/ 1886918 w 7251398"/>
              <a:gd name="connsiteY20" fmla="*/ 29391 h 3895504"/>
              <a:gd name="connsiteX21" fmla="*/ 1808541 w 7251398"/>
              <a:gd name="connsiteY21" fmla="*/ 90351 h 3895504"/>
              <a:gd name="connsiteX22" fmla="*/ 214873 w 7251398"/>
              <a:gd name="connsiteY22" fmla="*/ 1675311 h 3895504"/>
              <a:gd name="connsiteX23" fmla="*/ 188747 w 7251398"/>
              <a:gd name="connsiteY23" fmla="*/ 2311036 h 3895504"/>
              <a:gd name="connsiteX24" fmla="*/ 1817250 w 7251398"/>
              <a:gd name="connsiteY24" fmla="*/ 3817619 h 3895504"/>
              <a:gd name="connsiteX25" fmla="*/ 2235261 w 7251398"/>
              <a:gd name="connsiteY25" fmla="*/ 3582488 h 3895504"/>
              <a:gd name="connsiteX26" fmla="*/ 2270096 w 7251398"/>
              <a:gd name="connsiteY26" fmla="*/ 2746465 h 3895504"/>
              <a:gd name="connsiteX27" fmla="*/ 2282705 w 7251398"/>
              <a:gd name="connsiteY27" fmla="*/ 2520133 h 3895504"/>
              <a:gd name="connsiteX28" fmla="*/ 3837638 w 7251398"/>
              <a:gd name="connsiteY28" fmla="*/ 2589711 h 3895504"/>
              <a:gd name="connsiteX29" fmla="*/ 6502461 w 7251398"/>
              <a:gd name="connsiteY29" fmla="*/ 2737756 h 3895504"/>
              <a:gd name="connsiteX30" fmla="*/ 7024976 w 7251398"/>
              <a:gd name="connsiteY30" fmla="*/ 2763882 h 3895504"/>
              <a:gd name="connsiteX31" fmla="*/ 7173021 w 7251398"/>
              <a:gd name="connsiteY31" fmla="*/ 2729048 h 3895504"/>
              <a:gd name="connsiteX32" fmla="*/ 7233981 w 7251398"/>
              <a:gd name="connsiteY32" fmla="*/ 2633254 h 3895504"/>
              <a:gd name="connsiteX33" fmla="*/ 7233981 w 7251398"/>
              <a:gd name="connsiteY33" fmla="*/ 2406831 h 3895504"/>
              <a:gd name="connsiteX34" fmla="*/ 7242690 w 7251398"/>
              <a:gd name="connsiteY34" fmla="*/ 1805939 h 3895504"/>
              <a:gd name="connsiteX35" fmla="*/ 7242690 w 7251398"/>
              <a:gd name="connsiteY35" fmla="*/ 1988819 h 3895504"/>
              <a:gd name="connsiteX0" fmla="*/ 7242690 w 7251398"/>
              <a:gd name="connsiteY0" fmla="*/ 1988819 h 3912421"/>
              <a:gd name="connsiteX1" fmla="*/ 7251398 w 7251398"/>
              <a:gd name="connsiteY1" fmla="*/ 1475014 h 3912421"/>
              <a:gd name="connsiteX2" fmla="*/ 7242690 w 7251398"/>
              <a:gd name="connsiteY2" fmla="*/ 1318259 h 3912421"/>
              <a:gd name="connsiteX3" fmla="*/ 7199147 w 7251398"/>
              <a:gd name="connsiteY3" fmla="*/ 1239882 h 3912421"/>
              <a:gd name="connsiteX4" fmla="*/ 7155604 w 7251398"/>
              <a:gd name="connsiteY4" fmla="*/ 1187631 h 3912421"/>
              <a:gd name="connsiteX5" fmla="*/ 7120770 w 7251398"/>
              <a:gd name="connsiteY5" fmla="*/ 1170214 h 3912421"/>
              <a:gd name="connsiteX6" fmla="*/ 7042393 w 7251398"/>
              <a:gd name="connsiteY6" fmla="*/ 1152796 h 3912421"/>
              <a:gd name="connsiteX7" fmla="*/ 6894347 w 7251398"/>
              <a:gd name="connsiteY7" fmla="*/ 1152796 h 3912421"/>
              <a:gd name="connsiteX8" fmla="*/ 2522644 w 7251398"/>
              <a:gd name="connsiteY8" fmla="*/ 1387928 h 3912421"/>
              <a:gd name="connsiteX9" fmla="*/ 2444267 w 7251398"/>
              <a:gd name="connsiteY9" fmla="*/ 1387928 h 3912421"/>
              <a:gd name="connsiteX10" fmla="*/ 2339764 w 7251398"/>
              <a:gd name="connsiteY10" fmla="*/ 1361802 h 3912421"/>
              <a:gd name="connsiteX11" fmla="*/ 2270096 w 7251398"/>
              <a:gd name="connsiteY11" fmla="*/ 1335676 h 3912421"/>
              <a:gd name="connsiteX12" fmla="*/ 2252678 w 7251398"/>
              <a:gd name="connsiteY12" fmla="*/ 1135379 h 3912421"/>
              <a:gd name="connsiteX13" fmla="*/ 2252678 w 7251398"/>
              <a:gd name="connsiteY13" fmla="*/ 377734 h 3912421"/>
              <a:gd name="connsiteX14" fmla="*/ 2226553 w 7251398"/>
              <a:gd name="connsiteY14" fmla="*/ 160019 h 3912421"/>
              <a:gd name="connsiteX15" fmla="*/ 2200427 w 7251398"/>
              <a:gd name="connsiteY15" fmla="*/ 116476 h 3912421"/>
              <a:gd name="connsiteX16" fmla="*/ 2156884 w 7251398"/>
              <a:gd name="connsiteY16" fmla="*/ 64225 h 3912421"/>
              <a:gd name="connsiteX17" fmla="*/ 2113341 w 7251398"/>
              <a:gd name="connsiteY17" fmla="*/ 29391 h 3912421"/>
              <a:gd name="connsiteX18" fmla="*/ 2043673 w 7251398"/>
              <a:gd name="connsiteY18" fmla="*/ 3265 h 3912421"/>
              <a:gd name="connsiteX19" fmla="*/ 1991421 w 7251398"/>
              <a:gd name="connsiteY19" fmla="*/ 3265 h 3912421"/>
              <a:gd name="connsiteX20" fmla="*/ 1886918 w 7251398"/>
              <a:gd name="connsiteY20" fmla="*/ 29391 h 3912421"/>
              <a:gd name="connsiteX21" fmla="*/ 1808541 w 7251398"/>
              <a:gd name="connsiteY21" fmla="*/ 90351 h 3912421"/>
              <a:gd name="connsiteX22" fmla="*/ 214873 w 7251398"/>
              <a:gd name="connsiteY22" fmla="*/ 1675311 h 3912421"/>
              <a:gd name="connsiteX23" fmla="*/ 188747 w 7251398"/>
              <a:gd name="connsiteY23" fmla="*/ 2311036 h 3912421"/>
              <a:gd name="connsiteX24" fmla="*/ 1817250 w 7251398"/>
              <a:gd name="connsiteY24" fmla="*/ 3817619 h 3912421"/>
              <a:gd name="connsiteX25" fmla="*/ 2279711 w 7251398"/>
              <a:gd name="connsiteY25" fmla="*/ 3645988 h 3912421"/>
              <a:gd name="connsiteX26" fmla="*/ 2270096 w 7251398"/>
              <a:gd name="connsiteY26" fmla="*/ 2746465 h 3912421"/>
              <a:gd name="connsiteX27" fmla="*/ 2282705 w 7251398"/>
              <a:gd name="connsiteY27" fmla="*/ 2520133 h 3912421"/>
              <a:gd name="connsiteX28" fmla="*/ 3837638 w 7251398"/>
              <a:gd name="connsiteY28" fmla="*/ 2589711 h 3912421"/>
              <a:gd name="connsiteX29" fmla="*/ 6502461 w 7251398"/>
              <a:gd name="connsiteY29" fmla="*/ 2737756 h 3912421"/>
              <a:gd name="connsiteX30" fmla="*/ 7024976 w 7251398"/>
              <a:gd name="connsiteY30" fmla="*/ 2763882 h 3912421"/>
              <a:gd name="connsiteX31" fmla="*/ 7173021 w 7251398"/>
              <a:gd name="connsiteY31" fmla="*/ 2729048 h 3912421"/>
              <a:gd name="connsiteX32" fmla="*/ 7233981 w 7251398"/>
              <a:gd name="connsiteY32" fmla="*/ 2633254 h 3912421"/>
              <a:gd name="connsiteX33" fmla="*/ 7233981 w 7251398"/>
              <a:gd name="connsiteY33" fmla="*/ 2406831 h 3912421"/>
              <a:gd name="connsiteX34" fmla="*/ 7242690 w 7251398"/>
              <a:gd name="connsiteY34" fmla="*/ 1805939 h 3912421"/>
              <a:gd name="connsiteX35" fmla="*/ 7242690 w 7251398"/>
              <a:gd name="connsiteY35" fmla="*/ 1988819 h 3912421"/>
              <a:gd name="connsiteX0" fmla="*/ 7242690 w 7251398"/>
              <a:gd name="connsiteY0" fmla="*/ 1988819 h 3916201"/>
              <a:gd name="connsiteX1" fmla="*/ 7251398 w 7251398"/>
              <a:gd name="connsiteY1" fmla="*/ 1475014 h 3916201"/>
              <a:gd name="connsiteX2" fmla="*/ 7242690 w 7251398"/>
              <a:gd name="connsiteY2" fmla="*/ 1318259 h 3916201"/>
              <a:gd name="connsiteX3" fmla="*/ 7199147 w 7251398"/>
              <a:gd name="connsiteY3" fmla="*/ 1239882 h 3916201"/>
              <a:gd name="connsiteX4" fmla="*/ 7155604 w 7251398"/>
              <a:gd name="connsiteY4" fmla="*/ 1187631 h 3916201"/>
              <a:gd name="connsiteX5" fmla="*/ 7120770 w 7251398"/>
              <a:gd name="connsiteY5" fmla="*/ 1170214 h 3916201"/>
              <a:gd name="connsiteX6" fmla="*/ 7042393 w 7251398"/>
              <a:gd name="connsiteY6" fmla="*/ 1152796 h 3916201"/>
              <a:gd name="connsiteX7" fmla="*/ 6894347 w 7251398"/>
              <a:gd name="connsiteY7" fmla="*/ 1152796 h 3916201"/>
              <a:gd name="connsiteX8" fmla="*/ 2522644 w 7251398"/>
              <a:gd name="connsiteY8" fmla="*/ 1387928 h 3916201"/>
              <a:gd name="connsiteX9" fmla="*/ 2444267 w 7251398"/>
              <a:gd name="connsiteY9" fmla="*/ 1387928 h 3916201"/>
              <a:gd name="connsiteX10" fmla="*/ 2339764 w 7251398"/>
              <a:gd name="connsiteY10" fmla="*/ 1361802 h 3916201"/>
              <a:gd name="connsiteX11" fmla="*/ 2270096 w 7251398"/>
              <a:gd name="connsiteY11" fmla="*/ 1335676 h 3916201"/>
              <a:gd name="connsiteX12" fmla="*/ 2252678 w 7251398"/>
              <a:gd name="connsiteY12" fmla="*/ 1135379 h 3916201"/>
              <a:gd name="connsiteX13" fmla="*/ 2252678 w 7251398"/>
              <a:gd name="connsiteY13" fmla="*/ 377734 h 3916201"/>
              <a:gd name="connsiteX14" fmla="*/ 2226553 w 7251398"/>
              <a:gd name="connsiteY14" fmla="*/ 160019 h 3916201"/>
              <a:gd name="connsiteX15" fmla="*/ 2200427 w 7251398"/>
              <a:gd name="connsiteY15" fmla="*/ 116476 h 3916201"/>
              <a:gd name="connsiteX16" fmla="*/ 2156884 w 7251398"/>
              <a:gd name="connsiteY16" fmla="*/ 64225 h 3916201"/>
              <a:gd name="connsiteX17" fmla="*/ 2113341 w 7251398"/>
              <a:gd name="connsiteY17" fmla="*/ 29391 h 3916201"/>
              <a:gd name="connsiteX18" fmla="*/ 2043673 w 7251398"/>
              <a:gd name="connsiteY18" fmla="*/ 3265 h 3916201"/>
              <a:gd name="connsiteX19" fmla="*/ 1991421 w 7251398"/>
              <a:gd name="connsiteY19" fmla="*/ 3265 h 3916201"/>
              <a:gd name="connsiteX20" fmla="*/ 1886918 w 7251398"/>
              <a:gd name="connsiteY20" fmla="*/ 29391 h 3916201"/>
              <a:gd name="connsiteX21" fmla="*/ 1808541 w 7251398"/>
              <a:gd name="connsiteY21" fmla="*/ 90351 h 3916201"/>
              <a:gd name="connsiteX22" fmla="*/ 214873 w 7251398"/>
              <a:gd name="connsiteY22" fmla="*/ 1675311 h 3916201"/>
              <a:gd name="connsiteX23" fmla="*/ 188747 w 7251398"/>
              <a:gd name="connsiteY23" fmla="*/ 2311036 h 3916201"/>
              <a:gd name="connsiteX24" fmla="*/ 1817250 w 7251398"/>
              <a:gd name="connsiteY24" fmla="*/ 3817619 h 3916201"/>
              <a:gd name="connsiteX25" fmla="*/ 2279711 w 7251398"/>
              <a:gd name="connsiteY25" fmla="*/ 3645988 h 3916201"/>
              <a:gd name="connsiteX26" fmla="*/ 2270096 w 7251398"/>
              <a:gd name="connsiteY26" fmla="*/ 2746465 h 3916201"/>
              <a:gd name="connsiteX27" fmla="*/ 2282705 w 7251398"/>
              <a:gd name="connsiteY27" fmla="*/ 2520133 h 3916201"/>
              <a:gd name="connsiteX28" fmla="*/ 3837638 w 7251398"/>
              <a:gd name="connsiteY28" fmla="*/ 2589711 h 3916201"/>
              <a:gd name="connsiteX29" fmla="*/ 6502461 w 7251398"/>
              <a:gd name="connsiteY29" fmla="*/ 2737756 h 3916201"/>
              <a:gd name="connsiteX30" fmla="*/ 7024976 w 7251398"/>
              <a:gd name="connsiteY30" fmla="*/ 2763882 h 3916201"/>
              <a:gd name="connsiteX31" fmla="*/ 7173021 w 7251398"/>
              <a:gd name="connsiteY31" fmla="*/ 2729048 h 3916201"/>
              <a:gd name="connsiteX32" fmla="*/ 7233981 w 7251398"/>
              <a:gd name="connsiteY32" fmla="*/ 2633254 h 3916201"/>
              <a:gd name="connsiteX33" fmla="*/ 7233981 w 7251398"/>
              <a:gd name="connsiteY33" fmla="*/ 2406831 h 3916201"/>
              <a:gd name="connsiteX34" fmla="*/ 7242690 w 7251398"/>
              <a:gd name="connsiteY34" fmla="*/ 1805939 h 3916201"/>
              <a:gd name="connsiteX35" fmla="*/ 7242690 w 7251398"/>
              <a:gd name="connsiteY35" fmla="*/ 1988819 h 3916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251398" h="3916201">
                <a:moveTo>
                  <a:pt x="7242690" y="1988819"/>
                </a:moveTo>
                <a:cubicBezTo>
                  <a:pt x="7244141" y="1933665"/>
                  <a:pt x="7251398" y="1586774"/>
                  <a:pt x="7251398" y="1475014"/>
                </a:cubicBezTo>
                <a:cubicBezTo>
                  <a:pt x="7251398" y="1363254"/>
                  <a:pt x="7251398" y="1357448"/>
                  <a:pt x="7242690" y="1318259"/>
                </a:cubicBezTo>
                <a:cubicBezTo>
                  <a:pt x="7233982" y="1279070"/>
                  <a:pt x="7213661" y="1261653"/>
                  <a:pt x="7199147" y="1239882"/>
                </a:cubicBezTo>
                <a:cubicBezTo>
                  <a:pt x="7184633" y="1218111"/>
                  <a:pt x="7155604" y="1187631"/>
                  <a:pt x="7155604" y="1187631"/>
                </a:cubicBezTo>
                <a:cubicBezTo>
                  <a:pt x="7142541" y="1176020"/>
                  <a:pt x="7139638" y="1176020"/>
                  <a:pt x="7120770" y="1170214"/>
                </a:cubicBezTo>
                <a:cubicBezTo>
                  <a:pt x="7101902" y="1164408"/>
                  <a:pt x="7080130" y="1155699"/>
                  <a:pt x="7042393" y="1152796"/>
                </a:cubicBezTo>
                <a:cubicBezTo>
                  <a:pt x="7004656" y="1149893"/>
                  <a:pt x="6894347" y="1152796"/>
                  <a:pt x="6894347" y="1152796"/>
                </a:cubicBezTo>
                <a:lnTo>
                  <a:pt x="2522644" y="1387928"/>
                </a:lnTo>
                <a:cubicBezTo>
                  <a:pt x="1780964" y="1427117"/>
                  <a:pt x="2417597" y="1382757"/>
                  <a:pt x="2444267" y="1387928"/>
                </a:cubicBezTo>
                <a:cubicBezTo>
                  <a:pt x="2470937" y="1393099"/>
                  <a:pt x="2368792" y="1370511"/>
                  <a:pt x="2339764" y="1361802"/>
                </a:cubicBezTo>
                <a:cubicBezTo>
                  <a:pt x="2310736" y="1353093"/>
                  <a:pt x="2284610" y="1373413"/>
                  <a:pt x="2270096" y="1335676"/>
                </a:cubicBezTo>
                <a:cubicBezTo>
                  <a:pt x="2255582" y="1297939"/>
                  <a:pt x="2255581" y="1295036"/>
                  <a:pt x="2252678" y="1135379"/>
                </a:cubicBezTo>
                <a:cubicBezTo>
                  <a:pt x="2249775" y="975722"/>
                  <a:pt x="2257032" y="540294"/>
                  <a:pt x="2252678" y="377734"/>
                </a:cubicBezTo>
                <a:cubicBezTo>
                  <a:pt x="2248324" y="215174"/>
                  <a:pt x="2235261" y="203562"/>
                  <a:pt x="2226553" y="160019"/>
                </a:cubicBezTo>
                <a:cubicBezTo>
                  <a:pt x="2217845" y="116476"/>
                  <a:pt x="2212038" y="132442"/>
                  <a:pt x="2200427" y="116476"/>
                </a:cubicBezTo>
                <a:cubicBezTo>
                  <a:pt x="2188816" y="100510"/>
                  <a:pt x="2171398" y="78739"/>
                  <a:pt x="2156884" y="64225"/>
                </a:cubicBezTo>
                <a:cubicBezTo>
                  <a:pt x="2142370" y="49711"/>
                  <a:pt x="2132209" y="39551"/>
                  <a:pt x="2113341" y="29391"/>
                </a:cubicBezTo>
                <a:cubicBezTo>
                  <a:pt x="2094472" y="19231"/>
                  <a:pt x="2063993" y="7619"/>
                  <a:pt x="2043673" y="3265"/>
                </a:cubicBezTo>
                <a:cubicBezTo>
                  <a:pt x="2023353" y="-1089"/>
                  <a:pt x="2017547" y="-1089"/>
                  <a:pt x="1991421" y="3265"/>
                </a:cubicBezTo>
                <a:cubicBezTo>
                  <a:pt x="1965295" y="7619"/>
                  <a:pt x="1917398" y="14877"/>
                  <a:pt x="1886918" y="29391"/>
                </a:cubicBezTo>
                <a:cubicBezTo>
                  <a:pt x="1856438" y="43905"/>
                  <a:pt x="1808541" y="90351"/>
                  <a:pt x="1808541" y="90351"/>
                </a:cubicBezTo>
                <a:cubicBezTo>
                  <a:pt x="1529867" y="364671"/>
                  <a:pt x="484839" y="1305197"/>
                  <a:pt x="214873" y="1675311"/>
                </a:cubicBezTo>
                <a:cubicBezTo>
                  <a:pt x="-55093" y="2045425"/>
                  <a:pt x="-78316" y="1953985"/>
                  <a:pt x="188747" y="2311036"/>
                </a:cubicBezTo>
                <a:cubicBezTo>
                  <a:pt x="455810" y="2668087"/>
                  <a:pt x="1468756" y="3595127"/>
                  <a:pt x="1817250" y="3817619"/>
                </a:cubicBezTo>
                <a:cubicBezTo>
                  <a:pt x="2165744" y="4040111"/>
                  <a:pt x="2261387" y="3843564"/>
                  <a:pt x="2279711" y="3645988"/>
                </a:cubicBezTo>
                <a:cubicBezTo>
                  <a:pt x="2298035" y="3448412"/>
                  <a:pt x="2269597" y="2934107"/>
                  <a:pt x="2270096" y="2746465"/>
                </a:cubicBezTo>
                <a:cubicBezTo>
                  <a:pt x="2270595" y="2558823"/>
                  <a:pt x="2265923" y="2689134"/>
                  <a:pt x="2282705" y="2520133"/>
                </a:cubicBezTo>
                <a:cubicBezTo>
                  <a:pt x="2299487" y="2351132"/>
                  <a:pt x="3837638" y="2589711"/>
                  <a:pt x="3837638" y="2589711"/>
                </a:cubicBezTo>
                <a:lnTo>
                  <a:pt x="6502461" y="2737756"/>
                </a:lnTo>
                <a:cubicBezTo>
                  <a:pt x="7033684" y="2766784"/>
                  <a:pt x="6913216" y="2765333"/>
                  <a:pt x="7024976" y="2763882"/>
                </a:cubicBezTo>
                <a:cubicBezTo>
                  <a:pt x="7136736" y="2762431"/>
                  <a:pt x="7138187" y="2750819"/>
                  <a:pt x="7173021" y="2729048"/>
                </a:cubicBezTo>
                <a:cubicBezTo>
                  <a:pt x="7207855" y="2707277"/>
                  <a:pt x="7223821" y="2686957"/>
                  <a:pt x="7233981" y="2633254"/>
                </a:cubicBezTo>
                <a:cubicBezTo>
                  <a:pt x="7244141" y="2579551"/>
                  <a:pt x="7232529" y="2544717"/>
                  <a:pt x="7233981" y="2406831"/>
                </a:cubicBezTo>
                <a:cubicBezTo>
                  <a:pt x="7235432" y="2268945"/>
                  <a:pt x="7242690" y="1878510"/>
                  <a:pt x="7242690" y="1805939"/>
                </a:cubicBezTo>
                <a:cubicBezTo>
                  <a:pt x="7242690" y="1733368"/>
                  <a:pt x="7241239" y="2043973"/>
                  <a:pt x="7242690" y="1988819"/>
                </a:cubicBezTo>
                <a:close/>
              </a:path>
            </a:pathLst>
          </a:custGeom>
          <a:solidFill>
            <a:srgbClr val="A4568E"/>
          </a:solidFill>
          <a:ln w="57150" cap="rnd">
            <a:solidFill>
              <a:srgbClr val="7E426D"/>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40080" tIns="0" rIns="36000" bIns="91440" rtlCol="0" anchor="ctr"/>
          <a:lstStyle/>
          <a:p>
            <a:pPr algn="ctr"/>
            <a:r>
              <a:rPr lang="he-IL" sz="2400" dirty="0">
                <a:effectLst/>
                <a:latin typeface="Rubik-Light"/>
                <a:ea typeface="Calibri" panose="020F0502020204030204" pitchFamily="34" charset="0"/>
                <a:cs typeface="Rubik-Light"/>
              </a:rPr>
              <a:t>לַחֲצוּ לְהֶמְשֵךְ</a:t>
            </a:r>
            <a:endParaRPr lang="he-IL"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5680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74"/>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76"/>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80"/>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82"/>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grpId="0" nodeType="afterEffect">
                                  <p:stCondLst>
                                    <p:cond delay="0"/>
                                  </p:stCondLst>
                                  <p:childTnLst>
                                    <p:set>
                                      <p:cBhvr>
                                        <p:cTn id="59" dur="1" fill="hold">
                                          <p:stCondLst>
                                            <p:cond delay="0"/>
                                          </p:stCondLst>
                                        </p:cTn>
                                        <p:tgtEl>
                                          <p:spTgt spid="86"/>
                                        </p:tgtEl>
                                        <p:attrNameLst>
                                          <p:attrName>style.visibility</p:attrName>
                                        </p:attrNameLst>
                                      </p:cBhvr>
                                      <p:to>
                                        <p:strVal val="visible"/>
                                      </p:to>
                                    </p:set>
                                  </p:childTnLst>
                                </p:cTn>
                              </p:par>
                              <p:par>
                                <p:cTn id="60" presetID="1" presetClass="exit" presetSubtype="0" fill="hold" grpId="0" nodeType="withEffect">
                                  <p:stCondLst>
                                    <p:cond delay="0"/>
                                  </p:stCondLst>
                                  <p:childTnLst>
                                    <p:set>
                                      <p:cBhvr>
                                        <p:cTn id="61" dur="1" fill="hold">
                                          <p:stCondLst>
                                            <p:cond delay="0"/>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childTnLst>
        </p:cTn>
      </p:par>
    </p:tnLst>
    <p:bldLst>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61" grpId="0" animBg="1"/>
      <p:bldP spid="61" grpId="1" animBg="1"/>
      <p:bldP spid="6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2635" y="81563"/>
            <a:ext cx="651695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כְּשֶמְסַדְרִים לְפִי סֵדֶר מְגַלִים דְבָרִים יָפִים.</a:t>
            </a:r>
          </a:p>
        </p:txBody>
      </p:sp>
      <p:sp>
        <p:nvSpPr>
          <p:cNvPr id="12" name="TextBox 11"/>
          <p:cNvSpPr txBox="1"/>
          <p:nvPr/>
        </p:nvSpPr>
        <p:spPr>
          <a:xfrm>
            <a:off x="1505638" y="503315"/>
            <a:ext cx="720080" cy="707886"/>
          </a:xfrm>
          <a:prstGeom prst="rect">
            <a:avLst/>
          </a:prstGeom>
          <a:noFill/>
        </p:spPr>
        <p:txBody>
          <a:bodyPr wrap="square" rtlCol="1">
            <a:spAutoFit/>
          </a:bodyPr>
          <a:lstStyle/>
          <a:p>
            <a:pPr algn="ctr"/>
            <a:r>
              <a:rPr lang="en-US" sz="4000" b="1" dirty="0">
                <a:latin typeface="Calibri" panose="020F0502020204030204" pitchFamily="34" charset="0"/>
                <a:cs typeface="Calibri" panose="020F0502020204030204" pitchFamily="34" charset="0"/>
              </a:rPr>
              <a:t>9</a:t>
            </a:r>
            <a:endParaRPr lang="he-IL" sz="4000" b="1" dirty="0">
              <a:latin typeface="Calibri" panose="020F0502020204030204" pitchFamily="34" charset="0"/>
              <a:cs typeface="Calibri" panose="020F0502020204030204" pitchFamily="34" charset="0"/>
            </a:endParaRPr>
          </a:p>
        </p:txBody>
      </p:sp>
      <p:sp>
        <p:nvSpPr>
          <p:cNvPr id="20" name="TextBox 3">
            <a:extLst>
              <a:ext uri="{FF2B5EF4-FFF2-40B4-BE49-F238E27FC236}">
                <a16:creationId xmlns:a16="http://schemas.microsoft.com/office/drawing/2014/main" id="{BFA855D3-9936-47B1-8F85-2DE550F51163}"/>
              </a:ext>
            </a:extLst>
          </p:cNvPr>
          <p:cNvSpPr txBox="1"/>
          <p:nvPr/>
        </p:nvSpPr>
        <p:spPr>
          <a:xfrm>
            <a:off x="1248750" y="447317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a:t>
            </a:r>
            <a:endParaRPr lang="he-IL" sz="3200" dirty="0">
              <a:latin typeface="Calibri" panose="020F0502020204030204" pitchFamily="34" charset="0"/>
              <a:cs typeface="Calibri" panose="020F0502020204030204" pitchFamily="34" charset="0"/>
            </a:endParaRPr>
          </a:p>
        </p:txBody>
      </p:sp>
      <p:sp>
        <p:nvSpPr>
          <p:cNvPr id="21" name="TextBox 4">
            <a:extLst>
              <a:ext uri="{FF2B5EF4-FFF2-40B4-BE49-F238E27FC236}">
                <a16:creationId xmlns:a16="http://schemas.microsoft.com/office/drawing/2014/main" id="{A4B87238-2B62-43E3-9138-5B949A4F1AFC}"/>
              </a:ext>
            </a:extLst>
          </p:cNvPr>
          <p:cNvSpPr txBox="1"/>
          <p:nvPr/>
        </p:nvSpPr>
        <p:spPr>
          <a:xfrm>
            <a:off x="1248750" y="1052558"/>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a:t>
            </a:r>
            <a:endParaRPr lang="he-IL" sz="3200" dirty="0">
              <a:latin typeface="Calibri" panose="020F0502020204030204" pitchFamily="34" charset="0"/>
              <a:cs typeface="Calibri" panose="020F0502020204030204" pitchFamily="34" charset="0"/>
            </a:endParaRPr>
          </a:p>
        </p:txBody>
      </p:sp>
      <p:sp>
        <p:nvSpPr>
          <p:cNvPr id="22" name="TextBox 5">
            <a:extLst>
              <a:ext uri="{FF2B5EF4-FFF2-40B4-BE49-F238E27FC236}">
                <a16:creationId xmlns:a16="http://schemas.microsoft.com/office/drawing/2014/main" id="{64248114-E15E-4F4B-AEA7-F6830F133F06}"/>
              </a:ext>
            </a:extLst>
          </p:cNvPr>
          <p:cNvSpPr txBox="1"/>
          <p:nvPr/>
        </p:nvSpPr>
        <p:spPr>
          <a:xfrm>
            <a:off x="1248750" y="219276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a:t>
            </a:r>
            <a:endParaRPr lang="he-IL" sz="3200" dirty="0">
              <a:latin typeface="Calibri" panose="020F0502020204030204" pitchFamily="34" charset="0"/>
              <a:cs typeface="Calibri" panose="020F0502020204030204" pitchFamily="34" charset="0"/>
            </a:endParaRPr>
          </a:p>
        </p:txBody>
      </p:sp>
      <p:sp>
        <p:nvSpPr>
          <p:cNvPr id="23" name="TextBox 6">
            <a:extLst>
              <a:ext uri="{FF2B5EF4-FFF2-40B4-BE49-F238E27FC236}">
                <a16:creationId xmlns:a16="http://schemas.microsoft.com/office/drawing/2014/main" id="{801859AE-712C-4C63-9D35-B07717B8C052}"/>
              </a:ext>
            </a:extLst>
          </p:cNvPr>
          <p:cNvSpPr txBox="1"/>
          <p:nvPr/>
        </p:nvSpPr>
        <p:spPr>
          <a:xfrm>
            <a:off x="1248750" y="1622661"/>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a:t>
            </a:r>
            <a:endParaRPr lang="he-IL" sz="3200" dirty="0">
              <a:latin typeface="Calibri" panose="020F0502020204030204" pitchFamily="34" charset="0"/>
              <a:cs typeface="Calibri" panose="020F0502020204030204" pitchFamily="34" charset="0"/>
            </a:endParaRPr>
          </a:p>
        </p:txBody>
      </p:sp>
      <p:sp>
        <p:nvSpPr>
          <p:cNvPr id="24" name="TextBox 7">
            <a:extLst>
              <a:ext uri="{FF2B5EF4-FFF2-40B4-BE49-F238E27FC236}">
                <a16:creationId xmlns:a16="http://schemas.microsoft.com/office/drawing/2014/main" id="{8BAB42A0-B942-4388-B30A-E0B65C8A0D13}"/>
              </a:ext>
            </a:extLst>
          </p:cNvPr>
          <p:cNvSpPr txBox="1"/>
          <p:nvPr/>
        </p:nvSpPr>
        <p:spPr>
          <a:xfrm>
            <a:off x="1248750" y="276286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a:t>
            </a:r>
            <a:endParaRPr lang="he-IL" sz="3200" dirty="0">
              <a:latin typeface="Calibri" panose="020F0502020204030204" pitchFamily="34" charset="0"/>
              <a:cs typeface="Calibri" panose="020F0502020204030204" pitchFamily="34" charset="0"/>
            </a:endParaRPr>
          </a:p>
        </p:txBody>
      </p:sp>
      <p:sp>
        <p:nvSpPr>
          <p:cNvPr id="25" name="TextBox 8">
            <a:extLst>
              <a:ext uri="{FF2B5EF4-FFF2-40B4-BE49-F238E27FC236}">
                <a16:creationId xmlns:a16="http://schemas.microsoft.com/office/drawing/2014/main" id="{923FD7EB-7CBE-4D8A-A683-CFFF5A39985B}"/>
              </a:ext>
            </a:extLst>
          </p:cNvPr>
          <p:cNvSpPr txBox="1"/>
          <p:nvPr/>
        </p:nvSpPr>
        <p:spPr>
          <a:xfrm>
            <a:off x="1248750" y="3332970"/>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a:t>
            </a:r>
            <a:endParaRPr lang="he-IL" sz="3200" dirty="0">
              <a:latin typeface="Calibri" panose="020F0502020204030204" pitchFamily="34" charset="0"/>
              <a:cs typeface="Calibri" panose="020F0502020204030204" pitchFamily="34" charset="0"/>
            </a:endParaRPr>
          </a:p>
        </p:txBody>
      </p:sp>
      <p:sp>
        <p:nvSpPr>
          <p:cNvPr id="26" name="TextBox 9">
            <a:extLst>
              <a:ext uri="{FF2B5EF4-FFF2-40B4-BE49-F238E27FC236}">
                <a16:creationId xmlns:a16="http://schemas.microsoft.com/office/drawing/2014/main" id="{02930B28-6680-4D70-8415-BC1317A69581}"/>
              </a:ext>
            </a:extLst>
          </p:cNvPr>
          <p:cNvSpPr txBox="1"/>
          <p:nvPr/>
        </p:nvSpPr>
        <p:spPr>
          <a:xfrm>
            <a:off x="1248750" y="3903073"/>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a:t>
            </a:r>
            <a:endParaRPr lang="he-IL" sz="3200" dirty="0">
              <a:latin typeface="Calibri" panose="020F0502020204030204" pitchFamily="34" charset="0"/>
              <a:cs typeface="Calibri" panose="020F0502020204030204" pitchFamily="34" charset="0"/>
            </a:endParaRPr>
          </a:p>
        </p:txBody>
      </p:sp>
      <p:sp>
        <p:nvSpPr>
          <p:cNvPr id="34" name="TextBox 10">
            <a:extLst>
              <a:ext uri="{FF2B5EF4-FFF2-40B4-BE49-F238E27FC236}">
                <a16:creationId xmlns:a16="http://schemas.microsoft.com/office/drawing/2014/main" id="{2C928A22-F31E-4697-B2E3-2ED13574DA00}"/>
              </a:ext>
            </a:extLst>
          </p:cNvPr>
          <p:cNvSpPr txBox="1"/>
          <p:nvPr/>
        </p:nvSpPr>
        <p:spPr>
          <a:xfrm>
            <a:off x="1248750" y="5043281"/>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a:t>
            </a:r>
            <a:endParaRPr lang="he-IL" sz="3200" dirty="0">
              <a:latin typeface="Calibri" panose="020F0502020204030204" pitchFamily="34" charset="0"/>
              <a:cs typeface="Calibri" panose="020F0502020204030204" pitchFamily="34" charset="0"/>
            </a:endParaRPr>
          </a:p>
        </p:txBody>
      </p:sp>
      <p:sp>
        <p:nvSpPr>
          <p:cNvPr id="35" name="TextBox 3">
            <a:extLst>
              <a:ext uri="{FF2B5EF4-FFF2-40B4-BE49-F238E27FC236}">
                <a16:creationId xmlns:a16="http://schemas.microsoft.com/office/drawing/2014/main" id="{E1BBE9F6-301B-4585-BD0E-B69156772FDD}"/>
              </a:ext>
            </a:extLst>
          </p:cNvPr>
          <p:cNvSpPr txBox="1"/>
          <p:nvPr/>
        </p:nvSpPr>
        <p:spPr>
          <a:xfrm>
            <a:off x="1658657" y="446603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6" name="TextBox 4">
            <a:extLst>
              <a:ext uri="{FF2B5EF4-FFF2-40B4-BE49-F238E27FC236}">
                <a16:creationId xmlns:a16="http://schemas.microsoft.com/office/drawing/2014/main" id="{E0733131-6483-4DE0-8946-D31485912A61}"/>
              </a:ext>
            </a:extLst>
          </p:cNvPr>
          <p:cNvSpPr txBox="1"/>
          <p:nvPr/>
        </p:nvSpPr>
        <p:spPr>
          <a:xfrm>
            <a:off x="1658657" y="1045414"/>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7" name="TextBox 5">
            <a:extLst>
              <a:ext uri="{FF2B5EF4-FFF2-40B4-BE49-F238E27FC236}">
                <a16:creationId xmlns:a16="http://schemas.microsoft.com/office/drawing/2014/main" id="{00B8D427-6932-4205-B643-44A2BD638303}"/>
              </a:ext>
            </a:extLst>
          </p:cNvPr>
          <p:cNvSpPr txBox="1"/>
          <p:nvPr/>
        </p:nvSpPr>
        <p:spPr>
          <a:xfrm>
            <a:off x="1658657" y="2185620"/>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8" name="TextBox 6">
            <a:extLst>
              <a:ext uri="{FF2B5EF4-FFF2-40B4-BE49-F238E27FC236}">
                <a16:creationId xmlns:a16="http://schemas.microsoft.com/office/drawing/2014/main" id="{60CDA6DC-6145-4293-9CC8-4280761641AE}"/>
              </a:ext>
            </a:extLst>
          </p:cNvPr>
          <p:cNvSpPr txBox="1"/>
          <p:nvPr/>
        </p:nvSpPr>
        <p:spPr>
          <a:xfrm>
            <a:off x="1658657" y="161551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39" name="TextBox 7">
            <a:extLst>
              <a:ext uri="{FF2B5EF4-FFF2-40B4-BE49-F238E27FC236}">
                <a16:creationId xmlns:a16="http://schemas.microsoft.com/office/drawing/2014/main" id="{6CE5250D-F368-4F0B-86F4-5ECD7065856D}"/>
              </a:ext>
            </a:extLst>
          </p:cNvPr>
          <p:cNvSpPr txBox="1"/>
          <p:nvPr/>
        </p:nvSpPr>
        <p:spPr>
          <a:xfrm>
            <a:off x="1658657" y="2755723"/>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0" name="TextBox 8">
            <a:extLst>
              <a:ext uri="{FF2B5EF4-FFF2-40B4-BE49-F238E27FC236}">
                <a16:creationId xmlns:a16="http://schemas.microsoft.com/office/drawing/2014/main" id="{5CA48717-2336-43EC-9606-3B2841E3B775}"/>
              </a:ext>
            </a:extLst>
          </p:cNvPr>
          <p:cNvSpPr txBox="1"/>
          <p:nvPr/>
        </p:nvSpPr>
        <p:spPr>
          <a:xfrm>
            <a:off x="1658657" y="332582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2" name="TextBox 9">
            <a:extLst>
              <a:ext uri="{FF2B5EF4-FFF2-40B4-BE49-F238E27FC236}">
                <a16:creationId xmlns:a16="http://schemas.microsoft.com/office/drawing/2014/main" id="{F95F60AF-E299-4EAA-A1FD-9F71F4556D8C}"/>
              </a:ext>
            </a:extLst>
          </p:cNvPr>
          <p:cNvSpPr txBox="1"/>
          <p:nvPr/>
        </p:nvSpPr>
        <p:spPr>
          <a:xfrm>
            <a:off x="1658657" y="389592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3" name="TextBox 10">
            <a:extLst>
              <a:ext uri="{FF2B5EF4-FFF2-40B4-BE49-F238E27FC236}">
                <a16:creationId xmlns:a16="http://schemas.microsoft.com/office/drawing/2014/main" id="{550A3E21-EBF1-4DB9-9D4D-70942F064A70}"/>
              </a:ext>
            </a:extLst>
          </p:cNvPr>
          <p:cNvSpPr txBox="1"/>
          <p:nvPr/>
        </p:nvSpPr>
        <p:spPr>
          <a:xfrm>
            <a:off x="1658657" y="5036137"/>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a:t>
            </a:r>
            <a:endParaRPr lang="he-IL" sz="3200" dirty="0">
              <a:latin typeface="Calibri" panose="020F0502020204030204" pitchFamily="34" charset="0"/>
              <a:cs typeface="Calibri" panose="020F0502020204030204" pitchFamily="34" charset="0"/>
            </a:endParaRPr>
          </a:p>
        </p:txBody>
      </p:sp>
      <p:sp>
        <p:nvSpPr>
          <p:cNvPr id="44" name="TextBox 3">
            <a:extLst>
              <a:ext uri="{FF2B5EF4-FFF2-40B4-BE49-F238E27FC236}">
                <a16:creationId xmlns:a16="http://schemas.microsoft.com/office/drawing/2014/main" id="{9D441C72-21F4-4B89-ADA7-6C5C90C71BF1}"/>
              </a:ext>
            </a:extLst>
          </p:cNvPr>
          <p:cNvSpPr txBox="1"/>
          <p:nvPr/>
        </p:nvSpPr>
        <p:spPr>
          <a:xfrm>
            <a:off x="2038908" y="4443071"/>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a:t>
            </a:r>
            <a:endParaRPr lang="he-IL" sz="3200" dirty="0">
              <a:latin typeface="Calibri" panose="020F0502020204030204" pitchFamily="34" charset="0"/>
              <a:cs typeface="Calibri" panose="020F0502020204030204" pitchFamily="34" charset="0"/>
            </a:endParaRPr>
          </a:p>
        </p:txBody>
      </p:sp>
      <p:sp>
        <p:nvSpPr>
          <p:cNvPr id="45" name="TextBox 4">
            <a:extLst>
              <a:ext uri="{FF2B5EF4-FFF2-40B4-BE49-F238E27FC236}">
                <a16:creationId xmlns:a16="http://schemas.microsoft.com/office/drawing/2014/main" id="{A1AB8C0A-C80D-419B-BAC2-274A43253520}"/>
              </a:ext>
            </a:extLst>
          </p:cNvPr>
          <p:cNvSpPr txBox="1"/>
          <p:nvPr/>
        </p:nvSpPr>
        <p:spPr>
          <a:xfrm>
            <a:off x="2038908" y="1022453"/>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a:t>
            </a:r>
            <a:endParaRPr lang="he-IL" sz="3200" dirty="0">
              <a:latin typeface="Calibri" panose="020F0502020204030204" pitchFamily="34" charset="0"/>
              <a:cs typeface="Calibri" panose="020F0502020204030204" pitchFamily="34" charset="0"/>
            </a:endParaRPr>
          </a:p>
        </p:txBody>
      </p:sp>
      <p:sp>
        <p:nvSpPr>
          <p:cNvPr id="46" name="TextBox 5">
            <a:extLst>
              <a:ext uri="{FF2B5EF4-FFF2-40B4-BE49-F238E27FC236}">
                <a16:creationId xmlns:a16="http://schemas.microsoft.com/office/drawing/2014/main" id="{D8FF8B89-9CA3-4D49-AB58-DB34AE8E35E1}"/>
              </a:ext>
            </a:extLst>
          </p:cNvPr>
          <p:cNvSpPr txBox="1"/>
          <p:nvPr/>
        </p:nvSpPr>
        <p:spPr>
          <a:xfrm>
            <a:off x="2038908" y="2162659"/>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a:t>
            </a:r>
            <a:endParaRPr lang="he-IL" sz="3200" dirty="0">
              <a:latin typeface="Calibri" panose="020F0502020204030204" pitchFamily="34" charset="0"/>
              <a:cs typeface="Calibri" panose="020F0502020204030204" pitchFamily="34" charset="0"/>
            </a:endParaRPr>
          </a:p>
        </p:txBody>
      </p:sp>
      <p:sp>
        <p:nvSpPr>
          <p:cNvPr id="47" name="TextBox 6">
            <a:extLst>
              <a:ext uri="{FF2B5EF4-FFF2-40B4-BE49-F238E27FC236}">
                <a16:creationId xmlns:a16="http://schemas.microsoft.com/office/drawing/2014/main" id="{CE82D6BE-99F7-41C6-93B6-8BF1035CF658}"/>
              </a:ext>
            </a:extLst>
          </p:cNvPr>
          <p:cNvSpPr txBox="1"/>
          <p:nvPr/>
        </p:nvSpPr>
        <p:spPr>
          <a:xfrm>
            <a:off x="2038908" y="159255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a:t>
            </a:r>
            <a:endParaRPr lang="he-IL" sz="3200" dirty="0">
              <a:latin typeface="Calibri" panose="020F0502020204030204" pitchFamily="34" charset="0"/>
              <a:cs typeface="Calibri" panose="020F0502020204030204" pitchFamily="34" charset="0"/>
            </a:endParaRPr>
          </a:p>
        </p:txBody>
      </p:sp>
      <p:sp>
        <p:nvSpPr>
          <p:cNvPr id="48" name="TextBox 7">
            <a:extLst>
              <a:ext uri="{FF2B5EF4-FFF2-40B4-BE49-F238E27FC236}">
                <a16:creationId xmlns:a16="http://schemas.microsoft.com/office/drawing/2014/main" id="{DF1F0E54-602C-4DB8-A930-4C8FF271C3A3}"/>
              </a:ext>
            </a:extLst>
          </p:cNvPr>
          <p:cNvSpPr txBox="1"/>
          <p:nvPr/>
        </p:nvSpPr>
        <p:spPr>
          <a:xfrm>
            <a:off x="2038908" y="2732762"/>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a:t>
            </a:r>
            <a:endParaRPr lang="he-IL" sz="3200" dirty="0">
              <a:latin typeface="Calibri" panose="020F0502020204030204" pitchFamily="34" charset="0"/>
              <a:cs typeface="Calibri" panose="020F0502020204030204" pitchFamily="34" charset="0"/>
            </a:endParaRPr>
          </a:p>
        </p:txBody>
      </p:sp>
      <p:sp>
        <p:nvSpPr>
          <p:cNvPr id="49" name="TextBox 8">
            <a:extLst>
              <a:ext uri="{FF2B5EF4-FFF2-40B4-BE49-F238E27FC236}">
                <a16:creationId xmlns:a16="http://schemas.microsoft.com/office/drawing/2014/main" id="{DD0B2067-0864-4DAB-8E2F-23AFD55B9A85}"/>
              </a:ext>
            </a:extLst>
          </p:cNvPr>
          <p:cNvSpPr txBox="1"/>
          <p:nvPr/>
        </p:nvSpPr>
        <p:spPr>
          <a:xfrm>
            <a:off x="2038908" y="3302865"/>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a:t>
            </a:r>
            <a:endParaRPr lang="he-IL" sz="3200" dirty="0">
              <a:latin typeface="Calibri" panose="020F0502020204030204" pitchFamily="34" charset="0"/>
              <a:cs typeface="Calibri" panose="020F0502020204030204" pitchFamily="34" charset="0"/>
            </a:endParaRPr>
          </a:p>
        </p:txBody>
      </p:sp>
      <p:sp>
        <p:nvSpPr>
          <p:cNvPr id="50" name="TextBox 9">
            <a:extLst>
              <a:ext uri="{FF2B5EF4-FFF2-40B4-BE49-F238E27FC236}">
                <a16:creationId xmlns:a16="http://schemas.microsoft.com/office/drawing/2014/main" id="{EFAA9794-9F91-4F1B-A7F2-9AEF2F38603C}"/>
              </a:ext>
            </a:extLst>
          </p:cNvPr>
          <p:cNvSpPr txBox="1"/>
          <p:nvPr/>
        </p:nvSpPr>
        <p:spPr>
          <a:xfrm>
            <a:off x="2038908" y="3872968"/>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a:t>
            </a:r>
            <a:endParaRPr lang="he-IL" sz="3200" dirty="0">
              <a:latin typeface="Calibri" panose="020F0502020204030204" pitchFamily="34" charset="0"/>
              <a:cs typeface="Calibri" panose="020F0502020204030204" pitchFamily="34" charset="0"/>
            </a:endParaRPr>
          </a:p>
        </p:txBody>
      </p:sp>
      <p:sp>
        <p:nvSpPr>
          <p:cNvPr id="51" name="TextBox 10">
            <a:extLst>
              <a:ext uri="{FF2B5EF4-FFF2-40B4-BE49-F238E27FC236}">
                <a16:creationId xmlns:a16="http://schemas.microsoft.com/office/drawing/2014/main" id="{9E614C38-C019-4205-96BD-36F762097A06}"/>
              </a:ext>
            </a:extLst>
          </p:cNvPr>
          <p:cNvSpPr txBox="1"/>
          <p:nvPr/>
        </p:nvSpPr>
        <p:spPr>
          <a:xfrm>
            <a:off x="2038908" y="5013176"/>
            <a:ext cx="36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a:t>
            </a:r>
            <a:endParaRPr lang="he-IL" sz="3200" dirty="0">
              <a:latin typeface="Calibri" panose="020F0502020204030204" pitchFamily="34" charset="0"/>
              <a:cs typeface="Calibri" panose="020F0502020204030204" pitchFamily="34" charset="0"/>
            </a:endParaRPr>
          </a:p>
        </p:txBody>
      </p:sp>
      <p:grpSp>
        <p:nvGrpSpPr>
          <p:cNvPr id="52" name="קבוצה 51">
            <a:extLst>
              <a:ext uri="{FF2B5EF4-FFF2-40B4-BE49-F238E27FC236}">
                <a16:creationId xmlns:a16="http://schemas.microsoft.com/office/drawing/2014/main" id="{FCEC1F03-47C1-4264-B472-B989F5B969C4}"/>
              </a:ext>
            </a:extLst>
          </p:cNvPr>
          <p:cNvGrpSpPr/>
          <p:nvPr/>
        </p:nvGrpSpPr>
        <p:grpSpPr>
          <a:xfrm flipH="1">
            <a:off x="7596335" y="4135423"/>
            <a:ext cx="1330620" cy="2338543"/>
            <a:chOff x="4384842" y="2810665"/>
            <a:chExt cx="869962" cy="1528944"/>
          </a:xfrm>
        </p:grpSpPr>
        <p:pic>
          <p:nvPicPr>
            <p:cNvPr id="53" name="תמונה 52">
              <a:extLst>
                <a:ext uri="{FF2B5EF4-FFF2-40B4-BE49-F238E27FC236}">
                  <a16:creationId xmlns:a16="http://schemas.microsoft.com/office/drawing/2014/main" id="{43B06280-4B3E-46F6-AF70-5F04C8E9C9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996" t="8700" r="21215"/>
            <a:stretch/>
          </p:blipFill>
          <p:spPr>
            <a:xfrm flipH="1">
              <a:off x="4384842" y="3113665"/>
              <a:ext cx="869962" cy="1225944"/>
            </a:xfrm>
            <a:prstGeom prst="rect">
              <a:avLst/>
            </a:prstGeom>
          </p:spPr>
        </p:pic>
        <p:sp>
          <p:nvSpPr>
            <p:cNvPr id="54" name="TextBox 27">
              <a:extLst>
                <a:ext uri="{FF2B5EF4-FFF2-40B4-BE49-F238E27FC236}">
                  <a16:creationId xmlns:a16="http://schemas.microsoft.com/office/drawing/2014/main" id="{C649EFB5-1D9A-4B47-9A2D-B7CB49C79B48}"/>
                </a:ext>
              </a:extLst>
            </p:cNvPr>
            <p:cNvSpPr txBox="1"/>
            <p:nvPr/>
          </p:nvSpPr>
          <p:spPr>
            <a:xfrm>
              <a:off x="4588750" y="2810665"/>
              <a:ext cx="477738" cy="241470"/>
            </a:xfrm>
            <a:prstGeom prst="rect">
              <a:avLst/>
            </a:prstGeom>
            <a:noFill/>
          </p:spPr>
          <p:txBody>
            <a:bodyPr wrap="square" rtlCol="1">
              <a:spAutoFit/>
            </a:bodyPr>
            <a:lstStyle/>
            <a:p>
              <a:pPr algn="ctr"/>
              <a:r>
                <a:rPr lang="he-IL" dirty="0">
                  <a:latin typeface="Calibri" panose="020F0502020204030204" pitchFamily="34" charset="0"/>
                  <a:cs typeface="Calibri" panose="020F0502020204030204" pitchFamily="34" charset="0"/>
                </a:rPr>
                <a:t>בָּר</a:t>
              </a:r>
              <a:endParaRPr lang="he-IL" sz="1200" dirty="0">
                <a:latin typeface="Calibri" panose="020F0502020204030204" pitchFamily="34" charset="0"/>
                <a:cs typeface="Calibri" panose="020F0502020204030204" pitchFamily="34" charset="0"/>
              </a:endParaRPr>
            </a:p>
          </p:txBody>
        </p:sp>
      </p:grpSp>
      <p:sp>
        <p:nvSpPr>
          <p:cNvPr id="4" name="סוגר מרובע שמאלי 3">
            <a:extLst>
              <a:ext uri="{FF2B5EF4-FFF2-40B4-BE49-F238E27FC236}">
                <a16:creationId xmlns:a16="http://schemas.microsoft.com/office/drawing/2014/main" id="{CA6A6EFF-86E1-4E4B-B03C-95B1BF8EC02D}"/>
              </a:ext>
            </a:extLst>
          </p:cNvPr>
          <p:cNvSpPr/>
          <p:nvPr/>
        </p:nvSpPr>
        <p:spPr>
          <a:xfrm>
            <a:off x="149877" y="1364740"/>
            <a:ext cx="1154777" cy="4032448"/>
          </a:xfrm>
          <a:prstGeom prst="leftBracket">
            <a:avLst/>
          </a:prstGeom>
          <a:ln w="57150"/>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5" name="סוגר מרובע שמאלי 54">
            <a:extLst>
              <a:ext uri="{FF2B5EF4-FFF2-40B4-BE49-F238E27FC236}">
                <a16:creationId xmlns:a16="http://schemas.microsoft.com/office/drawing/2014/main" id="{13DDCB07-42B7-44DB-8907-4534D9FCCBE0}"/>
              </a:ext>
            </a:extLst>
          </p:cNvPr>
          <p:cNvSpPr/>
          <p:nvPr/>
        </p:nvSpPr>
        <p:spPr>
          <a:xfrm>
            <a:off x="339770" y="1890225"/>
            <a:ext cx="931060" cy="3002907"/>
          </a:xfrm>
          <a:prstGeom prst="leftBracket">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6" name="סוגר מרובע שמאלי 55">
            <a:extLst>
              <a:ext uri="{FF2B5EF4-FFF2-40B4-BE49-F238E27FC236}">
                <a16:creationId xmlns:a16="http://schemas.microsoft.com/office/drawing/2014/main" id="{C469C121-62A0-4C52-A46C-30B7A320531D}"/>
              </a:ext>
            </a:extLst>
          </p:cNvPr>
          <p:cNvSpPr/>
          <p:nvPr/>
        </p:nvSpPr>
        <p:spPr>
          <a:xfrm>
            <a:off x="566701" y="2442149"/>
            <a:ext cx="704129" cy="1853936"/>
          </a:xfrm>
          <a:prstGeom prst="leftBracket">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7" name="סוגר מרובע שמאלי 56">
            <a:extLst>
              <a:ext uri="{FF2B5EF4-FFF2-40B4-BE49-F238E27FC236}">
                <a16:creationId xmlns:a16="http://schemas.microsoft.com/office/drawing/2014/main" id="{A76D0BF5-C834-4429-8660-DBA40A21B274}"/>
              </a:ext>
            </a:extLst>
          </p:cNvPr>
          <p:cNvSpPr/>
          <p:nvPr/>
        </p:nvSpPr>
        <p:spPr>
          <a:xfrm>
            <a:off x="838699" y="2979873"/>
            <a:ext cx="417993" cy="741395"/>
          </a:xfrm>
          <a:prstGeom prst="leftBracket">
            <a:avLst/>
          </a:prstGeom>
          <a:ln w="57150">
            <a:solidFill>
              <a:srgbClr val="7030A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dirty="0">
              <a:latin typeface="Calibri" panose="020F0502020204030204" pitchFamily="34" charset="0"/>
              <a:cs typeface="Calibri" panose="020F0502020204030204" pitchFamily="34" charset="0"/>
            </a:endParaRPr>
          </a:p>
        </p:txBody>
      </p:sp>
      <p:pic>
        <p:nvPicPr>
          <p:cNvPr id="59" name="תמונה 58">
            <a:extLst>
              <a:ext uri="{FF2B5EF4-FFF2-40B4-BE49-F238E27FC236}">
                <a16:creationId xmlns:a16="http://schemas.microsoft.com/office/drawing/2014/main" id="{E5DC28A3-5E2E-4FC1-8F2F-2AF9EA7EFB27}"/>
              </a:ext>
            </a:extLst>
          </p:cNvPr>
          <p:cNvPicPr/>
          <p:nvPr/>
        </p:nvPicPr>
        <p:blipFill>
          <a:blip r:embed="rId3"/>
          <a:stretch>
            <a:fillRect/>
          </a:stretch>
        </p:blipFill>
        <p:spPr>
          <a:xfrm>
            <a:off x="251520" y="190125"/>
            <a:ext cx="648072" cy="718595"/>
          </a:xfrm>
          <a:prstGeom prst="rect">
            <a:avLst/>
          </a:prstGeom>
        </p:spPr>
      </p:pic>
      <p:sp>
        <p:nvSpPr>
          <p:cNvPr id="61" name="לחצו עלי להדגמה">
            <a:extLst>
              <a:ext uri="{FF2B5EF4-FFF2-40B4-BE49-F238E27FC236}">
                <a16:creationId xmlns:a16="http://schemas.microsoft.com/office/drawing/2014/main" id="{A74AB6FA-3D19-4720-B41A-160BEA85EF61}"/>
              </a:ext>
            </a:extLst>
          </p:cNvPr>
          <p:cNvSpPr/>
          <p:nvPr/>
        </p:nvSpPr>
        <p:spPr>
          <a:xfrm>
            <a:off x="4388951" y="5305563"/>
            <a:ext cx="2786400" cy="1314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p>
        </p:txBody>
      </p:sp>
      <p:sp>
        <p:nvSpPr>
          <p:cNvPr id="62" name="בועית דיבור - בן">
            <a:extLst>
              <a:ext uri="{FF2B5EF4-FFF2-40B4-BE49-F238E27FC236}">
                <a16:creationId xmlns:a16="http://schemas.microsoft.com/office/drawing/2014/main" id="{2353F472-489C-48E5-B8AB-1D725687BEC5}"/>
              </a:ext>
            </a:extLst>
          </p:cNvPr>
          <p:cNvSpPr/>
          <p:nvPr/>
        </p:nvSpPr>
        <p:spPr>
          <a:xfrm flipH="1">
            <a:off x="4716016" y="1075423"/>
            <a:ext cx="3460670" cy="2819455"/>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יֵש כָּאן זוּגוֹת שֶל תַרְגִילִים דוֹמִים שֶבָּהֶם הַמְחֻבָּרִים הֶחְלִיפוּ מָקוֹם.</a:t>
            </a:r>
          </a:p>
          <a:p>
            <a:pPr algn="ctr"/>
            <a:endParaRPr lang="he-IL"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218200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1"/>
                    </p:tgtEl>
                  </p:cond>
                </p:stCondLst>
                <p:endSync evt="end" delay="0">
                  <p:rtn val="all"/>
                </p:endSync>
                <p:childTnLst>
                  <p:par>
                    <p:cTn id="3" fill="hold">
                      <p:stCondLst>
                        <p:cond delay="0"/>
                      </p:stCondLst>
                      <p:childTnLst>
                        <p:par>
                          <p:cTn id="4" fill="hold">
                            <p:stCondLst>
                              <p:cond delay="0"/>
                            </p:stCondLst>
                            <p:childTnLst>
                              <p:par>
                                <p:cTn id="5" presetID="22" presetClass="entr" presetSubtype="1"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500"/>
                                        <p:tgtEl>
                                          <p:spTgt spid="4"/>
                                        </p:tgtEl>
                                      </p:cBhvr>
                                    </p:animEffect>
                                  </p:childTnLst>
                                </p:cTn>
                              </p:par>
                            </p:childTnLst>
                          </p:cTn>
                        </p:par>
                        <p:par>
                          <p:cTn id="8" fill="hold">
                            <p:stCondLst>
                              <p:cond delay="1750"/>
                            </p:stCondLst>
                            <p:childTnLst>
                              <p:par>
                                <p:cTn id="9" presetID="22" presetClass="entr" presetSubtype="1" fill="hold" grpId="0" nodeType="afterEffect">
                                  <p:stCondLst>
                                    <p:cond delay="250"/>
                                  </p:stCondLst>
                                  <p:childTnLst>
                                    <p:set>
                                      <p:cBhvr>
                                        <p:cTn id="10" dur="1" fill="hold">
                                          <p:stCondLst>
                                            <p:cond delay="0"/>
                                          </p:stCondLst>
                                        </p:cTn>
                                        <p:tgtEl>
                                          <p:spTgt spid="55"/>
                                        </p:tgtEl>
                                        <p:attrNameLst>
                                          <p:attrName>style.visibility</p:attrName>
                                        </p:attrNameLst>
                                      </p:cBhvr>
                                      <p:to>
                                        <p:strVal val="visible"/>
                                      </p:to>
                                    </p:set>
                                    <p:animEffect transition="in" filter="wipe(up)">
                                      <p:cBhvr>
                                        <p:cTn id="11" dur="1500"/>
                                        <p:tgtEl>
                                          <p:spTgt spid="55"/>
                                        </p:tgtEl>
                                      </p:cBhvr>
                                    </p:animEffect>
                                  </p:childTnLst>
                                </p:cTn>
                              </p:par>
                            </p:childTnLst>
                          </p:cTn>
                        </p:par>
                        <p:par>
                          <p:cTn id="12" fill="hold">
                            <p:stCondLst>
                              <p:cond delay="3500"/>
                            </p:stCondLst>
                            <p:childTnLst>
                              <p:par>
                                <p:cTn id="13" presetID="22" presetClass="entr" presetSubtype="1" fill="hold" grpId="0" nodeType="afterEffect">
                                  <p:stCondLst>
                                    <p:cond delay="250"/>
                                  </p:stCondLst>
                                  <p:childTnLst>
                                    <p:set>
                                      <p:cBhvr>
                                        <p:cTn id="14" dur="1" fill="hold">
                                          <p:stCondLst>
                                            <p:cond delay="0"/>
                                          </p:stCondLst>
                                        </p:cTn>
                                        <p:tgtEl>
                                          <p:spTgt spid="56"/>
                                        </p:tgtEl>
                                        <p:attrNameLst>
                                          <p:attrName>style.visibility</p:attrName>
                                        </p:attrNameLst>
                                      </p:cBhvr>
                                      <p:to>
                                        <p:strVal val="visible"/>
                                      </p:to>
                                    </p:set>
                                    <p:animEffect transition="in" filter="wipe(up)">
                                      <p:cBhvr>
                                        <p:cTn id="15" dur="1500"/>
                                        <p:tgtEl>
                                          <p:spTgt spid="56"/>
                                        </p:tgtEl>
                                      </p:cBhvr>
                                    </p:animEffect>
                                  </p:childTnLst>
                                </p:cTn>
                              </p:par>
                            </p:childTnLst>
                          </p:cTn>
                        </p:par>
                        <p:par>
                          <p:cTn id="16" fill="hold">
                            <p:stCondLst>
                              <p:cond delay="5250"/>
                            </p:stCondLst>
                            <p:childTnLst>
                              <p:par>
                                <p:cTn id="17" presetID="22" presetClass="entr" presetSubtype="1" fill="hold" grpId="0" nodeType="afterEffect">
                                  <p:stCondLst>
                                    <p:cond delay="250"/>
                                  </p:stCondLst>
                                  <p:childTnLst>
                                    <p:set>
                                      <p:cBhvr>
                                        <p:cTn id="18" dur="1" fill="hold">
                                          <p:stCondLst>
                                            <p:cond delay="0"/>
                                          </p:stCondLst>
                                        </p:cTn>
                                        <p:tgtEl>
                                          <p:spTgt spid="57"/>
                                        </p:tgtEl>
                                        <p:attrNameLst>
                                          <p:attrName>style.visibility</p:attrName>
                                        </p:attrNameLst>
                                      </p:cBhvr>
                                      <p:to>
                                        <p:strVal val="visible"/>
                                      </p:to>
                                    </p:set>
                                    <p:animEffect transition="in" filter="wipe(up)">
                                      <p:cBhvr>
                                        <p:cTn id="19" dur="1500"/>
                                        <p:tgtEl>
                                          <p:spTgt spid="57"/>
                                        </p:tgtEl>
                                      </p:cBhvr>
                                    </p:animEffect>
                                  </p:childTnLst>
                                </p:cTn>
                              </p:par>
                            </p:childTnLst>
                          </p:cTn>
                        </p:par>
                        <p:par>
                          <p:cTn id="20" fill="hold">
                            <p:stCondLst>
                              <p:cond delay="7000"/>
                            </p:stCondLst>
                            <p:childTnLst>
                              <p:par>
                                <p:cTn id="21" presetID="1" presetClass="exit" presetSubtype="0" fill="hold" grpId="0" nodeType="afterEffect">
                                  <p:stCondLst>
                                    <p:cond delay="0"/>
                                  </p:stCondLst>
                                  <p:childTnLst>
                                    <p:set>
                                      <p:cBhvr>
                                        <p:cTn id="22" dur="1" fill="hold">
                                          <p:stCondLst>
                                            <p:cond delay="0"/>
                                          </p:stCondLst>
                                        </p:cTn>
                                        <p:tgtEl>
                                          <p:spTgt spid="62"/>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childTnLst>
        </p:cTn>
      </p:par>
    </p:tnLst>
    <p:bldLst>
      <p:bldP spid="4" grpId="0" animBg="1"/>
      <p:bldP spid="55" grpId="0" animBg="1"/>
      <p:bldP spid="56" grpId="0" animBg="1"/>
      <p:bldP spid="57" grpId="0" animBg="1"/>
      <p:bldP spid="61" grpId="0" animBg="1"/>
      <p:bldP spid="6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13977" y="4869160"/>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7 + 2</a:t>
            </a:r>
            <a:endParaRPr lang="he-IL" sz="3200" dirty="0">
              <a:latin typeface="Calibri" panose="020F0502020204030204" pitchFamily="34" charset="0"/>
              <a:cs typeface="Calibri" panose="020F0502020204030204" pitchFamily="34" charset="0"/>
            </a:endParaRPr>
          </a:p>
        </p:txBody>
      </p:sp>
      <p:sp>
        <p:nvSpPr>
          <p:cNvPr id="5" name="TextBox 4"/>
          <p:cNvSpPr txBox="1"/>
          <p:nvPr/>
        </p:nvSpPr>
        <p:spPr>
          <a:xfrm>
            <a:off x="1013977" y="1484992"/>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1 + 8</a:t>
            </a:r>
            <a:endParaRPr lang="he-IL" sz="3200" dirty="0">
              <a:latin typeface="Calibri" panose="020F0502020204030204" pitchFamily="34" charset="0"/>
              <a:cs typeface="Calibri" panose="020F0502020204030204" pitchFamily="34" charset="0"/>
            </a:endParaRPr>
          </a:p>
        </p:txBody>
      </p:sp>
      <p:sp>
        <p:nvSpPr>
          <p:cNvPr id="6" name="TextBox 5"/>
          <p:cNvSpPr txBox="1"/>
          <p:nvPr/>
        </p:nvSpPr>
        <p:spPr>
          <a:xfrm>
            <a:off x="1013977" y="2613048"/>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3 + 6</a:t>
            </a:r>
            <a:endParaRPr lang="he-IL" sz="3200" dirty="0">
              <a:latin typeface="Calibri" panose="020F0502020204030204" pitchFamily="34" charset="0"/>
              <a:cs typeface="Calibri" panose="020F0502020204030204" pitchFamily="34" charset="0"/>
            </a:endParaRPr>
          </a:p>
        </p:txBody>
      </p:sp>
      <p:sp>
        <p:nvSpPr>
          <p:cNvPr id="7" name="TextBox 6"/>
          <p:cNvSpPr txBox="1"/>
          <p:nvPr/>
        </p:nvSpPr>
        <p:spPr>
          <a:xfrm>
            <a:off x="1013977" y="2049020"/>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2 + 7</a:t>
            </a:r>
            <a:endParaRPr lang="he-IL" sz="3200" dirty="0">
              <a:latin typeface="Calibri" panose="020F0502020204030204" pitchFamily="34" charset="0"/>
              <a:cs typeface="Calibri" panose="020F0502020204030204" pitchFamily="34" charset="0"/>
            </a:endParaRPr>
          </a:p>
        </p:txBody>
      </p:sp>
      <p:sp>
        <p:nvSpPr>
          <p:cNvPr id="8" name="TextBox 7"/>
          <p:cNvSpPr txBox="1"/>
          <p:nvPr/>
        </p:nvSpPr>
        <p:spPr>
          <a:xfrm>
            <a:off x="1013977" y="3177076"/>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4 + 5</a:t>
            </a:r>
            <a:endParaRPr lang="he-IL" sz="3200" dirty="0">
              <a:latin typeface="Calibri" panose="020F0502020204030204" pitchFamily="34" charset="0"/>
              <a:cs typeface="Calibri" panose="020F0502020204030204" pitchFamily="34" charset="0"/>
            </a:endParaRPr>
          </a:p>
        </p:txBody>
      </p:sp>
      <p:sp>
        <p:nvSpPr>
          <p:cNvPr id="9" name="TextBox 8"/>
          <p:cNvSpPr txBox="1"/>
          <p:nvPr/>
        </p:nvSpPr>
        <p:spPr>
          <a:xfrm>
            <a:off x="1013977" y="3741104"/>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5 + 4</a:t>
            </a:r>
            <a:endParaRPr lang="he-IL" sz="3200" dirty="0">
              <a:latin typeface="Calibri" panose="020F0502020204030204" pitchFamily="34" charset="0"/>
              <a:cs typeface="Calibri" panose="020F0502020204030204" pitchFamily="34" charset="0"/>
            </a:endParaRPr>
          </a:p>
        </p:txBody>
      </p:sp>
      <p:sp>
        <p:nvSpPr>
          <p:cNvPr id="10" name="TextBox 9"/>
          <p:cNvSpPr txBox="1"/>
          <p:nvPr/>
        </p:nvSpPr>
        <p:spPr>
          <a:xfrm>
            <a:off x="1013977" y="4305132"/>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6 + 3</a:t>
            </a:r>
            <a:endParaRPr lang="he-IL" sz="3200" dirty="0">
              <a:latin typeface="Calibri" panose="020F0502020204030204" pitchFamily="34" charset="0"/>
              <a:cs typeface="Calibri" panose="020F0502020204030204" pitchFamily="34" charset="0"/>
            </a:endParaRPr>
          </a:p>
        </p:txBody>
      </p:sp>
      <p:sp>
        <p:nvSpPr>
          <p:cNvPr id="11" name="TextBox 10"/>
          <p:cNvSpPr txBox="1"/>
          <p:nvPr/>
        </p:nvSpPr>
        <p:spPr>
          <a:xfrm>
            <a:off x="1013977" y="5433192"/>
            <a:ext cx="1440000" cy="584775"/>
          </a:xfrm>
          <a:prstGeom prst="rect">
            <a:avLst/>
          </a:prstGeom>
          <a:noFill/>
        </p:spPr>
        <p:txBody>
          <a:bodyPr wrap="square" rtlCol="1">
            <a:spAutoFit/>
          </a:bodyPr>
          <a:lstStyle/>
          <a:p>
            <a:pPr algn="l" rtl="0"/>
            <a:r>
              <a:rPr lang="en-US" sz="3200" dirty="0">
                <a:latin typeface="Calibri" panose="020F0502020204030204" pitchFamily="34" charset="0"/>
                <a:cs typeface="Calibri" panose="020F0502020204030204" pitchFamily="34" charset="0"/>
              </a:rPr>
              <a:t>8 + 1</a:t>
            </a:r>
            <a:endParaRPr lang="he-IL" sz="3200" dirty="0">
              <a:latin typeface="Calibri" panose="020F0502020204030204" pitchFamily="34" charset="0"/>
              <a:cs typeface="Calibri" panose="020F0502020204030204" pitchFamily="34" charset="0"/>
            </a:endParaRPr>
          </a:p>
        </p:txBody>
      </p:sp>
      <p:sp>
        <p:nvSpPr>
          <p:cNvPr id="12" name="TextBox 11"/>
          <p:cNvSpPr txBox="1"/>
          <p:nvPr/>
        </p:nvSpPr>
        <p:spPr>
          <a:xfrm>
            <a:off x="1139127" y="369078"/>
            <a:ext cx="720080" cy="707886"/>
          </a:xfrm>
          <a:prstGeom prst="rect">
            <a:avLst/>
          </a:prstGeom>
          <a:noFill/>
        </p:spPr>
        <p:txBody>
          <a:bodyPr wrap="square" rtlCol="1">
            <a:spAutoFit/>
          </a:bodyPr>
          <a:lstStyle/>
          <a:p>
            <a:pPr algn="ctr"/>
            <a:r>
              <a:rPr lang="en-US" sz="4000" b="1" dirty="0">
                <a:latin typeface="Calibri" panose="020F0502020204030204" pitchFamily="34" charset="0"/>
                <a:cs typeface="Calibri" panose="020F0502020204030204" pitchFamily="34" charset="0"/>
              </a:rPr>
              <a:t>9</a:t>
            </a:r>
            <a:endParaRPr lang="he-IL" sz="4000" b="1" dirty="0">
              <a:latin typeface="Calibri" panose="020F0502020204030204" pitchFamily="34" charset="0"/>
              <a:cs typeface="Calibri" panose="020F0502020204030204" pitchFamily="34" charset="0"/>
            </a:endParaRPr>
          </a:p>
        </p:txBody>
      </p:sp>
      <p:sp>
        <p:nvSpPr>
          <p:cNvPr id="16" name="TextBox 4">
            <a:extLst>
              <a:ext uri="{FF2B5EF4-FFF2-40B4-BE49-F238E27FC236}">
                <a16:creationId xmlns:a16="http://schemas.microsoft.com/office/drawing/2014/main" id="{7FD8E311-A05C-4987-BA52-B6645BC75F4E}"/>
              </a:ext>
            </a:extLst>
          </p:cNvPr>
          <p:cNvSpPr txBox="1"/>
          <p:nvPr/>
        </p:nvSpPr>
        <p:spPr>
          <a:xfrm>
            <a:off x="1013977" y="920964"/>
            <a:ext cx="1440000" cy="584775"/>
          </a:xfrm>
          <a:prstGeom prst="rect">
            <a:avLst/>
          </a:prstGeom>
          <a:noFill/>
        </p:spPr>
        <p:txBody>
          <a:bodyPr wrap="square" rtlCol="1">
            <a:spAutoFit/>
          </a:bodyPr>
          <a:lstStyle/>
          <a:p>
            <a:pPr algn="l" rtl="0"/>
            <a:r>
              <a:rPr lang="en-US" sz="3200" dirty="0">
                <a:solidFill>
                  <a:schemeClr val="accent6"/>
                </a:solidFill>
                <a:latin typeface="Calibri" panose="020F0502020204030204" pitchFamily="34" charset="0"/>
                <a:cs typeface="Calibri" panose="020F0502020204030204" pitchFamily="34" charset="0"/>
              </a:rPr>
              <a:t>0</a:t>
            </a:r>
            <a:r>
              <a:rPr lang="en-US" sz="3200" dirty="0">
                <a:latin typeface="Calibri" panose="020F0502020204030204" pitchFamily="34" charset="0"/>
                <a:cs typeface="Calibri" panose="020F0502020204030204" pitchFamily="34" charset="0"/>
              </a:rPr>
              <a:t> + </a:t>
            </a:r>
            <a:r>
              <a:rPr lang="en-US" sz="3200" dirty="0">
                <a:solidFill>
                  <a:schemeClr val="accent2"/>
                </a:solidFill>
                <a:latin typeface="Calibri" panose="020F0502020204030204" pitchFamily="34" charset="0"/>
                <a:cs typeface="Calibri" panose="020F0502020204030204" pitchFamily="34" charset="0"/>
              </a:rPr>
              <a:t>9</a:t>
            </a:r>
            <a:endParaRPr lang="he-IL" sz="3200" dirty="0">
              <a:solidFill>
                <a:schemeClr val="accent2"/>
              </a:solidFill>
              <a:latin typeface="Calibri" panose="020F0502020204030204" pitchFamily="34" charset="0"/>
              <a:cs typeface="Calibri" panose="020F0502020204030204" pitchFamily="34" charset="0"/>
            </a:endParaRPr>
          </a:p>
        </p:txBody>
      </p:sp>
      <p:sp>
        <p:nvSpPr>
          <p:cNvPr id="18" name="TextBox 13">
            <a:extLst>
              <a:ext uri="{FF2B5EF4-FFF2-40B4-BE49-F238E27FC236}">
                <a16:creationId xmlns:a16="http://schemas.microsoft.com/office/drawing/2014/main" id="{01ED901A-4FE4-46C7-A91F-3E677D3FA81D}"/>
              </a:ext>
            </a:extLst>
          </p:cNvPr>
          <p:cNvSpPr txBox="1"/>
          <p:nvPr/>
        </p:nvSpPr>
        <p:spPr>
          <a:xfrm>
            <a:off x="2582555" y="273116"/>
            <a:ext cx="6470705"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הַאִם לְדַעֲתְכֶם יֵש תַרְגִיל נוֹסָף לִפְנֵי הַתַרְגִיל  1+8? אִם כֵּן, כִּתְבוּ אוֹתוֹ בַּמָקוֹם הַמַתְאִים.</a:t>
            </a:r>
          </a:p>
        </p:txBody>
      </p:sp>
      <p:sp>
        <p:nvSpPr>
          <p:cNvPr id="19" name="TextBox 13">
            <a:extLst>
              <a:ext uri="{FF2B5EF4-FFF2-40B4-BE49-F238E27FC236}">
                <a16:creationId xmlns:a16="http://schemas.microsoft.com/office/drawing/2014/main" id="{274F1B2B-CE4A-4AFC-BC3A-D54AC44CDD62}"/>
              </a:ext>
            </a:extLst>
          </p:cNvPr>
          <p:cNvSpPr txBox="1"/>
          <p:nvPr/>
        </p:nvSpPr>
        <p:spPr>
          <a:xfrm>
            <a:off x="3329620" y="1227223"/>
            <a:ext cx="5711844" cy="1384995"/>
          </a:xfrm>
          <a:prstGeom prst="rect">
            <a:avLst/>
          </a:prstGeom>
          <a:noFill/>
        </p:spPr>
        <p:txBody>
          <a:bodyPr wrap="square" rtlCol="1">
            <a:spAutoFit/>
          </a:bodyPr>
          <a:lstStyle/>
          <a:p>
            <a:pPr marL="514350" indent="-514350">
              <a:buFont typeface="+mj-lt"/>
              <a:buAutoNum type="arabicPeriod"/>
            </a:pPr>
            <a:r>
              <a:rPr lang="he-IL" sz="2800" dirty="0">
                <a:latin typeface="Calibri" panose="020F0502020204030204" pitchFamily="34" charset="0"/>
                <a:cs typeface="Calibri" panose="020F0502020204030204" pitchFamily="34" charset="0"/>
              </a:rPr>
              <a:t>אֵיךְ יֵרָאֶה הַתַרְגִיל 0+9 כַּאֲשֶר נַחְלִיף אֶת סֵדֶר הַמְחֻבָּרִים?</a:t>
            </a:r>
          </a:p>
          <a:p>
            <a:pPr marL="514350" indent="-514350">
              <a:buFont typeface="+mj-lt"/>
              <a:buAutoNum type="arabicPeriod"/>
            </a:pPr>
            <a:r>
              <a:rPr lang="he-IL" sz="2800" dirty="0">
                <a:latin typeface="Calibri" panose="020F0502020204030204" pitchFamily="34" charset="0"/>
                <a:cs typeface="Calibri" panose="020F0502020204030204" pitchFamily="34" charset="0"/>
              </a:rPr>
              <a:t>הֵיכָן נְמַקֵם אוֹתוֹ?</a:t>
            </a:r>
          </a:p>
        </p:txBody>
      </p:sp>
      <p:sp>
        <p:nvSpPr>
          <p:cNvPr id="20" name="TextBox 4">
            <a:extLst>
              <a:ext uri="{FF2B5EF4-FFF2-40B4-BE49-F238E27FC236}">
                <a16:creationId xmlns:a16="http://schemas.microsoft.com/office/drawing/2014/main" id="{C8929196-77B8-4A54-ADFD-BD10330D583D}"/>
              </a:ext>
            </a:extLst>
          </p:cNvPr>
          <p:cNvSpPr txBox="1"/>
          <p:nvPr/>
        </p:nvSpPr>
        <p:spPr>
          <a:xfrm>
            <a:off x="1013977" y="5938710"/>
            <a:ext cx="1440000" cy="584775"/>
          </a:xfrm>
          <a:prstGeom prst="rect">
            <a:avLst/>
          </a:prstGeom>
          <a:noFill/>
        </p:spPr>
        <p:txBody>
          <a:bodyPr wrap="square" rtlCol="1">
            <a:spAutoFit/>
          </a:bodyPr>
          <a:lstStyle/>
          <a:p>
            <a:pPr algn="l" rtl="0"/>
            <a:r>
              <a:rPr lang="en-US" sz="3200" dirty="0">
                <a:solidFill>
                  <a:schemeClr val="accent2"/>
                </a:solidFill>
                <a:latin typeface="Calibri" panose="020F0502020204030204" pitchFamily="34" charset="0"/>
                <a:cs typeface="Calibri" panose="020F0502020204030204" pitchFamily="34" charset="0"/>
              </a:rPr>
              <a:t>9 </a:t>
            </a:r>
            <a:r>
              <a:rPr lang="en-US" sz="3200" dirty="0">
                <a:latin typeface="Calibri" panose="020F0502020204030204" pitchFamily="34" charset="0"/>
                <a:cs typeface="Calibri" panose="020F0502020204030204" pitchFamily="34" charset="0"/>
              </a:rPr>
              <a:t>+ </a:t>
            </a:r>
            <a:r>
              <a:rPr lang="en-US" sz="3200" dirty="0">
                <a:solidFill>
                  <a:schemeClr val="accent6"/>
                </a:solidFill>
                <a:latin typeface="Calibri" panose="020F0502020204030204" pitchFamily="34" charset="0"/>
                <a:cs typeface="Calibri" panose="020F0502020204030204" pitchFamily="34" charset="0"/>
              </a:rPr>
              <a:t>0</a:t>
            </a:r>
            <a:endParaRPr lang="he-IL" sz="3200" dirty="0">
              <a:solidFill>
                <a:schemeClr val="accent2"/>
              </a:solidFill>
              <a:latin typeface="Calibri" panose="020F0502020204030204" pitchFamily="34" charset="0"/>
              <a:cs typeface="Calibri" panose="020F0502020204030204" pitchFamily="34" charset="0"/>
            </a:endParaRPr>
          </a:p>
        </p:txBody>
      </p:sp>
      <p:pic>
        <p:nvPicPr>
          <p:cNvPr id="22" name="תמונה 21">
            <a:extLst>
              <a:ext uri="{FF2B5EF4-FFF2-40B4-BE49-F238E27FC236}">
                <a16:creationId xmlns:a16="http://schemas.microsoft.com/office/drawing/2014/main" id="{32E48272-A468-4442-ACEB-70F809E68685}"/>
              </a:ext>
            </a:extLst>
          </p:cNvPr>
          <p:cNvPicPr/>
          <p:nvPr/>
        </p:nvPicPr>
        <p:blipFill>
          <a:blip r:embed="rId2"/>
          <a:stretch>
            <a:fillRect/>
          </a:stretch>
        </p:blipFill>
        <p:spPr>
          <a:xfrm>
            <a:off x="251520" y="190125"/>
            <a:ext cx="648072" cy="718595"/>
          </a:xfrm>
          <a:prstGeom prst="rect">
            <a:avLst/>
          </a:prstGeom>
        </p:spPr>
      </p:pic>
      <p:sp>
        <p:nvSpPr>
          <p:cNvPr id="30" name="לחצו עלי כדי לראות את התשובה">
            <a:extLst>
              <a:ext uri="{FF2B5EF4-FFF2-40B4-BE49-F238E27FC236}">
                <a16:creationId xmlns:a16="http://schemas.microsoft.com/office/drawing/2014/main" id="{D2B20FA9-EC8A-4D58-85B8-BB31DAF31561}"/>
              </a:ext>
            </a:extLst>
          </p:cNvPr>
          <p:cNvSpPr/>
          <p:nvPr/>
        </p:nvSpPr>
        <p:spPr>
          <a:xfrm>
            <a:off x="6003829" y="4869160"/>
            <a:ext cx="2799928" cy="13127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כְּדֵי לִרְאוֹת אֶת הַתְשוּבָה.</a:t>
            </a:r>
            <a:endParaRPr lang="en-IL" sz="2800" dirty="0"/>
          </a:p>
        </p:txBody>
      </p:sp>
      <p:sp>
        <p:nvSpPr>
          <p:cNvPr id="29" name="לחצו עלי לבדיקה">
            <a:extLst>
              <a:ext uri="{FF2B5EF4-FFF2-40B4-BE49-F238E27FC236}">
                <a16:creationId xmlns:a16="http://schemas.microsoft.com/office/drawing/2014/main" id="{7764C4C1-6F1F-425D-BF88-CD7033EF7835}"/>
              </a:ext>
            </a:extLst>
          </p:cNvPr>
          <p:cNvSpPr/>
          <p:nvPr/>
        </p:nvSpPr>
        <p:spPr>
          <a:xfrm>
            <a:off x="6012160" y="4869160"/>
            <a:ext cx="2800800" cy="1314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לִבְדִיקָה.</a:t>
            </a:r>
            <a:endParaRPr lang="en-IL" sz="2800" dirty="0"/>
          </a:p>
        </p:txBody>
      </p:sp>
    </p:spTree>
    <p:extLst>
      <p:ext uri="{BB962C8B-B14F-4D97-AF65-F5344CB8AC3E}">
        <p14:creationId xmlns:p14="http://schemas.microsoft.com/office/powerpoint/2010/main" val="3077382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29"/>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1" nodeType="after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childTnLst>
        </p:cTn>
      </p:par>
    </p:tnLst>
    <p:bldLst>
      <p:bldP spid="16" grpId="0"/>
      <p:bldP spid="18" grpId="0"/>
      <p:bldP spid="19" grpId="0"/>
      <p:bldP spid="20" grpId="0"/>
      <p:bldP spid="30" grpId="0" animBg="1"/>
      <p:bldP spid="30" grpId="1" animBg="1"/>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22A2DD-0689-4CDE-97D9-317CB91B5ED3}"/>
              </a:ext>
            </a:extLst>
          </p:cNvPr>
          <p:cNvSpPr txBox="1"/>
          <p:nvPr/>
        </p:nvSpPr>
        <p:spPr>
          <a:xfrm>
            <a:off x="545448" y="122344"/>
            <a:ext cx="8376876"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כִּתְבוּ אֶת כָּל תַרְגִילֵי הַחִבּוּר שֶיֵש לָהֶם שְנֵי מְחֻבָּרִים</a:t>
            </a:r>
            <a:br>
              <a:rPr lang="en-US"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וְשֶסְכוּמָם 6.</a:t>
            </a:r>
          </a:p>
        </p:txBody>
      </p:sp>
      <p:sp>
        <p:nvSpPr>
          <p:cNvPr id="76" name="TextBox 3">
            <a:extLst>
              <a:ext uri="{FF2B5EF4-FFF2-40B4-BE49-F238E27FC236}">
                <a16:creationId xmlns:a16="http://schemas.microsoft.com/office/drawing/2014/main" id="{962A3651-BDFD-4862-85AA-3E8E44B4CD8E}"/>
              </a:ext>
            </a:extLst>
          </p:cNvPr>
          <p:cNvSpPr txBox="1"/>
          <p:nvPr/>
        </p:nvSpPr>
        <p:spPr>
          <a:xfrm>
            <a:off x="1418790" y="4365104"/>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1 + 5</a:t>
            </a:r>
            <a:endParaRPr lang="he-IL" sz="4000" dirty="0">
              <a:latin typeface="Calibri" panose="020F0502020204030204" pitchFamily="34" charset="0"/>
              <a:cs typeface="Calibri" panose="020F0502020204030204" pitchFamily="34" charset="0"/>
            </a:endParaRPr>
          </a:p>
        </p:txBody>
      </p:sp>
      <p:sp>
        <p:nvSpPr>
          <p:cNvPr id="52" name="TextBox 3">
            <a:extLst>
              <a:ext uri="{FF2B5EF4-FFF2-40B4-BE49-F238E27FC236}">
                <a16:creationId xmlns:a16="http://schemas.microsoft.com/office/drawing/2014/main" id="{8A75C821-01E3-4253-8606-EBA908B19ED3}"/>
              </a:ext>
            </a:extLst>
          </p:cNvPr>
          <p:cNvSpPr txBox="1"/>
          <p:nvPr/>
        </p:nvSpPr>
        <p:spPr>
          <a:xfrm>
            <a:off x="3419872" y="1046316"/>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5 + 1</a:t>
            </a:r>
            <a:endParaRPr lang="he-IL" sz="4000" dirty="0">
              <a:latin typeface="Calibri" panose="020F0502020204030204" pitchFamily="34" charset="0"/>
              <a:cs typeface="Calibri" panose="020F0502020204030204" pitchFamily="34" charset="0"/>
            </a:endParaRPr>
          </a:p>
        </p:txBody>
      </p:sp>
      <p:sp>
        <p:nvSpPr>
          <p:cNvPr id="100" name="TextBox 3">
            <a:extLst>
              <a:ext uri="{FF2B5EF4-FFF2-40B4-BE49-F238E27FC236}">
                <a16:creationId xmlns:a16="http://schemas.microsoft.com/office/drawing/2014/main" id="{C39832AF-6FAE-4422-978E-B6A1AF8097FB}"/>
              </a:ext>
            </a:extLst>
          </p:cNvPr>
          <p:cNvSpPr txBox="1"/>
          <p:nvPr/>
        </p:nvSpPr>
        <p:spPr>
          <a:xfrm>
            <a:off x="6084168" y="1224695"/>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3 + 3</a:t>
            </a:r>
            <a:endParaRPr lang="he-IL" sz="4000" dirty="0">
              <a:latin typeface="Calibri" panose="020F0502020204030204" pitchFamily="34" charset="0"/>
              <a:cs typeface="Calibri" panose="020F0502020204030204" pitchFamily="34" charset="0"/>
            </a:endParaRPr>
          </a:p>
        </p:txBody>
      </p:sp>
      <p:sp>
        <p:nvSpPr>
          <p:cNvPr id="600" name="TextBox 3">
            <a:extLst>
              <a:ext uri="{FF2B5EF4-FFF2-40B4-BE49-F238E27FC236}">
                <a16:creationId xmlns:a16="http://schemas.microsoft.com/office/drawing/2014/main" id="{DB91EFBA-0F50-434F-9ADD-D14828AA3575}"/>
              </a:ext>
            </a:extLst>
          </p:cNvPr>
          <p:cNvSpPr txBox="1"/>
          <p:nvPr/>
        </p:nvSpPr>
        <p:spPr>
          <a:xfrm>
            <a:off x="1187624" y="2190742"/>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4 + 2</a:t>
            </a:r>
            <a:endParaRPr lang="he-IL" sz="4000" dirty="0">
              <a:latin typeface="Calibri" panose="020F0502020204030204" pitchFamily="34" charset="0"/>
              <a:cs typeface="Calibri" panose="020F0502020204030204" pitchFamily="34" charset="0"/>
            </a:endParaRPr>
          </a:p>
        </p:txBody>
      </p:sp>
      <p:sp>
        <p:nvSpPr>
          <p:cNvPr id="624" name="TextBox 3">
            <a:extLst>
              <a:ext uri="{FF2B5EF4-FFF2-40B4-BE49-F238E27FC236}">
                <a16:creationId xmlns:a16="http://schemas.microsoft.com/office/drawing/2014/main" id="{B2F1E7E5-1AF5-43CA-AF89-C763C2E46D53}"/>
              </a:ext>
            </a:extLst>
          </p:cNvPr>
          <p:cNvSpPr txBox="1"/>
          <p:nvPr/>
        </p:nvSpPr>
        <p:spPr>
          <a:xfrm>
            <a:off x="3132000" y="3878935"/>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2 + 4</a:t>
            </a:r>
            <a:endParaRPr lang="he-IL" sz="4000" dirty="0">
              <a:latin typeface="Calibri" panose="020F0502020204030204" pitchFamily="34" charset="0"/>
              <a:cs typeface="Calibri" panose="020F0502020204030204" pitchFamily="34" charset="0"/>
            </a:endParaRPr>
          </a:p>
        </p:txBody>
      </p:sp>
      <p:pic>
        <p:nvPicPr>
          <p:cNvPr id="625" name="תמונה 624">
            <a:extLst>
              <a:ext uri="{FF2B5EF4-FFF2-40B4-BE49-F238E27FC236}">
                <a16:creationId xmlns:a16="http://schemas.microsoft.com/office/drawing/2014/main" id="{9C4A408F-3B1E-4D10-A733-8A3054F78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25210" y="4597134"/>
            <a:ext cx="1474750" cy="2061008"/>
          </a:xfrm>
          <a:prstGeom prst="rect">
            <a:avLst/>
          </a:prstGeom>
        </p:spPr>
      </p:pic>
      <p:pic>
        <p:nvPicPr>
          <p:cNvPr id="627" name="תמונה 626">
            <a:extLst>
              <a:ext uri="{FF2B5EF4-FFF2-40B4-BE49-F238E27FC236}">
                <a16:creationId xmlns:a16="http://schemas.microsoft.com/office/drawing/2014/main" id="{88DD4CD3-E319-4C2D-ACAA-67F03A2041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96" t="8700" r="21215"/>
          <a:stretch/>
        </p:blipFill>
        <p:spPr>
          <a:xfrm flipH="1">
            <a:off x="6353041" y="5117263"/>
            <a:ext cx="1477291" cy="2081788"/>
          </a:xfrm>
          <a:prstGeom prst="rect">
            <a:avLst/>
          </a:prstGeom>
        </p:spPr>
      </p:pic>
      <p:pic>
        <p:nvPicPr>
          <p:cNvPr id="19" name="תמונה 18"/>
          <p:cNvPicPr/>
          <p:nvPr/>
        </p:nvPicPr>
        <p:blipFill>
          <a:blip r:embed="rId5"/>
          <a:stretch>
            <a:fillRect/>
          </a:stretch>
        </p:blipFill>
        <p:spPr>
          <a:xfrm>
            <a:off x="107505" y="76192"/>
            <a:ext cx="648072" cy="707887"/>
          </a:xfrm>
          <a:prstGeom prst="rect">
            <a:avLst/>
          </a:prstGeom>
        </p:spPr>
      </p:pic>
      <p:sp>
        <p:nvSpPr>
          <p:cNvPr id="21" name="לחצו עלי להצגת התרגילים">
            <a:extLst>
              <a:ext uri="{FF2B5EF4-FFF2-40B4-BE49-F238E27FC236}">
                <a16:creationId xmlns:a16="http://schemas.microsoft.com/office/drawing/2014/main" id="{46F7CC5D-4008-4077-B5E0-6391ADCEA5D9}"/>
              </a:ext>
            </a:extLst>
          </p:cNvPr>
          <p:cNvSpPr/>
          <p:nvPr/>
        </p:nvSpPr>
        <p:spPr>
          <a:xfrm>
            <a:off x="3009170" y="5446056"/>
            <a:ext cx="268920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 </a:t>
            </a:r>
            <a:endParaRPr lang="en-IL" sz="2800" dirty="0"/>
          </a:p>
        </p:txBody>
      </p:sp>
      <p:sp>
        <p:nvSpPr>
          <p:cNvPr id="25" name="TextBox 3">
            <a:extLst>
              <a:ext uri="{FF2B5EF4-FFF2-40B4-BE49-F238E27FC236}">
                <a16:creationId xmlns:a16="http://schemas.microsoft.com/office/drawing/2014/main" id="{FCB4205D-E222-430A-99CC-0957B64B30A4}"/>
              </a:ext>
            </a:extLst>
          </p:cNvPr>
          <p:cNvSpPr txBox="1"/>
          <p:nvPr/>
        </p:nvSpPr>
        <p:spPr>
          <a:xfrm>
            <a:off x="3324544" y="2222391"/>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0 + 6</a:t>
            </a:r>
            <a:endParaRPr lang="he-IL" sz="4000" dirty="0">
              <a:latin typeface="Calibri" panose="020F0502020204030204" pitchFamily="34" charset="0"/>
              <a:cs typeface="Calibri" panose="020F0502020204030204" pitchFamily="34" charset="0"/>
            </a:endParaRPr>
          </a:p>
        </p:txBody>
      </p:sp>
      <p:sp>
        <p:nvSpPr>
          <p:cNvPr id="26" name="TextBox 3">
            <a:extLst>
              <a:ext uri="{FF2B5EF4-FFF2-40B4-BE49-F238E27FC236}">
                <a16:creationId xmlns:a16="http://schemas.microsoft.com/office/drawing/2014/main" id="{03B165A0-1639-459E-A747-4025F766061C}"/>
              </a:ext>
            </a:extLst>
          </p:cNvPr>
          <p:cNvSpPr txBox="1"/>
          <p:nvPr/>
        </p:nvSpPr>
        <p:spPr>
          <a:xfrm>
            <a:off x="5076056" y="2924428"/>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6 + 0</a:t>
            </a:r>
            <a:endParaRPr lang="he-IL" sz="4000" dirty="0">
              <a:latin typeface="Calibri" panose="020F0502020204030204" pitchFamily="34" charset="0"/>
              <a:cs typeface="Calibri" panose="020F0502020204030204" pitchFamily="34" charset="0"/>
            </a:endParaRPr>
          </a:p>
        </p:txBody>
      </p:sp>
      <p:sp>
        <p:nvSpPr>
          <p:cNvPr id="23" name="אפשר להציג רק תרגיל אחד מכל זוג.">
            <a:extLst>
              <a:ext uri="{FF2B5EF4-FFF2-40B4-BE49-F238E27FC236}">
                <a16:creationId xmlns:a16="http://schemas.microsoft.com/office/drawing/2014/main" id="{85338F4A-AEC5-4E94-8C8F-C1AB6572E823}"/>
              </a:ext>
            </a:extLst>
          </p:cNvPr>
          <p:cNvSpPr/>
          <p:nvPr/>
        </p:nvSpPr>
        <p:spPr>
          <a:xfrm>
            <a:off x="5704008" y="3649826"/>
            <a:ext cx="2690912" cy="1515385"/>
          </a:xfrm>
          <a:custGeom>
            <a:avLst/>
            <a:gdLst>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4953 w 3871598"/>
              <a:gd name="connsiteY64" fmla="*/ 1152525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7334 w 3871598"/>
              <a:gd name="connsiteY64" fmla="*/ 1159668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990581"/>
              <a:gd name="connsiteY0" fmla="*/ 396875 h 2232042"/>
              <a:gd name="connsiteX1" fmla="*/ 3433353 w 3990581"/>
              <a:gd name="connsiteY1" fmla="*/ 250825 h 2232042"/>
              <a:gd name="connsiteX2" fmla="*/ 3404778 w 3990581"/>
              <a:gd name="connsiteY2" fmla="*/ 203200 h 2232042"/>
              <a:gd name="connsiteX3" fmla="*/ 3369853 w 3990581"/>
              <a:gd name="connsiteY3" fmla="*/ 152400 h 2232042"/>
              <a:gd name="connsiteX4" fmla="*/ 3331753 w 3990581"/>
              <a:gd name="connsiteY4" fmla="*/ 127000 h 2232042"/>
              <a:gd name="connsiteX5" fmla="*/ 3287303 w 3990581"/>
              <a:gd name="connsiteY5" fmla="*/ 98425 h 2232042"/>
              <a:gd name="connsiteX6" fmla="*/ 3223803 w 3990581"/>
              <a:gd name="connsiteY6" fmla="*/ 76200 h 2232042"/>
              <a:gd name="connsiteX7" fmla="*/ 3103153 w 3990581"/>
              <a:gd name="connsiteY7" fmla="*/ 53975 h 2232042"/>
              <a:gd name="connsiteX8" fmla="*/ 3004728 w 3990581"/>
              <a:gd name="connsiteY8" fmla="*/ 38100 h 2232042"/>
              <a:gd name="connsiteX9" fmla="*/ 2668178 w 3990581"/>
              <a:gd name="connsiteY9" fmla="*/ 12700 h 2232042"/>
              <a:gd name="connsiteX10" fmla="*/ 2087153 w 3990581"/>
              <a:gd name="connsiteY10" fmla="*/ 0 h 2232042"/>
              <a:gd name="connsiteX11" fmla="*/ 1306103 w 3990581"/>
              <a:gd name="connsiteY11" fmla="*/ 9525 h 2232042"/>
              <a:gd name="connsiteX12" fmla="*/ 588553 w 3990581"/>
              <a:gd name="connsiteY12" fmla="*/ 66675 h 2232042"/>
              <a:gd name="connsiteX13" fmla="*/ 182153 w 3990581"/>
              <a:gd name="connsiteY13" fmla="*/ 111125 h 2232042"/>
              <a:gd name="connsiteX14" fmla="*/ 121828 w 3990581"/>
              <a:gd name="connsiteY14" fmla="*/ 120650 h 2232042"/>
              <a:gd name="connsiteX15" fmla="*/ 93253 w 3990581"/>
              <a:gd name="connsiteY15" fmla="*/ 133350 h 2232042"/>
              <a:gd name="connsiteX16" fmla="*/ 61503 w 3990581"/>
              <a:gd name="connsiteY16" fmla="*/ 155575 h 2232042"/>
              <a:gd name="connsiteX17" fmla="*/ 45628 w 3990581"/>
              <a:gd name="connsiteY17" fmla="*/ 180975 h 2232042"/>
              <a:gd name="connsiteX18" fmla="*/ 29753 w 3990581"/>
              <a:gd name="connsiteY18" fmla="*/ 222250 h 2232042"/>
              <a:gd name="connsiteX19" fmla="*/ 17053 w 3990581"/>
              <a:gd name="connsiteY19" fmla="*/ 276225 h 2232042"/>
              <a:gd name="connsiteX20" fmla="*/ 4353 w 3990581"/>
              <a:gd name="connsiteY20" fmla="*/ 390525 h 2232042"/>
              <a:gd name="connsiteX21" fmla="*/ 7528 w 3990581"/>
              <a:gd name="connsiteY21" fmla="*/ 676275 h 2232042"/>
              <a:gd name="connsiteX22" fmla="*/ 86903 w 3990581"/>
              <a:gd name="connsiteY22" fmla="*/ 1136650 h 2232042"/>
              <a:gd name="connsiteX23" fmla="*/ 178978 w 3990581"/>
              <a:gd name="connsiteY23" fmla="*/ 1428750 h 2232042"/>
              <a:gd name="connsiteX24" fmla="*/ 309153 w 3990581"/>
              <a:gd name="connsiteY24" fmla="*/ 1784350 h 2232042"/>
              <a:gd name="connsiteX25" fmla="*/ 480603 w 3990581"/>
              <a:gd name="connsiteY25" fmla="*/ 2057400 h 2232042"/>
              <a:gd name="connsiteX26" fmla="*/ 537753 w 3990581"/>
              <a:gd name="connsiteY26" fmla="*/ 2120900 h 2232042"/>
              <a:gd name="connsiteX27" fmla="*/ 607603 w 3990581"/>
              <a:gd name="connsiteY27" fmla="*/ 2155825 h 2232042"/>
              <a:gd name="connsiteX28" fmla="*/ 680628 w 3990581"/>
              <a:gd name="connsiteY28" fmla="*/ 2178050 h 2232042"/>
              <a:gd name="connsiteX29" fmla="*/ 772703 w 3990581"/>
              <a:gd name="connsiteY29" fmla="*/ 2197100 h 2232042"/>
              <a:gd name="connsiteX30" fmla="*/ 867953 w 3990581"/>
              <a:gd name="connsiteY30" fmla="*/ 2216150 h 2232042"/>
              <a:gd name="connsiteX31" fmla="*/ 1067978 w 3990581"/>
              <a:gd name="connsiteY31" fmla="*/ 2222500 h 2232042"/>
              <a:gd name="connsiteX32" fmla="*/ 1328328 w 3990581"/>
              <a:gd name="connsiteY32" fmla="*/ 2219325 h 2232042"/>
              <a:gd name="connsiteX33" fmla="*/ 1779178 w 3990581"/>
              <a:gd name="connsiteY33" fmla="*/ 2232025 h 2232042"/>
              <a:gd name="connsiteX34" fmla="*/ 2258603 w 3990581"/>
              <a:gd name="connsiteY34" fmla="*/ 2216150 h 2232042"/>
              <a:gd name="connsiteX35" fmla="*/ 2661828 w 3990581"/>
              <a:gd name="connsiteY35" fmla="*/ 2206625 h 2232042"/>
              <a:gd name="connsiteX36" fmla="*/ 3071403 w 3990581"/>
              <a:gd name="connsiteY36" fmla="*/ 2190750 h 2232042"/>
              <a:gd name="connsiteX37" fmla="*/ 3192053 w 3990581"/>
              <a:gd name="connsiteY37" fmla="*/ 2165350 h 2232042"/>
              <a:gd name="connsiteX38" fmla="*/ 3236503 w 3990581"/>
              <a:gd name="connsiteY38" fmla="*/ 2152650 h 2232042"/>
              <a:gd name="connsiteX39" fmla="*/ 3280953 w 3990581"/>
              <a:gd name="connsiteY39" fmla="*/ 2133600 h 2232042"/>
              <a:gd name="connsiteX40" fmla="*/ 3319053 w 3990581"/>
              <a:gd name="connsiteY40" fmla="*/ 2101850 h 2232042"/>
              <a:gd name="connsiteX41" fmla="*/ 3366678 w 3990581"/>
              <a:gd name="connsiteY41" fmla="*/ 2054225 h 2232042"/>
              <a:gd name="connsiteX42" fmla="*/ 3395253 w 3990581"/>
              <a:gd name="connsiteY42" fmla="*/ 2006600 h 2232042"/>
              <a:gd name="connsiteX43" fmla="*/ 3420653 w 3990581"/>
              <a:gd name="connsiteY43" fmla="*/ 1917700 h 2232042"/>
              <a:gd name="connsiteX44" fmla="*/ 3433353 w 3990581"/>
              <a:gd name="connsiteY44" fmla="*/ 1816100 h 2232042"/>
              <a:gd name="connsiteX45" fmla="*/ 3458753 w 3990581"/>
              <a:gd name="connsiteY45" fmla="*/ 1698625 h 2232042"/>
              <a:gd name="connsiteX46" fmla="*/ 3480978 w 3990581"/>
              <a:gd name="connsiteY46" fmla="*/ 1460500 h 2232042"/>
              <a:gd name="connsiteX47" fmla="*/ 3487328 w 3990581"/>
              <a:gd name="connsiteY47" fmla="*/ 1374775 h 2232042"/>
              <a:gd name="connsiteX48" fmla="*/ 3493678 w 3990581"/>
              <a:gd name="connsiteY48" fmla="*/ 1336675 h 2232042"/>
              <a:gd name="connsiteX49" fmla="*/ 3503203 w 3990581"/>
              <a:gd name="connsiteY49" fmla="*/ 1320800 h 2232042"/>
              <a:gd name="connsiteX50" fmla="*/ 3534953 w 3990581"/>
              <a:gd name="connsiteY50" fmla="*/ 1308100 h 2232042"/>
              <a:gd name="connsiteX51" fmla="*/ 3588928 w 3990581"/>
              <a:gd name="connsiteY51" fmla="*/ 1295400 h 2232042"/>
              <a:gd name="connsiteX52" fmla="*/ 3652428 w 3990581"/>
              <a:gd name="connsiteY52" fmla="*/ 1289050 h 2232042"/>
              <a:gd name="connsiteX53" fmla="*/ 3728628 w 3990581"/>
              <a:gd name="connsiteY53" fmla="*/ 1289050 h 2232042"/>
              <a:gd name="connsiteX54" fmla="*/ 3785778 w 3990581"/>
              <a:gd name="connsiteY54" fmla="*/ 1295400 h 2232042"/>
              <a:gd name="connsiteX55" fmla="*/ 3836578 w 3990581"/>
              <a:gd name="connsiteY55" fmla="*/ 1301750 h 2232042"/>
              <a:gd name="connsiteX56" fmla="*/ 3990566 w 3990581"/>
              <a:gd name="connsiteY56" fmla="*/ 1340644 h 2232042"/>
              <a:gd name="connsiteX57" fmla="*/ 3846103 w 3990581"/>
              <a:gd name="connsiteY57" fmla="*/ 1247775 h 2232042"/>
              <a:gd name="connsiteX58" fmla="*/ 3820703 w 3990581"/>
              <a:gd name="connsiteY58" fmla="*/ 1216025 h 2232042"/>
              <a:gd name="connsiteX59" fmla="*/ 3782603 w 3990581"/>
              <a:gd name="connsiteY59" fmla="*/ 1200150 h 2232042"/>
              <a:gd name="connsiteX60" fmla="*/ 3738153 w 3990581"/>
              <a:gd name="connsiteY60" fmla="*/ 1184275 h 2232042"/>
              <a:gd name="connsiteX61" fmla="*/ 3674653 w 3990581"/>
              <a:gd name="connsiteY61" fmla="*/ 1165225 h 2232042"/>
              <a:gd name="connsiteX62" fmla="*/ 3614328 w 3990581"/>
              <a:gd name="connsiteY62" fmla="*/ 1158875 h 2232042"/>
              <a:gd name="connsiteX63" fmla="*/ 3582578 w 3990581"/>
              <a:gd name="connsiteY63" fmla="*/ 1152525 h 2232042"/>
              <a:gd name="connsiteX64" fmla="*/ 3537334 w 3990581"/>
              <a:gd name="connsiteY64" fmla="*/ 1159668 h 2232042"/>
              <a:gd name="connsiteX65" fmla="*/ 3487328 w 3990581"/>
              <a:gd name="connsiteY65" fmla="*/ 1152525 h 2232042"/>
              <a:gd name="connsiteX66" fmla="*/ 3487328 w 3990581"/>
              <a:gd name="connsiteY66" fmla="*/ 1022350 h 2232042"/>
              <a:gd name="connsiteX67" fmla="*/ 3490503 w 3990581"/>
              <a:gd name="connsiteY67" fmla="*/ 841375 h 2232042"/>
              <a:gd name="connsiteX68" fmla="*/ 3458753 w 3990581"/>
              <a:gd name="connsiteY68" fmla="*/ 396875 h 2232042"/>
              <a:gd name="connsiteX0" fmla="*/ 3458753 w 3991144"/>
              <a:gd name="connsiteY0" fmla="*/ 396875 h 2232042"/>
              <a:gd name="connsiteX1" fmla="*/ 3433353 w 3991144"/>
              <a:gd name="connsiteY1" fmla="*/ 250825 h 2232042"/>
              <a:gd name="connsiteX2" fmla="*/ 3404778 w 3991144"/>
              <a:gd name="connsiteY2" fmla="*/ 203200 h 2232042"/>
              <a:gd name="connsiteX3" fmla="*/ 3369853 w 3991144"/>
              <a:gd name="connsiteY3" fmla="*/ 152400 h 2232042"/>
              <a:gd name="connsiteX4" fmla="*/ 3331753 w 3991144"/>
              <a:gd name="connsiteY4" fmla="*/ 127000 h 2232042"/>
              <a:gd name="connsiteX5" fmla="*/ 3287303 w 3991144"/>
              <a:gd name="connsiteY5" fmla="*/ 98425 h 2232042"/>
              <a:gd name="connsiteX6" fmla="*/ 3223803 w 3991144"/>
              <a:gd name="connsiteY6" fmla="*/ 76200 h 2232042"/>
              <a:gd name="connsiteX7" fmla="*/ 3103153 w 3991144"/>
              <a:gd name="connsiteY7" fmla="*/ 53975 h 2232042"/>
              <a:gd name="connsiteX8" fmla="*/ 3004728 w 3991144"/>
              <a:gd name="connsiteY8" fmla="*/ 38100 h 2232042"/>
              <a:gd name="connsiteX9" fmla="*/ 2668178 w 3991144"/>
              <a:gd name="connsiteY9" fmla="*/ 12700 h 2232042"/>
              <a:gd name="connsiteX10" fmla="*/ 2087153 w 3991144"/>
              <a:gd name="connsiteY10" fmla="*/ 0 h 2232042"/>
              <a:gd name="connsiteX11" fmla="*/ 1306103 w 3991144"/>
              <a:gd name="connsiteY11" fmla="*/ 9525 h 2232042"/>
              <a:gd name="connsiteX12" fmla="*/ 588553 w 3991144"/>
              <a:gd name="connsiteY12" fmla="*/ 66675 h 2232042"/>
              <a:gd name="connsiteX13" fmla="*/ 182153 w 3991144"/>
              <a:gd name="connsiteY13" fmla="*/ 111125 h 2232042"/>
              <a:gd name="connsiteX14" fmla="*/ 121828 w 3991144"/>
              <a:gd name="connsiteY14" fmla="*/ 120650 h 2232042"/>
              <a:gd name="connsiteX15" fmla="*/ 93253 w 3991144"/>
              <a:gd name="connsiteY15" fmla="*/ 133350 h 2232042"/>
              <a:gd name="connsiteX16" fmla="*/ 61503 w 3991144"/>
              <a:gd name="connsiteY16" fmla="*/ 155575 h 2232042"/>
              <a:gd name="connsiteX17" fmla="*/ 45628 w 3991144"/>
              <a:gd name="connsiteY17" fmla="*/ 180975 h 2232042"/>
              <a:gd name="connsiteX18" fmla="*/ 29753 w 3991144"/>
              <a:gd name="connsiteY18" fmla="*/ 222250 h 2232042"/>
              <a:gd name="connsiteX19" fmla="*/ 17053 w 3991144"/>
              <a:gd name="connsiteY19" fmla="*/ 276225 h 2232042"/>
              <a:gd name="connsiteX20" fmla="*/ 4353 w 3991144"/>
              <a:gd name="connsiteY20" fmla="*/ 390525 h 2232042"/>
              <a:gd name="connsiteX21" fmla="*/ 7528 w 3991144"/>
              <a:gd name="connsiteY21" fmla="*/ 676275 h 2232042"/>
              <a:gd name="connsiteX22" fmla="*/ 86903 w 3991144"/>
              <a:gd name="connsiteY22" fmla="*/ 1136650 h 2232042"/>
              <a:gd name="connsiteX23" fmla="*/ 178978 w 3991144"/>
              <a:gd name="connsiteY23" fmla="*/ 1428750 h 2232042"/>
              <a:gd name="connsiteX24" fmla="*/ 309153 w 3991144"/>
              <a:gd name="connsiteY24" fmla="*/ 1784350 h 2232042"/>
              <a:gd name="connsiteX25" fmla="*/ 480603 w 3991144"/>
              <a:gd name="connsiteY25" fmla="*/ 2057400 h 2232042"/>
              <a:gd name="connsiteX26" fmla="*/ 537753 w 3991144"/>
              <a:gd name="connsiteY26" fmla="*/ 2120900 h 2232042"/>
              <a:gd name="connsiteX27" fmla="*/ 607603 w 3991144"/>
              <a:gd name="connsiteY27" fmla="*/ 2155825 h 2232042"/>
              <a:gd name="connsiteX28" fmla="*/ 680628 w 3991144"/>
              <a:gd name="connsiteY28" fmla="*/ 2178050 h 2232042"/>
              <a:gd name="connsiteX29" fmla="*/ 772703 w 3991144"/>
              <a:gd name="connsiteY29" fmla="*/ 2197100 h 2232042"/>
              <a:gd name="connsiteX30" fmla="*/ 867953 w 3991144"/>
              <a:gd name="connsiteY30" fmla="*/ 2216150 h 2232042"/>
              <a:gd name="connsiteX31" fmla="*/ 1067978 w 3991144"/>
              <a:gd name="connsiteY31" fmla="*/ 2222500 h 2232042"/>
              <a:gd name="connsiteX32" fmla="*/ 1328328 w 3991144"/>
              <a:gd name="connsiteY32" fmla="*/ 2219325 h 2232042"/>
              <a:gd name="connsiteX33" fmla="*/ 1779178 w 3991144"/>
              <a:gd name="connsiteY33" fmla="*/ 2232025 h 2232042"/>
              <a:gd name="connsiteX34" fmla="*/ 2258603 w 3991144"/>
              <a:gd name="connsiteY34" fmla="*/ 2216150 h 2232042"/>
              <a:gd name="connsiteX35" fmla="*/ 2661828 w 3991144"/>
              <a:gd name="connsiteY35" fmla="*/ 2206625 h 2232042"/>
              <a:gd name="connsiteX36" fmla="*/ 3071403 w 3991144"/>
              <a:gd name="connsiteY36" fmla="*/ 2190750 h 2232042"/>
              <a:gd name="connsiteX37" fmla="*/ 3192053 w 3991144"/>
              <a:gd name="connsiteY37" fmla="*/ 2165350 h 2232042"/>
              <a:gd name="connsiteX38" fmla="*/ 3236503 w 3991144"/>
              <a:gd name="connsiteY38" fmla="*/ 2152650 h 2232042"/>
              <a:gd name="connsiteX39" fmla="*/ 3280953 w 3991144"/>
              <a:gd name="connsiteY39" fmla="*/ 2133600 h 2232042"/>
              <a:gd name="connsiteX40" fmla="*/ 3319053 w 3991144"/>
              <a:gd name="connsiteY40" fmla="*/ 2101850 h 2232042"/>
              <a:gd name="connsiteX41" fmla="*/ 3366678 w 3991144"/>
              <a:gd name="connsiteY41" fmla="*/ 2054225 h 2232042"/>
              <a:gd name="connsiteX42" fmla="*/ 3395253 w 3991144"/>
              <a:gd name="connsiteY42" fmla="*/ 2006600 h 2232042"/>
              <a:gd name="connsiteX43" fmla="*/ 3420653 w 3991144"/>
              <a:gd name="connsiteY43" fmla="*/ 1917700 h 2232042"/>
              <a:gd name="connsiteX44" fmla="*/ 3433353 w 3991144"/>
              <a:gd name="connsiteY44" fmla="*/ 1816100 h 2232042"/>
              <a:gd name="connsiteX45" fmla="*/ 3458753 w 3991144"/>
              <a:gd name="connsiteY45" fmla="*/ 1698625 h 2232042"/>
              <a:gd name="connsiteX46" fmla="*/ 3480978 w 3991144"/>
              <a:gd name="connsiteY46" fmla="*/ 1460500 h 2232042"/>
              <a:gd name="connsiteX47" fmla="*/ 3487328 w 3991144"/>
              <a:gd name="connsiteY47" fmla="*/ 1374775 h 2232042"/>
              <a:gd name="connsiteX48" fmla="*/ 3493678 w 3991144"/>
              <a:gd name="connsiteY48" fmla="*/ 1336675 h 2232042"/>
              <a:gd name="connsiteX49" fmla="*/ 3503203 w 3991144"/>
              <a:gd name="connsiteY49" fmla="*/ 1320800 h 2232042"/>
              <a:gd name="connsiteX50" fmla="*/ 3534953 w 3991144"/>
              <a:gd name="connsiteY50" fmla="*/ 1308100 h 2232042"/>
              <a:gd name="connsiteX51" fmla="*/ 3588928 w 3991144"/>
              <a:gd name="connsiteY51" fmla="*/ 1295400 h 2232042"/>
              <a:gd name="connsiteX52" fmla="*/ 3652428 w 3991144"/>
              <a:gd name="connsiteY52" fmla="*/ 1289050 h 2232042"/>
              <a:gd name="connsiteX53" fmla="*/ 3728628 w 3991144"/>
              <a:gd name="connsiteY53" fmla="*/ 1289050 h 2232042"/>
              <a:gd name="connsiteX54" fmla="*/ 3785778 w 3991144"/>
              <a:gd name="connsiteY54" fmla="*/ 1295400 h 2232042"/>
              <a:gd name="connsiteX55" fmla="*/ 3836578 w 3991144"/>
              <a:gd name="connsiteY55" fmla="*/ 1301750 h 2232042"/>
              <a:gd name="connsiteX56" fmla="*/ 3990566 w 3991144"/>
              <a:gd name="connsiteY56" fmla="*/ 1340644 h 2232042"/>
              <a:gd name="connsiteX57" fmla="*/ 3886584 w 3991144"/>
              <a:gd name="connsiteY57" fmla="*/ 1235869 h 2232042"/>
              <a:gd name="connsiteX58" fmla="*/ 3820703 w 3991144"/>
              <a:gd name="connsiteY58" fmla="*/ 1216025 h 2232042"/>
              <a:gd name="connsiteX59" fmla="*/ 3782603 w 3991144"/>
              <a:gd name="connsiteY59" fmla="*/ 1200150 h 2232042"/>
              <a:gd name="connsiteX60" fmla="*/ 3738153 w 3991144"/>
              <a:gd name="connsiteY60" fmla="*/ 1184275 h 2232042"/>
              <a:gd name="connsiteX61" fmla="*/ 3674653 w 3991144"/>
              <a:gd name="connsiteY61" fmla="*/ 1165225 h 2232042"/>
              <a:gd name="connsiteX62" fmla="*/ 3614328 w 3991144"/>
              <a:gd name="connsiteY62" fmla="*/ 1158875 h 2232042"/>
              <a:gd name="connsiteX63" fmla="*/ 3582578 w 3991144"/>
              <a:gd name="connsiteY63" fmla="*/ 1152525 h 2232042"/>
              <a:gd name="connsiteX64" fmla="*/ 3537334 w 3991144"/>
              <a:gd name="connsiteY64" fmla="*/ 1159668 h 2232042"/>
              <a:gd name="connsiteX65" fmla="*/ 3487328 w 3991144"/>
              <a:gd name="connsiteY65" fmla="*/ 1152525 h 2232042"/>
              <a:gd name="connsiteX66" fmla="*/ 3487328 w 3991144"/>
              <a:gd name="connsiteY66" fmla="*/ 1022350 h 2232042"/>
              <a:gd name="connsiteX67" fmla="*/ 3490503 w 3991144"/>
              <a:gd name="connsiteY67" fmla="*/ 841375 h 2232042"/>
              <a:gd name="connsiteX68" fmla="*/ 3458753 w 3991144"/>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20015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38140 w 3991139"/>
              <a:gd name="connsiteY62" fmla="*/ 1142207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91139" h="2232042">
                <a:moveTo>
                  <a:pt x="3458753" y="396875"/>
                </a:moveTo>
                <a:cubicBezTo>
                  <a:pt x="3449228" y="298450"/>
                  <a:pt x="3442349" y="283104"/>
                  <a:pt x="3433353" y="250825"/>
                </a:cubicBezTo>
                <a:cubicBezTo>
                  <a:pt x="3424357" y="218546"/>
                  <a:pt x="3415361" y="219604"/>
                  <a:pt x="3404778" y="203200"/>
                </a:cubicBezTo>
                <a:cubicBezTo>
                  <a:pt x="3394195" y="186796"/>
                  <a:pt x="3382024" y="165100"/>
                  <a:pt x="3369853" y="152400"/>
                </a:cubicBezTo>
                <a:cubicBezTo>
                  <a:pt x="3357682" y="139700"/>
                  <a:pt x="3345511" y="135996"/>
                  <a:pt x="3331753" y="127000"/>
                </a:cubicBezTo>
                <a:cubicBezTo>
                  <a:pt x="3317995" y="118004"/>
                  <a:pt x="3305295" y="106892"/>
                  <a:pt x="3287303" y="98425"/>
                </a:cubicBezTo>
                <a:cubicBezTo>
                  <a:pt x="3269311" y="89958"/>
                  <a:pt x="3254495" y="83608"/>
                  <a:pt x="3223803" y="76200"/>
                </a:cubicBezTo>
                <a:cubicBezTo>
                  <a:pt x="3193111" y="68792"/>
                  <a:pt x="3139665" y="60325"/>
                  <a:pt x="3103153" y="53975"/>
                </a:cubicBezTo>
                <a:cubicBezTo>
                  <a:pt x="3066641" y="47625"/>
                  <a:pt x="3077224" y="44979"/>
                  <a:pt x="3004728" y="38100"/>
                </a:cubicBezTo>
                <a:cubicBezTo>
                  <a:pt x="2932232" y="31221"/>
                  <a:pt x="2821107" y="19050"/>
                  <a:pt x="2668178" y="12700"/>
                </a:cubicBezTo>
                <a:cubicBezTo>
                  <a:pt x="2515249" y="6350"/>
                  <a:pt x="2087153" y="0"/>
                  <a:pt x="2087153" y="0"/>
                </a:cubicBezTo>
                <a:lnTo>
                  <a:pt x="1306103" y="9525"/>
                </a:lnTo>
                <a:cubicBezTo>
                  <a:pt x="1056336" y="20637"/>
                  <a:pt x="775878" y="49742"/>
                  <a:pt x="588553" y="66675"/>
                </a:cubicBezTo>
                <a:cubicBezTo>
                  <a:pt x="401228" y="83608"/>
                  <a:pt x="259940" y="102129"/>
                  <a:pt x="182153" y="111125"/>
                </a:cubicBezTo>
                <a:cubicBezTo>
                  <a:pt x="104365" y="120121"/>
                  <a:pt x="136645" y="116946"/>
                  <a:pt x="121828" y="120650"/>
                </a:cubicBezTo>
                <a:cubicBezTo>
                  <a:pt x="107011" y="124354"/>
                  <a:pt x="103307" y="127529"/>
                  <a:pt x="93253" y="133350"/>
                </a:cubicBezTo>
                <a:cubicBezTo>
                  <a:pt x="83199" y="139171"/>
                  <a:pt x="69440" y="147638"/>
                  <a:pt x="61503" y="155575"/>
                </a:cubicBezTo>
                <a:cubicBezTo>
                  <a:pt x="53566" y="163512"/>
                  <a:pt x="50920" y="169862"/>
                  <a:pt x="45628" y="180975"/>
                </a:cubicBezTo>
                <a:cubicBezTo>
                  <a:pt x="40336" y="192087"/>
                  <a:pt x="34515" y="206375"/>
                  <a:pt x="29753" y="222250"/>
                </a:cubicBezTo>
                <a:cubicBezTo>
                  <a:pt x="24991" y="238125"/>
                  <a:pt x="21286" y="248179"/>
                  <a:pt x="17053" y="276225"/>
                </a:cubicBezTo>
                <a:cubicBezTo>
                  <a:pt x="12820" y="304271"/>
                  <a:pt x="5940" y="323850"/>
                  <a:pt x="4353" y="390525"/>
                </a:cubicBezTo>
                <a:cubicBezTo>
                  <a:pt x="2766" y="457200"/>
                  <a:pt x="-6230" y="551921"/>
                  <a:pt x="7528" y="676275"/>
                </a:cubicBezTo>
                <a:cubicBezTo>
                  <a:pt x="21286" y="800629"/>
                  <a:pt x="58328" y="1011238"/>
                  <a:pt x="86903" y="1136650"/>
                </a:cubicBezTo>
                <a:cubicBezTo>
                  <a:pt x="115478" y="1262063"/>
                  <a:pt x="141936" y="1320800"/>
                  <a:pt x="178978" y="1428750"/>
                </a:cubicBezTo>
                <a:cubicBezTo>
                  <a:pt x="216020" y="1536700"/>
                  <a:pt x="258882" y="1679575"/>
                  <a:pt x="309153" y="1784350"/>
                </a:cubicBezTo>
                <a:cubicBezTo>
                  <a:pt x="359424" y="1889125"/>
                  <a:pt x="442503" y="2001308"/>
                  <a:pt x="480603" y="2057400"/>
                </a:cubicBezTo>
                <a:cubicBezTo>
                  <a:pt x="518703" y="2113492"/>
                  <a:pt x="516586" y="2104496"/>
                  <a:pt x="537753" y="2120900"/>
                </a:cubicBezTo>
                <a:cubicBezTo>
                  <a:pt x="558920" y="2137304"/>
                  <a:pt x="583790" y="2146300"/>
                  <a:pt x="607603" y="2155825"/>
                </a:cubicBezTo>
                <a:cubicBezTo>
                  <a:pt x="631415" y="2165350"/>
                  <a:pt x="653111" y="2171171"/>
                  <a:pt x="680628" y="2178050"/>
                </a:cubicBezTo>
                <a:cubicBezTo>
                  <a:pt x="708145" y="2184929"/>
                  <a:pt x="772703" y="2197100"/>
                  <a:pt x="772703" y="2197100"/>
                </a:cubicBezTo>
                <a:cubicBezTo>
                  <a:pt x="803924" y="2203450"/>
                  <a:pt x="818740" y="2211917"/>
                  <a:pt x="867953" y="2216150"/>
                </a:cubicBezTo>
                <a:cubicBezTo>
                  <a:pt x="917165" y="2220383"/>
                  <a:pt x="1067978" y="2222500"/>
                  <a:pt x="1067978" y="2222500"/>
                </a:cubicBezTo>
                <a:cubicBezTo>
                  <a:pt x="1144707" y="2223029"/>
                  <a:pt x="1209795" y="2217737"/>
                  <a:pt x="1328328" y="2219325"/>
                </a:cubicBezTo>
                <a:cubicBezTo>
                  <a:pt x="1446861" y="2220913"/>
                  <a:pt x="1624132" y="2232554"/>
                  <a:pt x="1779178" y="2232025"/>
                </a:cubicBezTo>
                <a:cubicBezTo>
                  <a:pt x="1934224" y="2231496"/>
                  <a:pt x="2258603" y="2216150"/>
                  <a:pt x="2258603" y="2216150"/>
                </a:cubicBezTo>
                <a:lnTo>
                  <a:pt x="2661828" y="2206625"/>
                </a:lnTo>
                <a:cubicBezTo>
                  <a:pt x="2797294" y="2202392"/>
                  <a:pt x="2983032" y="2197629"/>
                  <a:pt x="3071403" y="2190750"/>
                </a:cubicBezTo>
                <a:cubicBezTo>
                  <a:pt x="3159774" y="2183871"/>
                  <a:pt x="3164536" y="2171700"/>
                  <a:pt x="3192053" y="2165350"/>
                </a:cubicBezTo>
                <a:cubicBezTo>
                  <a:pt x="3219570" y="2159000"/>
                  <a:pt x="3221686" y="2157942"/>
                  <a:pt x="3236503" y="2152650"/>
                </a:cubicBezTo>
                <a:cubicBezTo>
                  <a:pt x="3251320" y="2147358"/>
                  <a:pt x="3267195" y="2142067"/>
                  <a:pt x="3280953" y="2133600"/>
                </a:cubicBezTo>
                <a:cubicBezTo>
                  <a:pt x="3294711" y="2125133"/>
                  <a:pt x="3304765" y="2115079"/>
                  <a:pt x="3319053" y="2101850"/>
                </a:cubicBezTo>
                <a:cubicBezTo>
                  <a:pt x="3333340" y="2088621"/>
                  <a:pt x="3353978" y="2070100"/>
                  <a:pt x="3366678" y="2054225"/>
                </a:cubicBezTo>
                <a:cubicBezTo>
                  <a:pt x="3379378" y="2038350"/>
                  <a:pt x="3386257" y="2029354"/>
                  <a:pt x="3395253" y="2006600"/>
                </a:cubicBezTo>
                <a:cubicBezTo>
                  <a:pt x="3404249" y="1983846"/>
                  <a:pt x="3414303" y="1949450"/>
                  <a:pt x="3420653" y="1917700"/>
                </a:cubicBezTo>
                <a:cubicBezTo>
                  <a:pt x="3427003" y="1885950"/>
                  <a:pt x="3427003" y="1852612"/>
                  <a:pt x="3433353" y="1816100"/>
                </a:cubicBezTo>
                <a:cubicBezTo>
                  <a:pt x="3439703" y="1779588"/>
                  <a:pt x="3450816" y="1757892"/>
                  <a:pt x="3458753" y="1698625"/>
                </a:cubicBezTo>
                <a:cubicBezTo>
                  <a:pt x="3466690" y="1639358"/>
                  <a:pt x="3476215" y="1514475"/>
                  <a:pt x="3480978" y="1460500"/>
                </a:cubicBezTo>
                <a:cubicBezTo>
                  <a:pt x="3485741" y="1406525"/>
                  <a:pt x="3485211" y="1395412"/>
                  <a:pt x="3487328" y="1374775"/>
                </a:cubicBezTo>
                <a:cubicBezTo>
                  <a:pt x="3489445" y="1354138"/>
                  <a:pt x="3493678" y="1336675"/>
                  <a:pt x="3493678" y="1336675"/>
                </a:cubicBezTo>
                <a:cubicBezTo>
                  <a:pt x="3496324" y="1327679"/>
                  <a:pt x="3496324" y="1325562"/>
                  <a:pt x="3503203" y="1320800"/>
                </a:cubicBezTo>
                <a:cubicBezTo>
                  <a:pt x="3510082" y="1316038"/>
                  <a:pt x="3520666" y="1312333"/>
                  <a:pt x="3534953" y="1308100"/>
                </a:cubicBezTo>
                <a:cubicBezTo>
                  <a:pt x="3549240" y="1303867"/>
                  <a:pt x="3569349" y="1298575"/>
                  <a:pt x="3588928" y="1295400"/>
                </a:cubicBezTo>
                <a:cubicBezTo>
                  <a:pt x="3608507" y="1292225"/>
                  <a:pt x="3629145" y="1290108"/>
                  <a:pt x="3652428" y="1289050"/>
                </a:cubicBezTo>
                <a:cubicBezTo>
                  <a:pt x="3675711" y="1287992"/>
                  <a:pt x="3706403" y="1287992"/>
                  <a:pt x="3728628" y="1289050"/>
                </a:cubicBezTo>
                <a:cubicBezTo>
                  <a:pt x="3750853" y="1290108"/>
                  <a:pt x="3785778" y="1295400"/>
                  <a:pt x="3785778" y="1295400"/>
                </a:cubicBezTo>
                <a:lnTo>
                  <a:pt x="3836578" y="1301750"/>
                </a:lnTo>
                <a:cubicBezTo>
                  <a:pt x="3850865" y="1303337"/>
                  <a:pt x="3982232" y="1351624"/>
                  <a:pt x="3990566" y="1340644"/>
                </a:cubicBezTo>
                <a:cubicBezTo>
                  <a:pt x="3998900" y="1329664"/>
                  <a:pt x="3914101" y="1259020"/>
                  <a:pt x="3886584" y="1235869"/>
                </a:cubicBezTo>
                <a:cubicBezTo>
                  <a:pt x="3859067" y="1212718"/>
                  <a:pt x="3842795" y="1210866"/>
                  <a:pt x="3825465" y="1201738"/>
                </a:cubicBezTo>
                <a:cubicBezTo>
                  <a:pt x="3808135" y="1192610"/>
                  <a:pt x="3797552" y="1186789"/>
                  <a:pt x="3782603" y="1181100"/>
                </a:cubicBezTo>
                <a:cubicBezTo>
                  <a:pt x="3767654" y="1175411"/>
                  <a:pt x="3752175" y="1171839"/>
                  <a:pt x="3735771" y="1167606"/>
                </a:cubicBezTo>
                <a:cubicBezTo>
                  <a:pt x="3719367" y="1163373"/>
                  <a:pt x="3700450" y="1159933"/>
                  <a:pt x="3684178" y="1155700"/>
                </a:cubicBezTo>
                <a:cubicBezTo>
                  <a:pt x="3667906" y="1151467"/>
                  <a:pt x="3657058" y="1145117"/>
                  <a:pt x="3638140" y="1142207"/>
                </a:cubicBezTo>
                <a:cubicBezTo>
                  <a:pt x="3619222" y="1139297"/>
                  <a:pt x="3589061" y="1135725"/>
                  <a:pt x="3570672" y="1138238"/>
                </a:cubicBezTo>
                <a:cubicBezTo>
                  <a:pt x="3552283" y="1140751"/>
                  <a:pt x="3541700" y="1154906"/>
                  <a:pt x="3527809" y="1157287"/>
                </a:cubicBezTo>
                <a:cubicBezTo>
                  <a:pt x="3513918" y="1159668"/>
                  <a:pt x="3494075" y="1175014"/>
                  <a:pt x="3487328" y="1152525"/>
                </a:cubicBezTo>
                <a:cubicBezTo>
                  <a:pt x="3480581" y="1130036"/>
                  <a:pt x="3486799" y="1074208"/>
                  <a:pt x="3487328" y="1022350"/>
                </a:cubicBezTo>
                <a:cubicBezTo>
                  <a:pt x="3487857" y="970492"/>
                  <a:pt x="3495266" y="948267"/>
                  <a:pt x="3490503" y="841375"/>
                </a:cubicBezTo>
                <a:cubicBezTo>
                  <a:pt x="3485741" y="734483"/>
                  <a:pt x="3468278" y="495300"/>
                  <a:pt x="3458753" y="396875"/>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457200" rIns="216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   בּוֹאוּ נְסַדֵר אוֹתָם לְפִי סֵדֶר. </a:t>
            </a:r>
            <a:endParaRPr lang="he-IL" sz="2800" b="1" dirty="0">
              <a:solidFill>
                <a:schemeClr val="bg1"/>
              </a:solidFill>
              <a:latin typeface="Calibri" panose="020F0502020204030204" pitchFamily="34" charset="0"/>
              <a:cs typeface="Calibri" panose="020F0502020204030204" pitchFamily="34" charset="0"/>
            </a:endParaRPr>
          </a:p>
        </p:txBody>
      </p:sp>
      <p:sp>
        <p:nvSpPr>
          <p:cNvPr id="27" name="לחצו עלי להצגת התרגילים">
            <a:extLst>
              <a:ext uri="{FF2B5EF4-FFF2-40B4-BE49-F238E27FC236}">
                <a16:creationId xmlns:a16="http://schemas.microsoft.com/office/drawing/2014/main" id="{F8D3DDA3-0694-4EDC-970F-1350893B9FF7}"/>
              </a:ext>
            </a:extLst>
          </p:cNvPr>
          <p:cNvSpPr/>
          <p:nvPr/>
        </p:nvSpPr>
        <p:spPr>
          <a:xfrm>
            <a:off x="3009170" y="5446056"/>
            <a:ext cx="268920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לְסִדוּר הַתַרְגִילִים. </a:t>
            </a:r>
            <a:endParaRPr lang="en-IL" sz="2800" dirty="0"/>
          </a:p>
        </p:txBody>
      </p:sp>
      <p:sp>
        <p:nvSpPr>
          <p:cNvPr id="16" name="צורה חופשית: צורה 15">
            <a:extLst>
              <a:ext uri="{FF2B5EF4-FFF2-40B4-BE49-F238E27FC236}">
                <a16:creationId xmlns:a16="http://schemas.microsoft.com/office/drawing/2014/main" id="{30F4E312-9E14-4D66-B87C-1BA57DDBA856}"/>
              </a:ext>
            </a:extLst>
          </p:cNvPr>
          <p:cNvSpPr/>
          <p:nvPr/>
        </p:nvSpPr>
        <p:spPr>
          <a:xfrm>
            <a:off x="2555776" y="3861048"/>
            <a:ext cx="3817941" cy="2686271"/>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108000" rIns="6120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הַתַרְגִילִים מְסֻדָרִים בְּטוּר. מְחֻבָּר רִאשוֹן בְּכָל תַרְגִיל גָדֵל בְּ־1 וְהַשֵנִי קָטֵן בְּ־1.</a:t>
            </a:r>
          </a:p>
          <a:p>
            <a:pPr algn="ctr"/>
            <a:r>
              <a:rPr lang="he-IL" sz="2800" dirty="0">
                <a:solidFill>
                  <a:schemeClr val="bg1"/>
                </a:solidFill>
                <a:latin typeface="Calibri" panose="020F0502020204030204" pitchFamily="34" charset="0"/>
                <a:cs typeface="Calibri" panose="020F0502020204030204" pitchFamily="34" charset="0"/>
              </a:rPr>
              <a:t>אֶפְשָר לְסַדֵר גַם אַחֶרֶת.</a:t>
            </a:r>
          </a:p>
        </p:txBody>
      </p:sp>
    </p:spTree>
    <p:extLst>
      <p:ext uri="{BB962C8B-B14F-4D97-AF65-F5344CB8AC3E}">
        <p14:creationId xmlns:p14="http://schemas.microsoft.com/office/powerpoint/2010/main" val="26048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52"/>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600"/>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100"/>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76"/>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6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1"/>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hidden"/>
                                      </p:to>
                                    </p:set>
                                  </p:childTnLst>
                                </p:cTn>
                              </p:par>
                              <p:par>
                                <p:cTn id="22" presetID="1" presetClass="entr" presetSubtype="0" fill="hold" grpId="2" nodeType="withEffect">
                                  <p:stCondLst>
                                    <p:cond delay="0"/>
                                  </p:stCondLst>
                                  <p:childTnLst>
                                    <p:set>
                                      <p:cBhvr>
                                        <p:cTn id="23" dur="1" fill="hold">
                                          <p:stCondLst>
                                            <p:cond delay="0"/>
                                          </p:stCondLst>
                                        </p:cTn>
                                        <p:tgtEl>
                                          <p:spTgt spid="52"/>
                                        </p:tgtEl>
                                        <p:attrNameLst>
                                          <p:attrName>style.visibility</p:attrName>
                                        </p:attrNameLst>
                                      </p:cBhvr>
                                      <p:to>
                                        <p:strVal val="visible"/>
                                      </p:to>
                                    </p:set>
                                  </p:childTnLst>
                                </p:cTn>
                              </p:par>
                              <p:par>
                                <p:cTn id="24" presetID="1" presetClass="entr" presetSubtype="0" fill="hold" grpId="2" nodeType="withEffect">
                                  <p:stCondLst>
                                    <p:cond delay="0"/>
                                  </p:stCondLst>
                                  <p:childTnLst>
                                    <p:set>
                                      <p:cBhvr>
                                        <p:cTn id="25" dur="1" fill="hold">
                                          <p:stCondLst>
                                            <p:cond delay="0"/>
                                          </p:stCondLst>
                                        </p:cTn>
                                        <p:tgtEl>
                                          <p:spTgt spid="600"/>
                                        </p:tgtEl>
                                        <p:attrNameLst>
                                          <p:attrName>style.visibility</p:attrName>
                                        </p:attrNameLst>
                                      </p:cBhvr>
                                      <p:to>
                                        <p:strVal val="visible"/>
                                      </p:to>
                                    </p:set>
                                  </p:childTnLst>
                                </p:cTn>
                              </p:par>
                              <p:par>
                                <p:cTn id="26" presetID="1" presetClass="entr" presetSubtype="0" fill="hold" grpId="2" nodeType="withEffect">
                                  <p:stCondLst>
                                    <p:cond delay="0"/>
                                  </p:stCondLst>
                                  <p:childTnLst>
                                    <p:set>
                                      <p:cBhvr>
                                        <p:cTn id="27" dur="1" fill="hold">
                                          <p:stCondLst>
                                            <p:cond delay="0"/>
                                          </p:stCondLst>
                                        </p:cTn>
                                        <p:tgtEl>
                                          <p:spTgt spid="100"/>
                                        </p:tgtEl>
                                        <p:attrNameLst>
                                          <p:attrName>style.visibility</p:attrName>
                                        </p:attrNameLst>
                                      </p:cBhvr>
                                      <p:to>
                                        <p:strVal val="visible"/>
                                      </p:to>
                                    </p:set>
                                  </p:childTnLst>
                                </p:cTn>
                              </p:par>
                              <p:par>
                                <p:cTn id="28" presetID="1" presetClass="entr" presetSubtype="0" fill="hold" grpId="2"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par>
                                <p:cTn id="30" presetID="1" presetClass="entr" presetSubtype="0" fill="hold" grpId="2" nodeType="withEffect">
                                  <p:stCondLst>
                                    <p:cond delay="0"/>
                                  </p:stCondLst>
                                  <p:childTnLst>
                                    <p:set>
                                      <p:cBhvr>
                                        <p:cTn id="31" dur="1" fill="hold">
                                          <p:stCondLst>
                                            <p:cond delay="0"/>
                                          </p:stCondLst>
                                        </p:cTn>
                                        <p:tgtEl>
                                          <p:spTgt spid="76"/>
                                        </p:tgtEl>
                                        <p:attrNameLst>
                                          <p:attrName>style.visibility</p:attrName>
                                        </p:attrNameLst>
                                      </p:cBhvr>
                                      <p:to>
                                        <p:strVal val="visible"/>
                                      </p:to>
                                    </p:set>
                                  </p:childTnLst>
                                </p:cTn>
                              </p:par>
                              <p:par>
                                <p:cTn id="32" presetID="1" presetClass="entr" presetSubtype="0" fill="hold" grpId="2" nodeType="withEffect">
                                  <p:stCondLst>
                                    <p:cond delay="0"/>
                                  </p:stCondLst>
                                  <p:childTnLst>
                                    <p:set>
                                      <p:cBhvr>
                                        <p:cTn id="33" dur="1" fill="hold">
                                          <p:stCondLst>
                                            <p:cond delay="0"/>
                                          </p:stCondLst>
                                        </p:cTn>
                                        <p:tgtEl>
                                          <p:spTgt spid="62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250"/>
                                  </p:stCondLst>
                                  <p:childTnLst>
                                    <p:set>
                                      <p:cBhvr>
                                        <p:cTn id="38" dur="1" fill="hold">
                                          <p:stCondLst>
                                            <p:cond delay="249"/>
                                          </p:stCondLst>
                                        </p:cTn>
                                        <p:tgtEl>
                                          <p:spTgt spid="23"/>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1" nodeType="afterEffect">
                                  <p:stCondLst>
                                    <p:cond delay="500"/>
                                  </p:stCondLst>
                                  <p:childTnLst>
                                    <p:set>
                                      <p:cBhvr>
                                        <p:cTn id="41" dur="1" fill="hold">
                                          <p:stCondLst>
                                            <p:cond delay="9"/>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42" restart="whenNotActive" fill="hold" evtFilter="cancelBubble" nodeType="interactiveSeq">
                <p:stCondLst>
                  <p:cond evt="onClick" delay="0">
                    <p:tgtEl>
                      <p:spTgt spid="27"/>
                    </p:tgtEl>
                  </p:cond>
                </p:stCondLst>
                <p:endSync evt="end" delay="0">
                  <p:rtn val="all"/>
                </p:endSync>
                <p:childTnLst>
                  <p:par>
                    <p:cTn id="43" fill="hold">
                      <p:stCondLst>
                        <p:cond delay="0"/>
                      </p:stCondLst>
                      <p:childTnLst>
                        <p:par>
                          <p:cTn id="44" fill="hold">
                            <p:stCondLst>
                              <p:cond delay="0"/>
                            </p:stCondLst>
                            <p:childTnLst>
                              <p:par>
                                <p:cTn id="45" presetID="1" presetClass="exit"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hidden"/>
                                      </p:to>
                                    </p:set>
                                  </p:childTnLst>
                                </p:cTn>
                              </p:par>
                              <p:par>
                                <p:cTn id="47" presetID="42" presetClass="path" presetSubtype="0" accel="50000" decel="50000" fill="hold" grpId="0" nodeType="withEffect">
                                  <p:stCondLst>
                                    <p:cond delay="0"/>
                                  </p:stCondLst>
                                  <p:childTnLst>
                                    <p:animMotion origin="layout" path="M -4.16667E-6 3.33333E-6 L -0.31493 0.58819 " pathEditMode="relative" rAng="0" ptsTypes="AA">
                                      <p:cBhvr>
                                        <p:cTn id="48" dur="2000" fill="hold"/>
                                        <p:tgtEl>
                                          <p:spTgt spid="52"/>
                                        </p:tgtEl>
                                        <p:attrNameLst>
                                          <p:attrName>ppt_x</p:attrName>
                                          <p:attrName>ppt_y</p:attrName>
                                        </p:attrNameLst>
                                      </p:cBhvr>
                                      <p:rCtr x="-15747" y="29398"/>
                                    </p:animMotion>
                                  </p:childTnLst>
                                </p:cTn>
                              </p:par>
                              <p:par>
                                <p:cTn id="49" presetID="42" presetClass="path" presetSubtype="0" accel="50000" decel="50000" fill="hold" grpId="0" nodeType="withEffect">
                                  <p:stCondLst>
                                    <p:cond delay="0"/>
                                  </p:stCondLst>
                                  <p:childTnLst>
                                    <p:animMotion origin="layout" path="M 3.05556E-6 -4.81481E-6 L -0.07084 0.29769 " pathEditMode="relative" rAng="0" ptsTypes="AA">
                                      <p:cBhvr>
                                        <p:cTn id="50" dur="2000" fill="hold"/>
                                        <p:tgtEl>
                                          <p:spTgt spid="600"/>
                                        </p:tgtEl>
                                        <p:attrNameLst>
                                          <p:attrName>ppt_x</p:attrName>
                                          <p:attrName>ppt_y</p:attrName>
                                        </p:attrNameLst>
                                      </p:cBhvr>
                                      <p:rCtr x="-3542" y="14884"/>
                                    </p:animMotion>
                                  </p:childTnLst>
                                </p:cTn>
                              </p:par>
                              <p:par>
                                <p:cTn id="51" presetID="42" presetClass="path" presetSubtype="0" accel="50000" decel="50000" fill="hold" grpId="0" nodeType="withEffect">
                                  <p:stCondLst>
                                    <p:cond delay="0"/>
                                  </p:stCondLst>
                                  <p:childTnLst>
                                    <p:animMotion origin="layout" path="M 2.77778E-6 -2.59259E-6 L -0.60643 0.31435 " pathEditMode="relative" rAng="0" ptsTypes="AA">
                                      <p:cBhvr>
                                        <p:cTn id="52" dur="2000" fill="hold"/>
                                        <p:tgtEl>
                                          <p:spTgt spid="100"/>
                                        </p:tgtEl>
                                        <p:attrNameLst>
                                          <p:attrName>ppt_x</p:attrName>
                                          <p:attrName>ppt_y</p:attrName>
                                        </p:attrNameLst>
                                      </p:cBhvr>
                                      <p:rCtr x="-30330" y="15718"/>
                                    </p:animMotion>
                                  </p:childTnLst>
                                </p:cTn>
                              </p:par>
                              <p:par>
                                <p:cTn id="53" presetID="42" presetClass="path" presetSubtype="0" accel="50000" decel="50000" fill="hold" grpId="0" nodeType="withEffect">
                                  <p:stCondLst>
                                    <p:cond delay="0"/>
                                  </p:stCondLst>
                                  <p:childTnLst>
                                    <p:animMotion origin="layout" path="M 2.5E-6 -4.44444E-6 L -0.30452 -0.20115 " pathEditMode="relative" rAng="0" ptsTypes="AA">
                                      <p:cBhvr>
                                        <p:cTn id="54" dur="2000" fill="hold"/>
                                        <p:tgtEl>
                                          <p:spTgt spid="25"/>
                                        </p:tgtEl>
                                        <p:attrNameLst>
                                          <p:attrName>ppt_x</p:attrName>
                                          <p:attrName>ppt_y</p:attrName>
                                        </p:attrNameLst>
                                      </p:cBhvr>
                                      <p:rCtr x="-15226" y="-10069"/>
                                    </p:animMotion>
                                  </p:childTnLst>
                                </p:cTn>
                              </p:par>
                              <p:par>
                                <p:cTn id="55" presetID="42" presetClass="path" presetSubtype="0" accel="50000" decel="50000" fill="hold" grpId="0" nodeType="withEffect">
                                  <p:stCondLst>
                                    <p:cond delay="0"/>
                                  </p:stCondLst>
                                  <p:childTnLst>
                                    <p:animMotion origin="layout" path="M -4.16667E-6 -4.44444E-6 L -0.09618 -0.38773 " pathEditMode="relative" rAng="0" ptsTypes="AA">
                                      <p:cBhvr>
                                        <p:cTn id="56" dur="2000" fill="hold"/>
                                        <p:tgtEl>
                                          <p:spTgt spid="76"/>
                                        </p:tgtEl>
                                        <p:attrNameLst>
                                          <p:attrName>ppt_x</p:attrName>
                                          <p:attrName>ppt_y</p:attrName>
                                        </p:attrNameLst>
                                      </p:cBhvr>
                                      <p:rCtr x="-4809" y="-19398"/>
                                    </p:animMotion>
                                  </p:childTnLst>
                                </p:cTn>
                              </p:par>
                              <p:par>
                                <p:cTn id="57" presetID="42" presetClass="path" presetSubtype="0" accel="50000" decel="50000" fill="hold" grpId="0" nodeType="withEffect">
                                  <p:stCondLst>
                                    <p:cond delay="0"/>
                                  </p:stCondLst>
                                  <p:childTnLst>
                                    <p:animMotion origin="layout" path="M -5.55556E-7 3.7037E-7 L -0.28351 -0.19444 " pathEditMode="relative" rAng="0" ptsTypes="AA">
                                      <p:cBhvr>
                                        <p:cTn id="58" dur="2000" fill="hold"/>
                                        <p:tgtEl>
                                          <p:spTgt spid="624"/>
                                        </p:tgtEl>
                                        <p:attrNameLst>
                                          <p:attrName>ppt_x</p:attrName>
                                          <p:attrName>ppt_y</p:attrName>
                                        </p:attrNameLst>
                                      </p:cBhvr>
                                      <p:rCtr x="-14184" y="-9722"/>
                                    </p:animMotion>
                                  </p:childTnLst>
                                </p:cTn>
                              </p:par>
                              <p:par>
                                <p:cTn id="59" presetID="56" presetClass="path" presetSubtype="0" accel="50000" decel="50000" fill="hold" grpId="1" nodeType="withEffect">
                                  <p:stCondLst>
                                    <p:cond delay="0"/>
                                  </p:stCondLst>
                                  <p:childTnLst>
                                    <p:animMotion origin="layout" path="M -4.16667E-6 7.40741E-7 L -0.49618 0.43148 " pathEditMode="relative" rAng="0" ptsTypes="AA">
                                      <p:cBhvr>
                                        <p:cTn id="60" dur="2000" fill="hold"/>
                                        <p:tgtEl>
                                          <p:spTgt spid="26"/>
                                        </p:tgtEl>
                                        <p:attrNameLst>
                                          <p:attrName>ppt_x</p:attrName>
                                          <p:attrName>ppt_y</p:attrName>
                                        </p:attrNameLst>
                                      </p:cBhvr>
                                      <p:rCtr x="-24809" y="21574"/>
                                    </p:animMotion>
                                  </p:childTnLst>
                                </p:cTn>
                              </p:par>
                              <p:par>
                                <p:cTn id="61" presetID="1" presetClass="exit" presetSubtype="0" fill="hold" grpId="1" nodeType="withEffect">
                                  <p:stCondLst>
                                    <p:cond delay="0"/>
                                  </p:stCondLst>
                                  <p:childTnLst>
                                    <p:set>
                                      <p:cBhvr>
                                        <p:cTn id="62" dur="1" fill="hold">
                                          <p:stCondLst>
                                            <p:cond delay="0"/>
                                          </p:stCondLst>
                                        </p:cTn>
                                        <p:tgtEl>
                                          <p:spTgt spid="23"/>
                                        </p:tgtEl>
                                        <p:attrNameLst>
                                          <p:attrName>style.visibility</p:attrName>
                                        </p:attrNameLst>
                                      </p:cBhvr>
                                      <p:to>
                                        <p:strVal val="hidden"/>
                                      </p:to>
                                    </p:set>
                                  </p:childTnLst>
                                </p:cTn>
                              </p:par>
                            </p:childTnLst>
                          </p:cTn>
                        </p:par>
                        <p:par>
                          <p:cTn id="63" fill="hold">
                            <p:stCondLst>
                              <p:cond delay="2000"/>
                            </p:stCondLst>
                            <p:childTnLst>
                              <p:par>
                                <p:cTn id="64" presetID="1" presetClass="entr" presetSubtype="0" fill="hold" grpId="0" nodeType="afterEffect">
                                  <p:stCondLst>
                                    <p:cond delay="250"/>
                                  </p:stCondLst>
                                  <p:childTnLst>
                                    <p:set>
                                      <p:cBhvr>
                                        <p:cTn id="65"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childTnLst>
        </p:cTn>
      </p:par>
    </p:tnLst>
    <p:bldLst>
      <p:bldP spid="76" grpId="0" animBg="1"/>
      <p:bldP spid="76" grpId="1" animBg="1"/>
      <p:bldP spid="76" grpId="2" animBg="1"/>
      <p:bldP spid="52" grpId="0" animBg="1"/>
      <p:bldP spid="52" grpId="1" animBg="1"/>
      <p:bldP spid="52" grpId="2" animBg="1"/>
      <p:bldP spid="100" grpId="0" animBg="1"/>
      <p:bldP spid="100" grpId="1" animBg="1"/>
      <p:bldP spid="100" grpId="2" animBg="1"/>
      <p:bldP spid="600" grpId="0" animBg="1"/>
      <p:bldP spid="600" grpId="1" animBg="1"/>
      <p:bldP spid="600" grpId="2" animBg="1"/>
      <p:bldP spid="624" grpId="0" animBg="1"/>
      <p:bldP spid="624" grpId="1" animBg="1"/>
      <p:bldP spid="624" grpId="2" animBg="1"/>
      <p:bldP spid="21" grpId="0" animBg="1"/>
      <p:bldP spid="25" grpId="0" animBg="1"/>
      <p:bldP spid="25" grpId="1" animBg="1"/>
      <p:bldP spid="25" grpId="2" animBg="1"/>
      <p:bldP spid="26" grpId="0" animBg="1"/>
      <p:bldP spid="26" grpId="1" animBg="1"/>
      <p:bldP spid="23" grpId="0" animBg="1"/>
      <p:bldP spid="23" grpId="1" animBg="1"/>
      <p:bldP spid="27" grpId="0" animBg="1"/>
      <p:bldP spid="27" grpId="1"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22A2DD-0689-4CDE-97D9-317CB91B5ED3}"/>
              </a:ext>
            </a:extLst>
          </p:cNvPr>
          <p:cNvSpPr txBox="1"/>
          <p:nvPr/>
        </p:nvSpPr>
        <p:spPr>
          <a:xfrm>
            <a:off x="545448" y="122344"/>
            <a:ext cx="837687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כִּתְבוּ אֶת כָּל תַרְגִילֵי הַחִבּוּר שֶיֵש לָהֶם שְנֵי מְחֻבָּרִים וְשֶסְכוּמָם 6.</a:t>
            </a:r>
          </a:p>
        </p:txBody>
      </p:sp>
      <p:sp>
        <p:nvSpPr>
          <p:cNvPr id="76" name="TextBox 3">
            <a:extLst>
              <a:ext uri="{FF2B5EF4-FFF2-40B4-BE49-F238E27FC236}">
                <a16:creationId xmlns:a16="http://schemas.microsoft.com/office/drawing/2014/main" id="{962A3651-BDFD-4862-85AA-3E8E44B4CD8E}"/>
              </a:ext>
            </a:extLst>
          </p:cNvPr>
          <p:cNvSpPr txBox="1"/>
          <p:nvPr/>
        </p:nvSpPr>
        <p:spPr>
          <a:xfrm>
            <a:off x="1418790" y="4365104"/>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1 + 5</a:t>
            </a:r>
            <a:endParaRPr lang="he-IL" sz="4000" dirty="0">
              <a:latin typeface="Calibri" panose="020F0502020204030204" pitchFamily="34" charset="0"/>
              <a:cs typeface="Calibri" panose="020F0502020204030204" pitchFamily="34" charset="0"/>
            </a:endParaRPr>
          </a:p>
        </p:txBody>
      </p:sp>
      <p:sp>
        <p:nvSpPr>
          <p:cNvPr id="52" name="TextBox 3">
            <a:extLst>
              <a:ext uri="{FF2B5EF4-FFF2-40B4-BE49-F238E27FC236}">
                <a16:creationId xmlns:a16="http://schemas.microsoft.com/office/drawing/2014/main" id="{8A75C821-01E3-4253-8606-EBA908B19ED3}"/>
              </a:ext>
            </a:extLst>
          </p:cNvPr>
          <p:cNvSpPr txBox="1"/>
          <p:nvPr/>
        </p:nvSpPr>
        <p:spPr>
          <a:xfrm>
            <a:off x="3206568" y="993697"/>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5 + 1</a:t>
            </a:r>
            <a:endParaRPr lang="he-IL" sz="4000" dirty="0">
              <a:latin typeface="Calibri" panose="020F0502020204030204" pitchFamily="34" charset="0"/>
              <a:cs typeface="Calibri" panose="020F0502020204030204" pitchFamily="34" charset="0"/>
            </a:endParaRPr>
          </a:p>
        </p:txBody>
      </p:sp>
      <p:sp>
        <p:nvSpPr>
          <p:cNvPr id="100" name="TextBox 3">
            <a:extLst>
              <a:ext uri="{FF2B5EF4-FFF2-40B4-BE49-F238E27FC236}">
                <a16:creationId xmlns:a16="http://schemas.microsoft.com/office/drawing/2014/main" id="{C39832AF-6FAE-4422-978E-B6A1AF8097FB}"/>
              </a:ext>
            </a:extLst>
          </p:cNvPr>
          <p:cNvSpPr txBox="1"/>
          <p:nvPr/>
        </p:nvSpPr>
        <p:spPr>
          <a:xfrm>
            <a:off x="6084168" y="1224695"/>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3 + 3</a:t>
            </a:r>
            <a:endParaRPr lang="he-IL" sz="4000" dirty="0">
              <a:latin typeface="Calibri" panose="020F0502020204030204" pitchFamily="34" charset="0"/>
              <a:cs typeface="Calibri" panose="020F0502020204030204" pitchFamily="34" charset="0"/>
            </a:endParaRPr>
          </a:p>
        </p:txBody>
      </p:sp>
      <p:sp>
        <p:nvSpPr>
          <p:cNvPr id="600" name="TextBox 3">
            <a:extLst>
              <a:ext uri="{FF2B5EF4-FFF2-40B4-BE49-F238E27FC236}">
                <a16:creationId xmlns:a16="http://schemas.microsoft.com/office/drawing/2014/main" id="{DB91EFBA-0F50-434F-9ADD-D14828AA3575}"/>
              </a:ext>
            </a:extLst>
          </p:cNvPr>
          <p:cNvSpPr txBox="1"/>
          <p:nvPr/>
        </p:nvSpPr>
        <p:spPr>
          <a:xfrm>
            <a:off x="1187624" y="2190742"/>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4 + 2</a:t>
            </a:r>
            <a:endParaRPr lang="he-IL" sz="4000" dirty="0">
              <a:latin typeface="Calibri" panose="020F0502020204030204" pitchFamily="34" charset="0"/>
              <a:cs typeface="Calibri" panose="020F0502020204030204" pitchFamily="34" charset="0"/>
            </a:endParaRPr>
          </a:p>
        </p:txBody>
      </p:sp>
      <p:sp>
        <p:nvSpPr>
          <p:cNvPr id="624" name="TextBox 3">
            <a:extLst>
              <a:ext uri="{FF2B5EF4-FFF2-40B4-BE49-F238E27FC236}">
                <a16:creationId xmlns:a16="http://schemas.microsoft.com/office/drawing/2014/main" id="{B2F1E7E5-1AF5-43CA-AF89-C763C2E46D53}"/>
              </a:ext>
            </a:extLst>
          </p:cNvPr>
          <p:cNvSpPr txBox="1"/>
          <p:nvPr/>
        </p:nvSpPr>
        <p:spPr>
          <a:xfrm>
            <a:off x="3132000" y="3878935"/>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2 + 4</a:t>
            </a:r>
            <a:endParaRPr lang="he-IL" sz="4000" dirty="0">
              <a:latin typeface="Calibri" panose="020F0502020204030204" pitchFamily="34" charset="0"/>
              <a:cs typeface="Calibri" panose="020F0502020204030204" pitchFamily="34" charset="0"/>
            </a:endParaRPr>
          </a:p>
        </p:txBody>
      </p:sp>
      <p:pic>
        <p:nvPicPr>
          <p:cNvPr id="627" name="תמונה 626">
            <a:extLst>
              <a:ext uri="{FF2B5EF4-FFF2-40B4-BE49-F238E27FC236}">
                <a16:creationId xmlns:a16="http://schemas.microsoft.com/office/drawing/2014/main" id="{88DD4CD3-E319-4C2D-ACAA-67F03A2041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96" t="8700" r="21215"/>
          <a:stretch/>
        </p:blipFill>
        <p:spPr>
          <a:xfrm>
            <a:off x="7740005" y="4869160"/>
            <a:ext cx="1477291" cy="2081788"/>
          </a:xfrm>
          <a:prstGeom prst="rect">
            <a:avLst/>
          </a:prstGeom>
        </p:spPr>
      </p:pic>
      <p:pic>
        <p:nvPicPr>
          <p:cNvPr id="19" name="תמונה 18"/>
          <p:cNvPicPr/>
          <p:nvPr/>
        </p:nvPicPr>
        <p:blipFill>
          <a:blip r:embed="rId4"/>
          <a:stretch>
            <a:fillRect/>
          </a:stretch>
        </p:blipFill>
        <p:spPr>
          <a:xfrm>
            <a:off x="107505" y="76192"/>
            <a:ext cx="648072" cy="707887"/>
          </a:xfrm>
          <a:prstGeom prst="rect">
            <a:avLst/>
          </a:prstGeom>
        </p:spPr>
      </p:pic>
      <p:sp>
        <p:nvSpPr>
          <p:cNvPr id="25" name="TextBox 3">
            <a:extLst>
              <a:ext uri="{FF2B5EF4-FFF2-40B4-BE49-F238E27FC236}">
                <a16:creationId xmlns:a16="http://schemas.microsoft.com/office/drawing/2014/main" id="{FCB4205D-E222-430A-99CC-0957B64B30A4}"/>
              </a:ext>
            </a:extLst>
          </p:cNvPr>
          <p:cNvSpPr txBox="1"/>
          <p:nvPr/>
        </p:nvSpPr>
        <p:spPr>
          <a:xfrm>
            <a:off x="3324544" y="2222391"/>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0 + 6</a:t>
            </a:r>
            <a:endParaRPr lang="he-IL" sz="4000" dirty="0">
              <a:latin typeface="Calibri" panose="020F0502020204030204" pitchFamily="34" charset="0"/>
              <a:cs typeface="Calibri" panose="020F0502020204030204" pitchFamily="34" charset="0"/>
            </a:endParaRPr>
          </a:p>
        </p:txBody>
      </p:sp>
      <p:sp>
        <p:nvSpPr>
          <p:cNvPr id="26" name="TextBox 3">
            <a:extLst>
              <a:ext uri="{FF2B5EF4-FFF2-40B4-BE49-F238E27FC236}">
                <a16:creationId xmlns:a16="http://schemas.microsoft.com/office/drawing/2014/main" id="{03B165A0-1639-459E-A747-4025F766061C}"/>
              </a:ext>
            </a:extLst>
          </p:cNvPr>
          <p:cNvSpPr txBox="1"/>
          <p:nvPr/>
        </p:nvSpPr>
        <p:spPr>
          <a:xfrm>
            <a:off x="387648" y="993697"/>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6 + 0</a:t>
            </a:r>
            <a:endParaRPr lang="he-IL" sz="4000" dirty="0">
              <a:latin typeface="Calibri" panose="020F0502020204030204" pitchFamily="34" charset="0"/>
              <a:cs typeface="Calibri" panose="020F0502020204030204" pitchFamily="34" charset="0"/>
            </a:endParaRPr>
          </a:p>
        </p:txBody>
      </p:sp>
      <p:sp>
        <p:nvSpPr>
          <p:cNvPr id="27" name="לחצו עלי להצגת התרגילים">
            <a:extLst>
              <a:ext uri="{FF2B5EF4-FFF2-40B4-BE49-F238E27FC236}">
                <a16:creationId xmlns:a16="http://schemas.microsoft.com/office/drawing/2014/main" id="{F8D3DDA3-0694-4EDC-970F-1350893B9FF7}"/>
              </a:ext>
            </a:extLst>
          </p:cNvPr>
          <p:cNvSpPr/>
          <p:nvPr/>
        </p:nvSpPr>
        <p:spPr>
          <a:xfrm>
            <a:off x="708205" y="5433714"/>
            <a:ext cx="268920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לְסִדוּר הַתַרְגִילִים.</a:t>
            </a:r>
            <a:endParaRPr lang="en-IL" sz="2800" dirty="0"/>
          </a:p>
        </p:txBody>
      </p:sp>
      <p:sp>
        <p:nvSpPr>
          <p:cNvPr id="16" name="צורה חופשית: צורה 15">
            <a:extLst>
              <a:ext uri="{FF2B5EF4-FFF2-40B4-BE49-F238E27FC236}">
                <a16:creationId xmlns:a16="http://schemas.microsoft.com/office/drawing/2014/main" id="{9F570351-6B27-468D-895E-1B23816D0009}"/>
              </a:ext>
            </a:extLst>
          </p:cNvPr>
          <p:cNvSpPr/>
          <p:nvPr/>
        </p:nvSpPr>
        <p:spPr>
          <a:xfrm>
            <a:off x="4771746" y="4526713"/>
            <a:ext cx="2968259" cy="1814001"/>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457200" rIns="4572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נְסַדֵר זוּגוֹת שֶהַמְחֻבָּרִים בָּהֶם זֵהִים.</a:t>
            </a:r>
          </a:p>
        </p:txBody>
      </p:sp>
    </p:spTree>
    <p:extLst>
      <p:ext uri="{BB962C8B-B14F-4D97-AF65-F5344CB8AC3E}">
        <p14:creationId xmlns:p14="http://schemas.microsoft.com/office/powerpoint/2010/main" val="41752030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hidden"/>
                                      </p:to>
                                    </p:set>
                                  </p:childTnLst>
                                </p:cTn>
                              </p:par>
                              <p:par>
                                <p:cTn id="7" presetID="42" presetClass="path" presetSubtype="0" accel="50000" decel="50000" fill="hold" grpId="0" nodeType="withEffect">
                                  <p:stCondLst>
                                    <p:cond delay="0"/>
                                  </p:stCondLst>
                                  <p:childTnLst>
                                    <p:animMotion origin="layout" path="M -2.77778E-7 2.22222E-6 L -0.30729 0.1287 " pathEditMode="relative" rAng="0" ptsTypes="AA">
                                      <p:cBhvr>
                                        <p:cTn id="8" dur="2000" fill="hold"/>
                                        <p:tgtEl>
                                          <p:spTgt spid="52"/>
                                        </p:tgtEl>
                                        <p:attrNameLst>
                                          <p:attrName>ppt_x</p:attrName>
                                          <p:attrName>ppt_y</p:attrName>
                                        </p:attrNameLst>
                                      </p:cBhvr>
                                      <p:rCtr x="-15365" y="6435"/>
                                    </p:animMotion>
                                  </p:childTnLst>
                                </p:cTn>
                              </p:par>
                              <p:par>
                                <p:cTn id="9" presetID="42" presetClass="path" presetSubtype="0" accel="50000" decel="50000" fill="hold" grpId="0" nodeType="withEffect">
                                  <p:stCondLst>
                                    <p:cond delay="0"/>
                                  </p:stCondLst>
                                  <p:childTnLst>
                                    <p:animMotion origin="layout" path="M 3.05556E-6 -4.81481E-6 L -0.08646 0.08496 " pathEditMode="relative" rAng="0" ptsTypes="AA">
                                      <p:cBhvr>
                                        <p:cTn id="10" dur="2000" fill="hold"/>
                                        <p:tgtEl>
                                          <p:spTgt spid="600"/>
                                        </p:tgtEl>
                                        <p:attrNameLst>
                                          <p:attrName>ppt_x</p:attrName>
                                          <p:attrName>ppt_y</p:attrName>
                                        </p:attrNameLst>
                                      </p:cBhvr>
                                      <p:rCtr x="-4323" y="4236"/>
                                    </p:animMotion>
                                  </p:childTnLst>
                                </p:cTn>
                              </p:par>
                              <p:par>
                                <p:cTn id="11" presetID="42" presetClass="path" presetSubtype="0" accel="50000" decel="50000" fill="hold" grpId="0" nodeType="withEffect">
                                  <p:stCondLst>
                                    <p:cond delay="0"/>
                                  </p:stCondLst>
                                  <p:childTnLst>
                                    <p:animMotion origin="layout" path="M 2.77778E-6 -2.59259E-6 L -0.504 0.36435 " pathEditMode="relative" rAng="0" ptsTypes="AA">
                                      <p:cBhvr>
                                        <p:cTn id="12" dur="2000" fill="hold"/>
                                        <p:tgtEl>
                                          <p:spTgt spid="100"/>
                                        </p:tgtEl>
                                        <p:attrNameLst>
                                          <p:attrName>ppt_x</p:attrName>
                                          <p:attrName>ppt_y</p:attrName>
                                        </p:attrNameLst>
                                      </p:cBhvr>
                                      <p:rCtr x="-25208" y="18218"/>
                                    </p:animMotion>
                                  </p:childTnLst>
                                </p:cTn>
                              </p:par>
                              <p:par>
                                <p:cTn id="13" presetID="42" presetClass="path" presetSubtype="0" accel="50000" decel="50000" fill="hold" grpId="0" nodeType="withEffect">
                                  <p:stCondLst>
                                    <p:cond delay="0"/>
                                  </p:stCondLst>
                                  <p:childTnLst>
                                    <p:animMotion origin="layout" path="M 2.5E-6 -4.44444E-6 L -0.08507 -0.18009 " pathEditMode="relative" rAng="0" ptsTypes="AA">
                                      <p:cBhvr>
                                        <p:cTn id="14" dur="2000" fill="hold"/>
                                        <p:tgtEl>
                                          <p:spTgt spid="25"/>
                                        </p:tgtEl>
                                        <p:attrNameLst>
                                          <p:attrName>ppt_x</p:attrName>
                                          <p:attrName>ppt_y</p:attrName>
                                        </p:attrNameLst>
                                      </p:cBhvr>
                                      <p:rCtr x="-4253" y="-9005"/>
                                    </p:animMotion>
                                  </p:childTnLst>
                                </p:cTn>
                              </p:par>
                              <p:par>
                                <p:cTn id="15" presetID="42" presetClass="path" presetSubtype="0" accel="50000" decel="50000" fill="hold" grpId="0" nodeType="withEffect">
                                  <p:stCondLst>
                                    <p:cond delay="0"/>
                                  </p:stCondLst>
                                  <p:childTnLst>
                                    <p:animMotion origin="layout" path="M -4.16667E-6 -4.44444E-6 L 0.12448 -0.36296 " pathEditMode="relative" rAng="0" ptsTypes="AA">
                                      <p:cBhvr>
                                        <p:cTn id="16" dur="2000" fill="hold"/>
                                        <p:tgtEl>
                                          <p:spTgt spid="76"/>
                                        </p:tgtEl>
                                        <p:attrNameLst>
                                          <p:attrName>ppt_x</p:attrName>
                                          <p:attrName>ppt_y</p:attrName>
                                        </p:attrNameLst>
                                      </p:cBhvr>
                                      <p:rCtr x="6215" y="-18148"/>
                                    </p:animMotion>
                                  </p:childTnLst>
                                </p:cTn>
                              </p:par>
                              <p:par>
                                <p:cTn id="17" presetID="42" presetClass="path" presetSubtype="0" accel="50000" decel="50000" fill="hold" grpId="0" nodeType="withEffect">
                                  <p:stCondLst>
                                    <p:cond delay="0"/>
                                  </p:stCondLst>
                                  <p:childTnLst>
                                    <p:animMotion origin="layout" path="M -5.55556E-7 3.7037E-7 L -0.06285 -0.15903 " pathEditMode="relative" rAng="0" ptsTypes="AA">
                                      <p:cBhvr>
                                        <p:cTn id="18" dur="2000" fill="hold"/>
                                        <p:tgtEl>
                                          <p:spTgt spid="624"/>
                                        </p:tgtEl>
                                        <p:attrNameLst>
                                          <p:attrName>ppt_x</p:attrName>
                                          <p:attrName>ppt_y</p:attrName>
                                        </p:attrNameLst>
                                      </p:cBhvr>
                                      <p:rCtr x="-3142" y="-7963"/>
                                    </p:animMotion>
                                  </p:childTnLst>
                                </p:cTn>
                              </p:par>
                            </p:childTnLst>
                          </p:cTn>
                        </p:par>
                      </p:childTnLst>
                    </p:cTn>
                  </p:par>
                </p:childTnLst>
              </p:cTn>
              <p:nextCondLst>
                <p:cond evt="onClick" delay="0">
                  <p:tgtEl>
                    <p:spTgt spid="27"/>
                  </p:tgtEl>
                </p:cond>
              </p:nextCondLst>
            </p:seq>
          </p:childTnLst>
        </p:cTn>
      </p:par>
    </p:tnLst>
    <p:bldLst>
      <p:bldP spid="76" grpId="0" animBg="1"/>
      <p:bldP spid="52" grpId="0" animBg="1"/>
      <p:bldP spid="100" grpId="0" animBg="1"/>
      <p:bldP spid="600" grpId="0" animBg="1"/>
      <p:bldP spid="624" grpId="0" animBg="1"/>
      <p:bldP spid="25"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22A2DD-0689-4CDE-97D9-317CB91B5ED3}"/>
              </a:ext>
            </a:extLst>
          </p:cNvPr>
          <p:cNvSpPr txBox="1"/>
          <p:nvPr/>
        </p:nvSpPr>
        <p:spPr>
          <a:xfrm>
            <a:off x="671594" y="122344"/>
            <a:ext cx="8376876"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בְּזוּגוֹת שֶבָּהֶם הַמְחֻבָּרִים הֶחְלִיפוּ מָקוֹם נִמְצָאִים אוֹתָם הַמְחֻבָּרִים. לָכֵן אֶפְשָר לְהַצִיג רַק תַרְגִיל אֶחָד מִכָּל זוּג.</a:t>
            </a:r>
          </a:p>
        </p:txBody>
      </p:sp>
      <p:sp>
        <p:nvSpPr>
          <p:cNvPr id="76" name="TextBox 3">
            <a:extLst>
              <a:ext uri="{FF2B5EF4-FFF2-40B4-BE49-F238E27FC236}">
                <a16:creationId xmlns:a16="http://schemas.microsoft.com/office/drawing/2014/main" id="{962A3651-BDFD-4862-85AA-3E8E44B4CD8E}"/>
              </a:ext>
            </a:extLst>
          </p:cNvPr>
          <p:cNvSpPr txBox="1"/>
          <p:nvPr/>
        </p:nvSpPr>
        <p:spPr>
          <a:xfrm>
            <a:off x="2051435" y="2920190"/>
            <a:ext cx="1440000" cy="707886"/>
          </a:xfrm>
          <a:prstGeom prst="rect">
            <a:avLst/>
          </a:prstGeom>
          <a:solidFill>
            <a:schemeClr val="accent4">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1 + 5</a:t>
            </a:r>
            <a:endParaRPr lang="he-IL" sz="4000" dirty="0">
              <a:latin typeface="Calibri" panose="020F0502020204030204" pitchFamily="34" charset="0"/>
              <a:cs typeface="Calibri" panose="020F0502020204030204" pitchFamily="34" charset="0"/>
            </a:endParaRPr>
          </a:p>
        </p:txBody>
      </p:sp>
      <p:sp>
        <p:nvSpPr>
          <p:cNvPr id="52" name="TextBox 3">
            <a:extLst>
              <a:ext uri="{FF2B5EF4-FFF2-40B4-BE49-F238E27FC236}">
                <a16:creationId xmlns:a16="http://schemas.microsoft.com/office/drawing/2014/main" id="{8A75C821-01E3-4253-8606-EBA908B19ED3}"/>
              </a:ext>
            </a:extLst>
          </p:cNvPr>
          <p:cNvSpPr txBox="1"/>
          <p:nvPr/>
        </p:nvSpPr>
        <p:spPr>
          <a:xfrm>
            <a:off x="299174" y="2920190"/>
            <a:ext cx="1440000" cy="707886"/>
          </a:xfrm>
          <a:prstGeom prst="rect">
            <a:avLst/>
          </a:prstGeom>
          <a:solidFill>
            <a:schemeClr val="accent4">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5 + 1</a:t>
            </a:r>
            <a:endParaRPr lang="he-IL" sz="4000" dirty="0">
              <a:latin typeface="Calibri" panose="020F0502020204030204" pitchFamily="34" charset="0"/>
              <a:cs typeface="Calibri" panose="020F0502020204030204" pitchFamily="34" charset="0"/>
            </a:endParaRPr>
          </a:p>
        </p:txBody>
      </p:sp>
      <p:sp>
        <p:nvSpPr>
          <p:cNvPr id="100" name="TextBox 3">
            <a:extLst>
              <a:ext uri="{FF2B5EF4-FFF2-40B4-BE49-F238E27FC236}">
                <a16:creationId xmlns:a16="http://schemas.microsoft.com/office/drawing/2014/main" id="{C39832AF-6FAE-4422-978E-B6A1AF8097FB}"/>
              </a:ext>
            </a:extLst>
          </p:cNvPr>
          <p:cNvSpPr txBox="1"/>
          <p:nvPr/>
        </p:nvSpPr>
        <p:spPr>
          <a:xfrm>
            <a:off x="324841" y="4721328"/>
            <a:ext cx="1440000" cy="707886"/>
          </a:xfrm>
          <a:prstGeom prst="rect">
            <a:avLst/>
          </a:prstGeom>
          <a:solidFill>
            <a:schemeClr val="accent6">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3 + 3</a:t>
            </a:r>
            <a:endParaRPr lang="he-IL" sz="4000" dirty="0">
              <a:latin typeface="Calibri" panose="020F0502020204030204" pitchFamily="34" charset="0"/>
              <a:cs typeface="Calibri" panose="020F0502020204030204" pitchFamily="34" charset="0"/>
            </a:endParaRPr>
          </a:p>
        </p:txBody>
      </p:sp>
      <p:sp>
        <p:nvSpPr>
          <p:cNvPr id="600" name="TextBox 3">
            <a:extLst>
              <a:ext uri="{FF2B5EF4-FFF2-40B4-BE49-F238E27FC236}">
                <a16:creationId xmlns:a16="http://schemas.microsoft.com/office/drawing/2014/main" id="{DB91EFBA-0F50-434F-9ADD-D14828AA3575}"/>
              </a:ext>
            </a:extLst>
          </p:cNvPr>
          <p:cNvSpPr txBox="1"/>
          <p:nvPr/>
        </p:nvSpPr>
        <p:spPr>
          <a:xfrm>
            <a:off x="308454" y="3820759"/>
            <a:ext cx="1440000" cy="707886"/>
          </a:xfrm>
          <a:prstGeom prst="rect">
            <a:avLst/>
          </a:prstGeom>
          <a:solidFill>
            <a:srgbClr val="9FD8F5"/>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4 + 2</a:t>
            </a:r>
            <a:endParaRPr lang="he-IL" sz="4000" dirty="0">
              <a:latin typeface="Calibri" panose="020F0502020204030204" pitchFamily="34" charset="0"/>
              <a:cs typeface="Calibri" panose="020F0502020204030204" pitchFamily="34" charset="0"/>
            </a:endParaRPr>
          </a:p>
        </p:txBody>
      </p:sp>
      <p:sp>
        <p:nvSpPr>
          <p:cNvPr id="624" name="TextBox 3">
            <a:extLst>
              <a:ext uri="{FF2B5EF4-FFF2-40B4-BE49-F238E27FC236}">
                <a16:creationId xmlns:a16="http://schemas.microsoft.com/office/drawing/2014/main" id="{B2F1E7E5-1AF5-43CA-AF89-C763C2E46D53}"/>
              </a:ext>
            </a:extLst>
          </p:cNvPr>
          <p:cNvSpPr txBox="1"/>
          <p:nvPr/>
        </p:nvSpPr>
        <p:spPr>
          <a:xfrm>
            <a:off x="2063350" y="3804202"/>
            <a:ext cx="1440000" cy="707886"/>
          </a:xfrm>
          <a:prstGeom prst="rect">
            <a:avLst/>
          </a:prstGeom>
          <a:solidFill>
            <a:srgbClr val="9FD8F5"/>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2 + 4</a:t>
            </a:r>
            <a:endParaRPr lang="he-IL" sz="4000" dirty="0">
              <a:latin typeface="Calibri" panose="020F0502020204030204" pitchFamily="34" charset="0"/>
              <a:cs typeface="Calibri" panose="020F0502020204030204" pitchFamily="34" charset="0"/>
            </a:endParaRPr>
          </a:p>
        </p:txBody>
      </p:sp>
      <p:sp>
        <p:nvSpPr>
          <p:cNvPr id="3" name="TextBox 2"/>
          <p:cNvSpPr txBox="1"/>
          <p:nvPr/>
        </p:nvSpPr>
        <p:spPr>
          <a:xfrm>
            <a:off x="2105858" y="1123998"/>
            <a:ext cx="6942612"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תַרְגִילִים שֶיֵש לָהֶם זוּגוֹת מְחֻבָּרִים שוֹנִים מְצָאתֶם?</a:t>
            </a:r>
          </a:p>
        </p:txBody>
      </p:sp>
      <p:pic>
        <p:nvPicPr>
          <p:cNvPr id="19" name="תמונה 18"/>
          <p:cNvPicPr/>
          <p:nvPr/>
        </p:nvPicPr>
        <p:blipFill>
          <a:blip r:embed="rId3"/>
          <a:stretch>
            <a:fillRect/>
          </a:stretch>
        </p:blipFill>
        <p:spPr>
          <a:xfrm>
            <a:off x="107505" y="76192"/>
            <a:ext cx="648072" cy="707887"/>
          </a:xfrm>
          <a:prstGeom prst="rect">
            <a:avLst/>
          </a:prstGeom>
        </p:spPr>
      </p:pic>
      <p:sp>
        <p:nvSpPr>
          <p:cNvPr id="20" name="לחצו עלי למחיקת התרגילים הכפולים">
            <a:extLst>
              <a:ext uri="{FF2B5EF4-FFF2-40B4-BE49-F238E27FC236}">
                <a16:creationId xmlns:a16="http://schemas.microsoft.com/office/drawing/2014/main" id="{CCEE64B0-4904-4B53-978C-69C73BEC961D}"/>
              </a:ext>
            </a:extLst>
          </p:cNvPr>
          <p:cNvSpPr/>
          <p:nvPr/>
        </p:nvSpPr>
        <p:spPr>
          <a:xfrm>
            <a:off x="3275856" y="4941168"/>
            <a:ext cx="3168352" cy="168110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לִמְחִיקַת אֶחָד מִכָּל זוּג תַרְגִילִים שֶיֵש בָּהֶם אוֹתָם מְחֻבָּרִים. </a:t>
            </a:r>
          </a:p>
        </p:txBody>
      </p:sp>
      <p:sp>
        <p:nvSpPr>
          <p:cNvPr id="25" name="TextBox 3">
            <a:extLst>
              <a:ext uri="{FF2B5EF4-FFF2-40B4-BE49-F238E27FC236}">
                <a16:creationId xmlns:a16="http://schemas.microsoft.com/office/drawing/2014/main" id="{FCB4205D-E222-430A-99CC-0957B64B30A4}"/>
              </a:ext>
            </a:extLst>
          </p:cNvPr>
          <p:cNvSpPr txBox="1"/>
          <p:nvPr/>
        </p:nvSpPr>
        <p:spPr>
          <a:xfrm>
            <a:off x="2060378" y="2125090"/>
            <a:ext cx="1440000" cy="707886"/>
          </a:xfrm>
          <a:prstGeom prst="rect">
            <a:avLst/>
          </a:prstGeom>
          <a:solidFill>
            <a:srgbClr val="FF819F"/>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0 + 6</a:t>
            </a:r>
            <a:endParaRPr lang="he-IL" sz="4000" dirty="0">
              <a:latin typeface="Calibri" panose="020F0502020204030204" pitchFamily="34" charset="0"/>
              <a:cs typeface="Calibri" panose="020F0502020204030204" pitchFamily="34" charset="0"/>
            </a:endParaRPr>
          </a:p>
        </p:txBody>
      </p:sp>
      <p:sp>
        <p:nvSpPr>
          <p:cNvPr id="26" name="TextBox 3">
            <a:extLst>
              <a:ext uri="{FF2B5EF4-FFF2-40B4-BE49-F238E27FC236}">
                <a16:creationId xmlns:a16="http://schemas.microsoft.com/office/drawing/2014/main" id="{03B165A0-1639-459E-A747-4025F766061C}"/>
              </a:ext>
            </a:extLst>
          </p:cNvPr>
          <p:cNvSpPr txBox="1"/>
          <p:nvPr/>
        </p:nvSpPr>
        <p:spPr>
          <a:xfrm>
            <a:off x="308117" y="2125090"/>
            <a:ext cx="1440000" cy="707886"/>
          </a:xfrm>
          <a:prstGeom prst="rect">
            <a:avLst/>
          </a:prstGeom>
          <a:solidFill>
            <a:srgbClr val="FF819F"/>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6 + 0</a:t>
            </a:r>
            <a:endParaRPr lang="he-IL" sz="4000" dirty="0">
              <a:latin typeface="Calibri" panose="020F0502020204030204" pitchFamily="34" charset="0"/>
              <a:cs typeface="Calibri" panose="020F0502020204030204" pitchFamily="34" charset="0"/>
            </a:endParaRPr>
          </a:p>
        </p:txBody>
      </p:sp>
      <p:sp>
        <p:nvSpPr>
          <p:cNvPr id="23" name="לחצו עלי למחיקת התרגילים הכפולים">
            <a:extLst>
              <a:ext uri="{FF2B5EF4-FFF2-40B4-BE49-F238E27FC236}">
                <a16:creationId xmlns:a16="http://schemas.microsoft.com/office/drawing/2014/main" id="{0C791034-5D44-42BF-B47B-47790B62448F}"/>
              </a:ext>
            </a:extLst>
          </p:cNvPr>
          <p:cNvSpPr/>
          <p:nvPr/>
        </p:nvSpPr>
        <p:spPr>
          <a:xfrm>
            <a:off x="3275856" y="4941168"/>
            <a:ext cx="3168352" cy="168110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הַתְשוּבָה. </a:t>
            </a:r>
          </a:p>
        </p:txBody>
      </p:sp>
      <p:pic>
        <p:nvPicPr>
          <p:cNvPr id="16" name="תמונה 15">
            <a:extLst>
              <a:ext uri="{FF2B5EF4-FFF2-40B4-BE49-F238E27FC236}">
                <a16:creationId xmlns:a16="http://schemas.microsoft.com/office/drawing/2014/main" id="{06C7BFCA-F1AF-4C73-8179-1894F6818DF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75604" y="4528645"/>
            <a:ext cx="1474750" cy="2061008"/>
          </a:xfrm>
          <a:prstGeom prst="rect">
            <a:avLst/>
          </a:prstGeom>
        </p:spPr>
      </p:pic>
      <p:sp>
        <p:nvSpPr>
          <p:cNvPr id="17" name="אפשר להציג רק תרגיל אחד מכל זוג.">
            <a:extLst>
              <a:ext uri="{FF2B5EF4-FFF2-40B4-BE49-F238E27FC236}">
                <a16:creationId xmlns:a16="http://schemas.microsoft.com/office/drawing/2014/main" id="{6B4F2663-8B45-45BF-AC14-23A89ACCDA32}"/>
              </a:ext>
            </a:extLst>
          </p:cNvPr>
          <p:cNvSpPr/>
          <p:nvPr/>
        </p:nvSpPr>
        <p:spPr>
          <a:xfrm>
            <a:off x="3419872" y="3520066"/>
            <a:ext cx="4081679" cy="2464945"/>
          </a:xfrm>
          <a:custGeom>
            <a:avLst/>
            <a:gdLst>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4953 w 3871598"/>
              <a:gd name="connsiteY64" fmla="*/ 1152525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7334 w 3871598"/>
              <a:gd name="connsiteY64" fmla="*/ 1159668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990581"/>
              <a:gd name="connsiteY0" fmla="*/ 396875 h 2232042"/>
              <a:gd name="connsiteX1" fmla="*/ 3433353 w 3990581"/>
              <a:gd name="connsiteY1" fmla="*/ 250825 h 2232042"/>
              <a:gd name="connsiteX2" fmla="*/ 3404778 w 3990581"/>
              <a:gd name="connsiteY2" fmla="*/ 203200 h 2232042"/>
              <a:gd name="connsiteX3" fmla="*/ 3369853 w 3990581"/>
              <a:gd name="connsiteY3" fmla="*/ 152400 h 2232042"/>
              <a:gd name="connsiteX4" fmla="*/ 3331753 w 3990581"/>
              <a:gd name="connsiteY4" fmla="*/ 127000 h 2232042"/>
              <a:gd name="connsiteX5" fmla="*/ 3287303 w 3990581"/>
              <a:gd name="connsiteY5" fmla="*/ 98425 h 2232042"/>
              <a:gd name="connsiteX6" fmla="*/ 3223803 w 3990581"/>
              <a:gd name="connsiteY6" fmla="*/ 76200 h 2232042"/>
              <a:gd name="connsiteX7" fmla="*/ 3103153 w 3990581"/>
              <a:gd name="connsiteY7" fmla="*/ 53975 h 2232042"/>
              <a:gd name="connsiteX8" fmla="*/ 3004728 w 3990581"/>
              <a:gd name="connsiteY8" fmla="*/ 38100 h 2232042"/>
              <a:gd name="connsiteX9" fmla="*/ 2668178 w 3990581"/>
              <a:gd name="connsiteY9" fmla="*/ 12700 h 2232042"/>
              <a:gd name="connsiteX10" fmla="*/ 2087153 w 3990581"/>
              <a:gd name="connsiteY10" fmla="*/ 0 h 2232042"/>
              <a:gd name="connsiteX11" fmla="*/ 1306103 w 3990581"/>
              <a:gd name="connsiteY11" fmla="*/ 9525 h 2232042"/>
              <a:gd name="connsiteX12" fmla="*/ 588553 w 3990581"/>
              <a:gd name="connsiteY12" fmla="*/ 66675 h 2232042"/>
              <a:gd name="connsiteX13" fmla="*/ 182153 w 3990581"/>
              <a:gd name="connsiteY13" fmla="*/ 111125 h 2232042"/>
              <a:gd name="connsiteX14" fmla="*/ 121828 w 3990581"/>
              <a:gd name="connsiteY14" fmla="*/ 120650 h 2232042"/>
              <a:gd name="connsiteX15" fmla="*/ 93253 w 3990581"/>
              <a:gd name="connsiteY15" fmla="*/ 133350 h 2232042"/>
              <a:gd name="connsiteX16" fmla="*/ 61503 w 3990581"/>
              <a:gd name="connsiteY16" fmla="*/ 155575 h 2232042"/>
              <a:gd name="connsiteX17" fmla="*/ 45628 w 3990581"/>
              <a:gd name="connsiteY17" fmla="*/ 180975 h 2232042"/>
              <a:gd name="connsiteX18" fmla="*/ 29753 w 3990581"/>
              <a:gd name="connsiteY18" fmla="*/ 222250 h 2232042"/>
              <a:gd name="connsiteX19" fmla="*/ 17053 w 3990581"/>
              <a:gd name="connsiteY19" fmla="*/ 276225 h 2232042"/>
              <a:gd name="connsiteX20" fmla="*/ 4353 w 3990581"/>
              <a:gd name="connsiteY20" fmla="*/ 390525 h 2232042"/>
              <a:gd name="connsiteX21" fmla="*/ 7528 w 3990581"/>
              <a:gd name="connsiteY21" fmla="*/ 676275 h 2232042"/>
              <a:gd name="connsiteX22" fmla="*/ 86903 w 3990581"/>
              <a:gd name="connsiteY22" fmla="*/ 1136650 h 2232042"/>
              <a:gd name="connsiteX23" fmla="*/ 178978 w 3990581"/>
              <a:gd name="connsiteY23" fmla="*/ 1428750 h 2232042"/>
              <a:gd name="connsiteX24" fmla="*/ 309153 w 3990581"/>
              <a:gd name="connsiteY24" fmla="*/ 1784350 h 2232042"/>
              <a:gd name="connsiteX25" fmla="*/ 480603 w 3990581"/>
              <a:gd name="connsiteY25" fmla="*/ 2057400 h 2232042"/>
              <a:gd name="connsiteX26" fmla="*/ 537753 w 3990581"/>
              <a:gd name="connsiteY26" fmla="*/ 2120900 h 2232042"/>
              <a:gd name="connsiteX27" fmla="*/ 607603 w 3990581"/>
              <a:gd name="connsiteY27" fmla="*/ 2155825 h 2232042"/>
              <a:gd name="connsiteX28" fmla="*/ 680628 w 3990581"/>
              <a:gd name="connsiteY28" fmla="*/ 2178050 h 2232042"/>
              <a:gd name="connsiteX29" fmla="*/ 772703 w 3990581"/>
              <a:gd name="connsiteY29" fmla="*/ 2197100 h 2232042"/>
              <a:gd name="connsiteX30" fmla="*/ 867953 w 3990581"/>
              <a:gd name="connsiteY30" fmla="*/ 2216150 h 2232042"/>
              <a:gd name="connsiteX31" fmla="*/ 1067978 w 3990581"/>
              <a:gd name="connsiteY31" fmla="*/ 2222500 h 2232042"/>
              <a:gd name="connsiteX32" fmla="*/ 1328328 w 3990581"/>
              <a:gd name="connsiteY32" fmla="*/ 2219325 h 2232042"/>
              <a:gd name="connsiteX33" fmla="*/ 1779178 w 3990581"/>
              <a:gd name="connsiteY33" fmla="*/ 2232025 h 2232042"/>
              <a:gd name="connsiteX34" fmla="*/ 2258603 w 3990581"/>
              <a:gd name="connsiteY34" fmla="*/ 2216150 h 2232042"/>
              <a:gd name="connsiteX35" fmla="*/ 2661828 w 3990581"/>
              <a:gd name="connsiteY35" fmla="*/ 2206625 h 2232042"/>
              <a:gd name="connsiteX36" fmla="*/ 3071403 w 3990581"/>
              <a:gd name="connsiteY36" fmla="*/ 2190750 h 2232042"/>
              <a:gd name="connsiteX37" fmla="*/ 3192053 w 3990581"/>
              <a:gd name="connsiteY37" fmla="*/ 2165350 h 2232042"/>
              <a:gd name="connsiteX38" fmla="*/ 3236503 w 3990581"/>
              <a:gd name="connsiteY38" fmla="*/ 2152650 h 2232042"/>
              <a:gd name="connsiteX39" fmla="*/ 3280953 w 3990581"/>
              <a:gd name="connsiteY39" fmla="*/ 2133600 h 2232042"/>
              <a:gd name="connsiteX40" fmla="*/ 3319053 w 3990581"/>
              <a:gd name="connsiteY40" fmla="*/ 2101850 h 2232042"/>
              <a:gd name="connsiteX41" fmla="*/ 3366678 w 3990581"/>
              <a:gd name="connsiteY41" fmla="*/ 2054225 h 2232042"/>
              <a:gd name="connsiteX42" fmla="*/ 3395253 w 3990581"/>
              <a:gd name="connsiteY42" fmla="*/ 2006600 h 2232042"/>
              <a:gd name="connsiteX43" fmla="*/ 3420653 w 3990581"/>
              <a:gd name="connsiteY43" fmla="*/ 1917700 h 2232042"/>
              <a:gd name="connsiteX44" fmla="*/ 3433353 w 3990581"/>
              <a:gd name="connsiteY44" fmla="*/ 1816100 h 2232042"/>
              <a:gd name="connsiteX45" fmla="*/ 3458753 w 3990581"/>
              <a:gd name="connsiteY45" fmla="*/ 1698625 h 2232042"/>
              <a:gd name="connsiteX46" fmla="*/ 3480978 w 3990581"/>
              <a:gd name="connsiteY46" fmla="*/ 1460500 h 2232042"/>
              <a:gd name="connsiteX47" fmla="*/ 3487328 w 3990581"/>
              <a:gd name="connsiteY47" fmla="*/ 1374775 h 2232042"/>
              <a:gd name="connsiteX48" fmla="*/ 3493678 w 3990581"/>
              <a:gd name="connsiteY48" fmla="*/ 1336675 h 2232042"/>
              <a:gd name="connsiteX49" fmla="*/ 3503203 w 3990581"/>
              <a:gd name="connsiteY49" fmla="*/ 1320800 h 2232042"/>
              <a:gd name="connsiteX50" fmla="*/ 3534953 w 3990581"/>
              <a:gd name="connsiteY50" fmla="*/ 1308100 h 2232042"/>
              <a:gd name="connsiteX51" fmla="*/ 3588928 w 3990581"/>
              <a:gd name="connsiteY51" fmla="*/ 1295400 h 2232042"/>
              <a:gd name="connsiteX52" fmla="*/ 3652428 w 3990581"/>
              <a:gd name="connsiteY52" fmla="*/ 1289050 h 2232042"/>
              <a:gd name="connsiteX53" fmla="*/ 3728628 w 3990581"/>
              <a:gd name="connsiteY53" fmla="*/ 1289050 h 2232042"/>
              <a:gd name="connsiteX54" fmla="*/ 3785778 w 3990581"/>
              <a:gd name="connsiteY54" fmla="*/ 1295400 h 2232042"/>
              <a:gd name="connsiteX55" fmla="*/ 3836578 w 3990581"/>
              <a:gd name="connsiteY55" fmla="*/ 1301750 h 2232042"/>
              <a:gd name="connsiteX56" fmla="*/ 3990566 w 3990581"/>
              <a:gd name="connsiteY56" fmla="*/ 1340644 h 2232042"/>
              <a:gd name="connsiteX57" fmla="*/ 3846103 w 3990581"/>
              <a:gd name="connsiteY57" fmla="*/ 1247775 h 2232042"/>
              <a:gd name="connsiteX58" fmla="*/ 3820703 w 3990581"/>
              <a:gd name="connsiteY58" fmla="*/ 1216025 h 2232042"/>
              <a:gd name="connsiteX59" fmla="*/ 3782603 w 3990581"/>
              <a:gd name="connsiteY59" fmla="*/ 1200150 h 2232042"/>
              <a:gd name="connsiteX60" fmla="*/ 3738153 w 3990581"/>
              <a:gd name="connsiteY60" fmla="*/ 1184275 h 2232042"/>
              <a:gd name="connsiteX61" fmla="*/ 3674653 w 3990581"/>
              <a:gd name="connsiteY61" fmla="*/ 1165225 h 2232042"/>
              <a:gd name="connsiteX62" fmla="*/ 3614328 w 3990581"/>
              <a:gd name="connsiteY62" fmla="*/ 1158875 h 2232042"/>
              <a:gd name="connsiteX63" fmla="*/ 3582578 w 3990581"/>
              <a:gd name="connsiteY63" fmla="*/ 1152525 h 2232042"/>
              <a:gd name="connsiteX64" fmla="*/ 3537334 w 3990581"/>
              <a:gd name="connsiteY64" fmla="*/ 1159668 h 2232042"/>
              <a:gd name="connsiteX65" fmla="*/ 3487328 w 3990581"/>
              <a:gd name="connsiteY65" fmla="*/ 1152525 h 2232042"/>
              <a:gd name="connsiteX66" fmla="*/ 3487328 w 3990581"/>
              <a:gd name="connsiteY66" fmla="*/ 1022350 h 2232042"/>
              <a:gd name="connsiteX67" fmla="*/ 3490503 w 3990581"/>
              <a:gd name="connsiteY67" fmla="*/ 841375 h 2232042"/>
              <a:gd name="connsiteX68" fmla="*/ 3458753 w 3990581"/>
              <a:gd name="connsiteY68" fmla="*/ 396875 h 2232042"/>
              <a:gd name="connsiteX0" fmla="*/ 3458753 w 3991144"/>
              <a:gd name="connsiteY0" fmla="*/ 396875 h 2232042"/>
              <a:gd name="connsiteX1" fmla="*/ 3433353 w 3991144"/>
              <a:gd name="connsiteY1" fmla="*/ 250825 h 2232042"/>
              <a:gd name="connsiteX2" fmla="*/ 3404778 w 3991144"/>
              <a:gd name="connsiteY2" fmla="*/ 203200 h 2232042"/>
              <a:gd name="connsiteX3" fmla="*/ 3369853 w 3991144"/>
              <a:gd name="connsiteY3" fmla="*/ 152400 h 2232042"/>
              <a:gd name="connsiteX4" fmla="*/ 3331753 w 3991144"/>
              <a:gd name="connsiteY4" fmla="*/ 127000 h 2232042"/>
              <a:gd name="connsiteX5" fmla="*/ 3287303 w 3991144"/>
              <a:gd name="connsiteY5" fmla="*/ 98425 h 2232042"/>
              <a:gd name="connsiteX6" fmla="*/ 3223803 w 3991144"/>
              <a:gd name="connsiteY6" fmla="*/ 76200 h 2232042"/>
              <a:gd name="connsiteX7" fmla="*/ 3103153 w 3991144"/>
              <a:gd name="connsiteY7" fmla="*/ 53975 h 2232042"/>
              <a:gd name="connsiteX8" fmla="*/ 3004728 w 3991144"/>
              <a:gd name="connsiteY8" fmla="*/ 38100 h 2232042"/>
              <a:gd name="connsiteX9" fmla="*/ 2668178 w 3991144"/>
              <a:gd name="connsiteY9" fmla="*/ 12700 h 2232042"/>
              <a:gd name="connsiteX10" fmla="*/ 2087153 w 3991144"/>
              <a:gd name="connsiteY10" fmla="*/ 0 h 2232042"/>
              <a:gd name="connsiteX11" fmla="*/ 1306103 w 3991144"/>
              <a:gd name="connsiteY11" fmla="*/ 9525 h 2232042"/>
              <a:gd name="connsiteX12" fmla="*/ 588553 w 3991144"/>
              <a:gd name="connsiteY12" fmla="*/ 66675 h 2232042"/>
              <a:gd name="connsiteX13" fmla="*/ 182153 w 3991144"/>
              <a:gd name="connsiteY13" fmla="*/ 111125 h 2232042"/>
              <a:gd name="connsiteX14" fmla="*/ 121828 w 3991144"/>
              <a:gd name="connsiteY14" fmla="*/ 120650 h 2232042"/>
              <a:gd name="connsiteX15" fmla="*/ 93253 w 3991144"/>
              <a:gd name="connsiteY15" fmla="*/ 133350 h 2232042"/>
              <a:gd name="connsiteX16" fmla="*/ 61503 w 3991144"/>
              <a:gd name="connsiteY16" fmla="*/ 155575 h 2232042"/>
              <a:gd name="connsiteX17" fmla="*/ 45628 w 3991144"/>
              <a:gd name="connsiteY17" fmla="*/ 180975 h 2232042"/>
              <a:gd name="connsiteX18" fmla="*/ 29753 w 3991144"/>
              <a:gd name="connsiteY18" fmla="*/ 222250 h 2232042"/>
              <a:gd name="connsiteX19" fmla="*/ 17053 w 3991144"/>
              <a:gd name="connsiteY19" fmla="*/ 276225 h 2232042"/>
              <a:gd name="connsiteX20" fmla="*/ 4353 w 3991144"/>
              <a:gd name="connsiteY20" fmla="*/ 390525 h 2232042"/>
              <a:gd name="connsiteX21" fmla="*/ 7528 w 3991144"/>
              <a:gd name="connsiteY21" fmla="*/ 676275 h 2232042"/>
              <a:gd name="connsiteX22" fmla="*/ 86903 w 3991144"/>
              <a:gd name="connsiteY22" fmla="*/ 1136650 h 2232042"/>
              <a:gd name="connsiteX23" fmla="*/ 178978 w 3991144"/>
              <a:gd name="connsiteY23" fmla="*/ 1428750 h 2232042"/>
              <a:gd name="connsiteX24" fmla="*/ 309153 w 3991144"/>
              <a:gd name="connsiteY24" fmla="*/ 1784350 h 2232042"/>
              <a:gd name="connsiteX25" fmla="*/ 480603 w 3991144"/>
              <a:gd name="connsiteY25" fmla="*/ 2057400 h 2232042"/>
              <a:gd name="connsiteX26" fmla="*/ 537753 w 3991144"/>
              <a:gd name="connsiteY26" fmla="*/ 2120900 h 2232042"/>
              <a:gd name="connsiteX27" fmla="*/ 607603 w 3991144"/>
              <a:gd name="connsiteY27" fmla="*/ 2155825 h 2232042"/>
              <a:gd name="connsiteX28" fmla="*/ 680628 w 3991144"/>
              <a:gd name="connsiteY28" fmla="*/ 2178050 h 2232042"/>
              <a:gd name="connsiteX29" fmla="*/ 772703 w 3991144"/>
              <a:gd name="connsiteY29" fmla="*/ 2197100 h 2232042"/>
              <a:gd name="connsiteX30" fmla="*/ 867953 w 3991144"/>
              <a:gd name="connsiteY30" fmla="*/ 2216150 h 2232042"/>
              <a:gd name="connsiteX31" fmla="*/ 1067978 w 3991144"/>
              <a:gd name="connsiteY31" fmla="*/ 2222500 h 2232042"/>
              <a:gd name="connsiteX32" fmla="*/ 1328328 w 3991144"/>
              <a:gd name="connsiteY32" fmla="*/ 2219325 h 2232042"/>
              <a:gd name="connsiteX33" fmla="*/ 1779178 w 3991144"/>
              <a:gd name="connsiteY33" fmla="*/ 2232025 h 2232042"/>
              <a:gd name="connsiteX34" fmla="*/ 2258603 w 3991144"/>
              <a:gd name="connsiteY34" fmla="*/ 2216150 h 2232042"/>
              <a:gd name="connsiteX35" fmla="*/ 2661828 w 3991144"/>
              <a:gd name="connsiteY35" fmla="*/ 2206625 h 2232042"/>
              <a:gd name="connsiteX36" fmla="*/ 3071403 w 3991144"/>
              <a:gd name="connsiteY36" fmla="*/ 2190750 h 2232042"/>
              <a:gd name="connsiteX37" fmla="*/ 3192053 w 3991144"/>
              <a:gd name="connsiteY37" fmla="*/ 2165350 h 2232042"/>
              <a:gd name="connsiteX38" fmla="*/ 3236503 w 3991144"/>
              <a:gd name="connsiteY38" fmla="*/ 2152650 h 2232042"/>
              <a:gd name="connsiteX39" fmla="*/ 3280953 w 3991144"/>
              <a:gd name="connsiteY39" fmla="*/ 2133600 h 2232042"/>
              <a:gd name="connsiteX40" fmla="*/ 3319053 w 3991144"/>
              <a:gd name="connsiteY40" fmla="*/ 2101850 h 2232042"/>
              <a:gd name="connsiteX41" fmla="*/ 3366678 w 3991144"/>
              <a:gd name="connsiteY41" fmla="*/ 2054225 h 2232042"/>
              <a:gd name="connsiteX42" fmla="*/ 3395253 w 3991144"/>
              <a:gd name="connsiteY42" fmla="*/ 2006600 h 2232042"/>
              <a:gd name="connsiteX43" fmla="*/ 3420653 w 3991144"/>
              <a:gd name="connsiteY43" fmla="*/ 1917700 h 2232042"/>
              <a:gd name="connsiteX44" fmla="*/ 3433353 w 3991144"/>
              <a:gd name="connsiteY44" fmla="*/ 1816100 h 2232042"/>
              <a:gd name="connsiteX45" fmla="*/ 3458753 w 3991144"/>
              <a:gd name="connsiteY45" fmla="*/ 1698625 h 2232042"/>
              <a:gd name="connsiteX46" fmla="*/ 3480978 w 3991144"/>
              <a:gd name="connsiteY46" fmla="*/ 1460500 h 2232042"/>
              <a:gd name="connsiteX47" fmla="*/ 3487328 w 3991144"/>
              <a:gd name="connsiteY47" fmla="*/ 1374775 h 2232042"/>
              <a:gd name="connsiteX48" fmla="*/ 3493678 w 3991144"/>
              <a:gd name="connsiteY48" fmla="*/ 1336675 h 2232042"/>
              <a:gd name="connsiteX49" fmla="*/ 3503203 w 3991144"/>
              <a:gd name="connsiteY49" fmla="*/ 1320800 h 2232042"/>
              <a:gd name="connsiteX50" fmla="*/ 3534953 w 3991144"/>
              <a:gd name="connsiteY50" fmla="*/ 1308100 h 2232042"/>
              <a:gd name="connsiteX51" fmla="*/ 3588928 w 3991144"/>
              <a:gd name="connsiteY51" fmla="*/ 1295400 h 2232042"/>
              <a:gd name="connsiteX52" fmla="*/ 3652428 w 3991144"/>
              <a:gd name="connsiteY52" fmla="*/ 1289050 h 2232042"/>
              <a:gd name="connsiteX53" fmla="*/ 3728628 w 3991144"/>
              <a:gd name="connsiteY53" fmla="*/ 1289050 h 2232042"/>
              <a:gd name="connsiteX54" fmla="*/ 3785778 w 3991144"/>
              <a:gd name="connsiteY54" fmla="*/ 1295400 h 2232042"/>
              <a:gd name="connsiteX55" fmla="*/ 3836578 w 3991144"/>
              <a:gd name="connsiteY55" fmla="*/ 1301750 h 2232042"/>
              <a:gd name="connsiteX56" fmla="*/ 3990566 w 3991144"/>
              <a:gd name="connsiteY56" fmla="*/ 1340644 h 2232042"/>
              <a:gd name="connsiteX57" fmla="*/ 3886584 w 3991144"/>
              <a:gd name="connsiteY57" fmla="*/ 1235869 h 2232042"/>
              <a:gd name="connsiteX58" fmla="*/ 3820703 w 3991144"/>
              <a:gd name="connsiteY58" fmla="*/ 1216025 h 2232042"/>
              <a:gd name="connsiteX59" fmla="*/ 3782603 w 3991144"/>
              <a:gd name="connsiteY59" fmla="*/ 1200150 h 2232042"/>
              <a:gd name="connsiteX60" fmla="*/ 3738153 w 3991144"/>
              <a:gd name="connsiteY60" fmla="*/ 1184275 h 2232042"/>
              <a:gd name="connsiteX61" fmla="*/ 3674653 w 3991144"/>
              <a:gd name="connsiteY61" fmla="*/ 1165225 h 2232042"/>
              <a:gd name="connsiteX62" fmla="*/ 3614328 w 3991144"/>
              <a:gd name="connsiteY62" fmla="*/ 1158875 h 2232042"/>
              <a:gd name="connsiteX63" fmla="*/ 3582578 w 3991144"/>
              <a:gd name="connsiteY63" fmla="*/ 1152525 h 2232042"/>
              <a:gd name="connsiteX64" fmla="*/ 3537334 w 3991144"/>
              <a:gd name="connsiteY64" fmla="*/ 1159668 h 2232042"/>
              <a:gd name="connsiteX65" fmla="*/ 3487328 w 3991144"/>
              <a:gd name="connsiteY65" fmla="*/ 1152525 h 2232042"/>
              <a:gd name="connsiteX66" fmla="*/ 3487328 w 3991144"/>
              <a:gd name="connsiteY66" fmla="*/ 1022350 h 2232042"/>
              <a:gd name="connsiteX67" fmla="*/ 3490503 w 3991144"/>
              <a:gd name="connsiteY67" fmla="*/ 841375 h 2232042"/>
              <a:gd name="connsiteX68" fmla="*/ 3458753 w 3991144"/>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20015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38140 w 3991139"/>
              <a:gd name="connsiteY62" fmla="*/ 1142207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91139" h="2232042">
                <a:moveTo>
                  <a:pt x="3458753" y="396875"/>
                </a:moveTo>
                <a:cubicBezTo>
                  <a:pt x="3449228" y="298450"/>
                  <a:pt x="3442349" y="283104"/>
                  <a:pt x="3433353" y="250825"/>
                </a:cubicBezTo>
                <a:cubicBezTo>
                  <a:pt x="3424357" y="218546"/>
                  <a:pt x="3415361" y="219604"/>
                  <a:pt x="3404778" y="203200"/>
                </a:cubicBezTo>
                <a:cubicBezTo>
                  <a:pt x="3394195" y="186796"/>
                  <a:pt x="3382024" y="165100"/>
                  <a:pt x="3369853" y="152400"/>
                </a:cubicBezTo>
                <a:cubicBezTo>
                  <a:pt x="3357682" y="139700"/>
                  <a:pt x="3345511" y="135996"/>
                  <a:pt x="3331753" y="127000"/>
                </a:cubicBezTo>
                <a:cubicBezTo>
                  <a:pt x="3317995" y="118004"/>
                  <a:pt x="3305295" y="106892"/>
                  <a:pt x="3287303" y="98425"/>
                </a:cubicBezTo>
                <a:cubicBezTo>
                  <a:pt x="3269311" y="89958"/>
                  <a:pt x="3254495" y="83608"/>
                  <a:pt x="3223803" y="76200"/>
                </a:cubicBezTo>
                <a:cubicBezTo>
                  <a:pt x="3193111" y="68792"/>
                  <a:pt x="3139665" y="60325"/>
                  <a:pt x="3103153" y="53975"/>
                </a:cubicBezTo>
                <a:cubicBezTo>
                  <a:pt x="3066641" y="47625"/>
                  <a:pt x="3077224" y="44979"/>
                  <a:pt x="3004728" y="38100"/>
                </a:cubicBezTo>
                <a:cubicBezTo>
                  <a:pt x="2932232" y="31221"/>
                  <a:pt x="2821107" y="19050"/>
                  <a:pt x="2668178" y="12700"/>
                </a:cubicBezTo>
                <a:cubicBezTo>
                  <a:pt x="2515249" y="6350"/>
                  <a:pt x="2087153" y="0"/>
                  <a:pt x="2087153" y="0"/>
                </a:cubicBezTo>
                <a:lnTo>
                  <a:pt x="1306103" y="9525"/>
                </a:lnTo>
                <a:cubicBezTo>
                  <a:pt x="1056336" y="20637"/>
                  <a:pt x="775878" y="49742"/>
                  <a:pt x="588553" y="66675"/>
                </a:cubicBezTo>
                <a:cubicBezTo>
                  <a:pt x="401228" y="83608"/>
                  <a:pt x="259940" y="102129"/>
                  <a:pt x="182153" y="111125"/>
                </a:cubicBezTo>
                <a:cubicBezTo>
                  <a:pt x="104365" y="120121"/>
                  <a:pt x="136645" y="116946"/>
                  <a:pt x="121828" y="120650"/>
                </a:cubicBezTo>
                <a:cubicBezTo>
                  <a:pt x="107011" y="124354"/>
                  <a:pt x="103307" y="127529"/>
                  <a:pt x="93253" y="133350"/>
                </a:cubicBezTo>
                <a:cubicBezTo>
                  <a:pt x="83199" y="139171"/>
                  <a:pt x="69440" y="147638"/>
                  <a:pt x="61503" y="155575"/>
                </a:cubicBezTo>
                <a:cubicBezTo>
                  <a:pt x="53566" y="163512"/>
                  <a:pt x="50920" y="169862"/>
                  <a:pt x="45628" y="180975"/>
                </a:cubicBezTo>
                <a:cubicBezTo>
                  <a:pt x="40336" y="192087"/>
                  <a:pt x="34515" y="206375"/>
                  <a:pt x="29753" y="222250"/>
                </a:cubicBezTo>
                <a:cubicBezTo>
                  <a:pt x="24991" y="238125"/>
                  <a:pt x="21286" y="248179"/>
                  <a:pt x="17053" y="276225"/>
                </a:cubicBezTo>
                <a:cubicBezTo>
                  <a:pt x="12820" y="304271"/>
                  <a:pt x="5940" y="323850"/>
                  <a:pt x="4353" y="390525"/>
                </a:cubicBezTo>
                <a:cubicBezTo>
                  <a:pt x="2766" y="457200"/>
                  <a:pt x="-6230" y="551921"/>
                  <a:pt x="7528" y="676275"/>
                </a:cubicBezTo>
                <a:cubicBezTo>
                  <a:pt x="21286" y="800629"/>
                  <a:pt x="58328" y="1011238"/>
                  <a:pt x="86903" y="1136650"/>
                </a:cubicBezTo>
                <a:cubicBezTo>
                  <a:pt x="115478" y="1262063"/>
                  <a:pt x="141936" y="1320800"/>
                  <a:pt x="178978" y="1428750"/>
                </a:cubicBezTo>
                <a:cubicBezTo>
                  <a:pt x="216020" y="1536700"/>
                  <a:pt x="258882" y="1679575"/>
                  <a:pt x="309153" y="1784350"/>
                </a:cubicBezTo>
                <a:cubicBezTo>
                  <a:pt x="359424" y="1889125"/>
                  <a:pt x="442503" y="2001308"/>
                  <a:pt x="480603" y="2057400"/>
                </a:cubicBezTo>
                <a:cubicBezTo>
                  <a:pt x="518703" y="2113492"/>
                  <a:pt x="516586" y="2104496"/>
                  <a:pt x="537753" y="2120900"/>
                </a:cubicBezTo>
                <a:cubicBezTo>
                  <a:pt x="558920" y="2137304"/>
                  <a:pt x="583790" y="2146300"/>
                  <a:pt x="607603" y="2155825"/>
                </a:cubicBezTo>
                <a:cubicBezTo>
                  <a:pt x="631415" y="2165350"/>
                  <a:pt x="653111" y="2171171"/>
                  <a:pt x="680628" y="2178050"/>
                </a:cubicBezTo>
                <a:cubicBezTo>
                  <a:pt x="708145" y="2184929"/>
                  <a:pt x="772703" y="2197100"/>
                  <a:pt x="772703" y="2197100"/>
                </a:cubicBezTo>
                <a:cubicBezTo>
                  <a:pt x="803924" y="2203450"/>
                  <a:pt x="818740" y="2211917"/>
                  <a:pt x="867953" y="2216150"/>
                </a:cubicBezTo>
                <a:cubicBezTo>
                  <a:pt x="917165" y="2220383"/>
                  <a:pt x="1067978" y="2222500"/>
                  <a:pt x="1067978" y="2222500"/>
                </a:cubicBezTo>
                <a:cubicBezTo>
                  <a:pt x="1144707" y="2223029"/>
                  <a:pt x="1209795" y="2217737"/>
                  <a:pt x="1328328" y="2219325"/>
                </a:cubicBezTo>
                <a:cubicBezTo>
                  <a:pt x="1446861" y="2220913"/>
                  <a:pt x="1624132" y="2232554"/>
                  <a:pt x="1779178" y="2232025"/>
                </a:cubicBezTo>
                <a:cubicBezTo>
                  <a:pt x="1934224" y="2231496"/>
                  <a:pt x="2258603" y="2216150"/>
                  <a:pt x="2258603" y="2216150"/>
                </a:cubicBezTo>
                <a:lnTo>
                  <a:pt x="2661828" y="2206625"/>
                </a:lnTo>
                <a:cubicBezTo>
                  <a:pt x="2797294" y="2202392"/>
                  <a:pt x="2983032" y="2197629"/>
                  <a:pt x="3071403" y="2190750"/>
                </a:cubicBezTo>
                <a:cubicBezTo>
                  <a:pt x="3159774" y="2183871"/>
                  <a:pt x="3164536" y="2171700"/>
                  <a:pt x="3192053" y="2165350"/>
                </a:cubicBezTo>
                <a:cubicBezTo>
                  <a:pt x="3219570" y="2159000"/>
                  <a:pt x="3221686" y="2157942"/>
                  <a:pt x="3236503" y="2152650"/>
                </a:cubicBezTo>
                <a:cubicBezTo>
                  <a:pt x="3251320" y="2147358"/>
                  <a:pt x="3267195" y="2142067"/>
                  <a:pt x="3280953" y="2133600"/>
                </a:cubicBezTo>
                <a:cubicBezTo>
                  <a:pt x="3294711" y="2125133"/>
                  <a:pt x="3304765" y="2115079"/>
                  <a:pt x="3319053" y="2101850"/>
                </a:cubicBezTo>
                <a:cubicBezTo>
                  <a:pt x="3333340" y="2088621"/>
                  <a:pt x="3353978" y="2070100"/>
                  <a:pt x="3366678" y="2054225"/>
                </a:cubicBezTo>
                <a:cubicBezTo>
                  <a:pt x="3379378" y="2038350"/>
                  <a:pt x="3386257" y="2029354"/>
                  <a:pt x="3395253" y="2006600"/>
                </a:cubicBezTo>
                <a:cubicBezTo>
                  <a:pt x="3404249" y="1983846"/>
                  <a:pt x="3414303" y="1949450"/>
                  <a:pt x="3420653" y="1917700"/>
                </a:cubicBezTo>
                <a:cubicBezTo>
                  <a:pt x="3427003" y="1885950"/>
                  <a:pt x="3427003" y="1852612"/>
                  <a:pt x="3433353" y="1816100"/>
                </a:cubicBezTo>
                <a:cubicBezTo>
                  <a:pt x="3439703" y="1779588"/>
                  <a:pt x="3450816" y="1757892"/>
                  <a:pt x="3458753" y="1698625"/>
                </a:cubicBezTo>
                <a:cubicBezTo>
                  <a:pt x="3466690" y="1639358"/>
                  <a:pt x="3476215" y="1514475"/>
                  <a:pt x="3480978" y="1460500"/>
                </a:cubicBezTo>
                <a:cubicBezTo>
                  <a:pt x="3485741" y="1406525"/>
                  <a:pt x="3485211" y="1395412"/>
                  <a:pt x="3487328" y="1374775"/>
                </a:cubicBezTo>
                <a:cubicBezTo>
                  <a:pt x="3489445" y="1354138"/>
                  <a:pt x="3493678" y="1336675"/>
                  <a:pt x="3493678" y="1336675"/>
                </a:cubicBezTo>
                <a:cubicBezTo>
                  <a:pt x="3496324" y="1327679"/>
                  <a:pt x="3496324" y="1325562"/>
                  <a:pt x="3503203" y="1320800"/>
                </a:cubicBezTo>
                <a:cubicBezTo>
                  <a:pt x="3510082" y="1316038"/>
                  <a:pt x="3520666" y="1312333"/>
                  <a:pt x="3534953" y="1308100"/>
                </a:cubicBezTo>
                <a:cubicBezTo>
                  <a:pt x="3549240" y="1303867"/>
                  <a:pt x="3569349" y="1298575"/>
                  <a:pt x="3588928" y="1295400"/>
                </a:cubicBezTo>
                <a:cubicBezTo>
                  <a:pt x="3608507" y="1292225"/>
                  <a:pt x="3629145" y="1290108"/>
                  <a:pt x="3652428" y="1289050"/>
                </a:cubicBezTo>
                <a:cubicBezTo>
                  <a:pt x="3675711" y="1287992"/>
                  <a:pt x="3706403" y="1287992"/>
                  <a:pt x="3728628" y="1289050"/>
                </a:cubicBezTo>
                <a:cubicBezTo>
                  <a:pt x="3750853" y="1290108"/>
                  <a:pt x="3785778" y="1295400"/>
                  <a:pt x="3785778" y="1295400"/>
                </a:cubicBezTo>
                <a:lnTo>
                  <a:pt x="3836578" y="1301750"/>
                </a:lnTo>
                <a:cubicBezTo>
                  <a:pt x="3850865" y="1303337"/>
                  <a:pt x="3982232" y="1351624"/>
                  <a:pt x="3990566" y="1340644"/>
                </a:cubicBezTo>
                <a:cubicBezTo>
                  <a:pt x="3998900" y="1329664"/>
                  <a:pt x="3914101" y="1259020"/>
                  <a:pt x="3886584" y="1235869"/>
                </a:cubicBezTo>
                <a:cubicBezTo>
                  <a:pt x="3859067" y="1212718"/>
                  <a:pt x="3842795" y="1210866"/>
                  <a:pt x="3825465" y="1201738"/>
                </a:cubicBezTo>
                <a:cubicBezTo>
                  <a:pt x="3808135" y="1192610"/>
                  <a:pt x="3797552" y="1186789"/>
                  <a:pt x="3782603" y="1181100"/>
                </a:cubicBezTo>
                <a:cubicBezTo>
                  <a:pt x="3767654" y="1175411"/>
                  <a:pt x="3752175" y="1171839"/>
                  <a:pt x="3735771" y="1167606"/>
                </a:cubicBezTo>
                <a:cubicBezTo>
                  <a:pt x="3719367" y="1163373"/>
                  <a:pt x="3700450" y="1159933"/>
                  <a:pt x="3684178" y="1155700"/>
                </a:cubicBezTo>
                <a:cubicBezTo>
                  <a:pt x="3667906" y="1151467"/>
                  <a:pt x="3657058" y="1145117"/>
                  <a:pt x="3638140" y="1142207"/>
                </a:cubicBezTo>
                <a:cubicBezTo>
                  <a:pt x="3619222" y="1139297"/>
                  <a:pt x="3589061" y="1135725"/>
                  <a:pt x="3570672" y="1138238"/>
                </a:cubicBezTo>
                <a:cubicBezTo>
                  <a:pt x="3552283" y="1140751"/>
                  <a:pt x="3541700" y="1154906"/>
                  <a:pt x="3527809" y="1157287"/>
                </a:cubicBezTo>
                <a:cubicBezTo>
                  <a:pt x="3513918" y="1159668"/>
                  <a:pt x="3494075" y="1175014"/>
                  <a:pt x="3487328" y="1152525"/>
                </a:cubicBezTo>
                <a:cubicBezTo>
                  <a:pt x="3480581" y="1130036"/>
                  <a:pt x="3486799" y="1074208"/>
                  <a:pt x="3487328" y="1022350"/>
                </a:cubicBezTo>
                <a:cubicBezTo>
                  <a:pt x="3487857" y="970492"/>
                  <a:pt x="3495266" y="948267"/>
                  <a:pt x="3490503" y="841375"/>
                </a:cubicBezTo>
                <a:cubicBezTo>
                  <a:pt x="3485741" y="734483"/>
                  <a:pt x="3468278" y="495300"/>
                  <a:pt x="3458753" y="396875"/>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457200" rIns="365760" bIns="731520" rtlCol="0" anchor="ctr"/>
          <a:lstStyle/>
          <a:p>
            <a:pPr algn="ctr"/>
            <a:r>
              <a:rPr lang="he-IL" sz="2800" dirty="0">
                <a:solidFill>
                  <a:schemeClr val="bg1"/>
                </a:solidFill>
                <a:latin typeface="Calibri" panose="020F0502020204030204" pitchFamily="34" charset="0"/>
                <a:cs typeface="Calibri" panose="020F0502020204030204" pitchFamily="34" charset="0"/>
              </a:rPr>
              <a:t> לַסְכוּם 6 יֵש 4 תַרְגִילִים שֶבָּהֶם זוּגוֹת שוֹנִים שֶל מְחֻבָּרִים.</a:t>
            </a:r>
            <a:endParaRPr lang="he-IL" sz="2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3508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53" presetClass="exit" presetSubtype="32" fill="hold" grpId="0" nodeType="withEffect">
                                  <p:stCondLst>
                                    <p:cond delay="0"/>
                                  </p:stCondLst>
                                  <p:childTnLst>
                                    <p:anim calcmode="lin" valueType="num">
                                      <p:cBhvr>
                                        <p:cTn id="11" dur="500"/>
                                        <p:tgtEl>
                                          <p:spTgt spid="25"/>
                                        </p:tgtEl>
                                        <p:attrNameLst>
                                          <p:attrName>ppt_w</p:attrName>
                                        </p:attrNameLst>
                                      </p:cBhvr>
                                      <p:tavLst>
                                        <p:tav tm="0">
                                          <p:val>
                                            <p:strVal val="ppt_w"/>
                                          </p:val>
                                        </p:tav>
                                        <p:tav tm="100000">
                                          <p:val>
                                            <p:fltVal val="0"/>
                                          </p:val>
                                        </p:tav>
                                      </p:tavLst>
                                    </p:anim>
                                    <p:anim calcmode="lin" valueType="num">
                                      <p:cBhvr>
                                        <p:cTn id="12" dur="500"/>
                                        <p:tgtEl>
                                          <p:spTgt spid="25"/>
                                        </p:tgtEl>
                                        <p:attrNameLst>
                                          <p:attrName>ppt_h</p:attrName>
                                        </p:attrNameLst>
                                      </p:cBhvr>
                                      <p:tavLst>
                                        <p:tav tm="0">
                                          <p:val>
                                            <p:strVal val="ppt_h"/>
                                          </p:val>
                                        </p:tav>
                                        <p:tav tm="100000">
                                          <p:val>
                                            <p:fltVal val="0"/>
                                          </p:val>
                                        </p:tav>
                                      </p:tavLst>
                                    </p:anim>
                                    <p:animEffect transition="out" filter="fade">
                                      <p:cBhvr>
                                        <p:cTn id="13" dur="500"/>
                                        <p:tgtEl>
                                          <p:spTgt spid="25"/>
                                        </p:tgtEl>
                                      </p:cBhvr>
                                    </p:animEffect>
                                    <p:set>
                                      <p:cBhvr>
                                        <p:cTn id="14" dur="1" fill="hold">
                                          <p:stCondLst>
                                            <p:cond delay="499"/>
                                          </p:stCondLst>
                                        </p:cTn>
                                        <p:tgtEl>
                                          <p:spTgt spid="25"/>
                                        </p:tgtEl>
                                        <p:attrNameLst>
                                          <p:attrName>style.visibility</p:attrName>
                                        </p:attrNameLst>
                                      </p:cBhvr>
                                      <p:to>
                                        <p:strVal val="hidden"/>
                                      </p:to>
                                    </p:set>
                                  </p:childTnLst>
                                </p:cTn>
                              </p:par>
                              <p:par>
                                <p:cTn id="15" presetID="53" presetClass="exit" presetSubtype="32" fill="hold" grpId="0" nodeType="withEffect">
                                  <p:stCondLst>
                                    <p:cond delay="0"/>
                                  </p:stCondLst>
                                  <p:childTnLst>
                                    <p:anim calcmode="lin" valueType="num">
                                      <p:cBhvr>
                                        <p:cTn id="16" dur="500"/>
                                        <p:tgtEl>
                                          <p:spTgt spid="76"/>
                                        </p:tgtEl>
                                        <p:attrNameLst>
                                          <p:attrName>ppt_w</p:attrName>
                                        </p:attrNameLst>
                                      </p:cBhvr>
                                      <p:tavLst>
                                        <p:tav tm="0">
                                          <p:val>
                                            <p:strVal val="ppt_w"/>
                                          </p:val>
                                        </p:tav>
                                        <p:tav tm="100000">
                                          <p:val>
                                            <p:fltVal val="0"/>
                                          </p:val>
                                        </p:tav>
                                      </p:tavLst>
                                    </p:anim>
                                    <p:anim calcmode="lin" valueType="num">
                                      <p:cBhvr>
                                        <p:cTn id="17" dur="500"/>
                                        <p:tgtEl>
                                          <p:spTgt spid="76"/>
                                        </p:tgtEl>
                                        <p:attrNameLst>
                                          <p:attrName>ppt_h</p:attrName>
                                        </p:attrNameLst>
                                      </p:cBhvr>
                                      <p:tavLst>
                                        <p:tav tm="0">
                                          <p:val>
                                            <p:strVal val="ppt_h"/>
                                          </p:val>
                                        </p:tav>
                                        <p:tav tm="100000">
                                          <p:val>
                                            <p:fltVal val="0"/>
                                          </p:val>
                                        </p:tav>
                                      </p:tavLst>
                                    </p:anim>
                                    <p:animEffect transition="out" filter="fade">
                                      <p:cBhvr>
                                        <p:cTn id="18" dur="500"/>
                                        <p:tgtEl>
                                          <p:spTgt spid="76"/>
                                        </p:tgtEl>
                                      </p:cBhvr>
                                    </p:animEffect>
                                    <p:set>
                                      <p:cBhvr>
                                        <p:cTn id="19" dur="1" fill="hold">
                                          <p:stCondLst>
                                            <p:cond delay="499"/>
                                          </p:stCondLst>
                                        </p:cTn>
                                        <p:tgtEl>
                                          <p:spTgt spid="76"/>
                                        </p:tgtEl>
                                        <p:attrNameLst>
                                          <p:attrName>style.visibility</p:attrName>
                                        </p:attrNameLst>
                                      </p:cBhvr>
                                      <p:to>
                                        <p:strVal val="hidden"/>
                                      </p:to>
                                    </p:set>
                                  </p:childTnLst>
                                </p:cTn>
                              </p:par>
                              <p:par>
                                <p:cTn id="20" presetID="53" presetClass="exit" presetSubtype="32" fill="hold" grpId="0" nodeType="withEffect">
                                  <p:stCondLst>
                                    <p:cond delay="0"/>
                                  </p:stCondLst>
                                  <p:childTnLst>
                                    <p:anim calcmode="lin" valueType="num">
                                      <p:cBhvr>
                                        <p:cTn id="21" dur="500"/>
                                        <p:tgtEl>
                                          <p:spTgt spid="624"/>
                                        </p:tgtEl>
                                        <p:attrNameLst>
                                          <p:attrName>ppt_w</p:attrName>
                                        </p:attrNameLst>
                                      </p:cBhvr>
                                      <p:tavLst>
                                        <p:tav tm="0">
                                          <p:val>
                                            <p:strVal val="ppt_w"/>
                                          </p:val>
                                        </p:tav>
                                        <p:tav tm="100000">
                                          <p:val>
                                            <p:fltVal val="0"/>
                                          </p:val>
                                        </p:tav>
                                      </p:tavLst>
                                    </p:anim>
                                    <p:anim calcmode="lin" valueType="num">
                                      <p:cBhvr>
                                        <p:cTn id="22" dur="500"/>
                                        <p:tgtEl>
                                          <p:spTgt spid="624"/>
                                        </p:tgtEl>
                                        <p:attrNameLst>
                                          <p:attrName>ppt_h</p:attrName>
                                        </p:attrNameLst>
                                      </p:cBhvr>
                                      <p:tavLst>
                                        <p:tav tm="0">
                                          <p:val>
                                            <p:strVal val="ppt_h"/>
                                          </p:val>
                                        </p:tav>
                                        <p:tav tm="100000">
                                          <p:val>
                                            <p:fltVal val="0"/>
                                          </p:val>
                                        </p:tav>
                                      </p:tavLst>
                                    </p:anim>
                                    <p:animEffect transition="out" filter="fade">
                                      <p:cBhvr>
                                        <p:cTn id="23" dur="500"/>
                                        <p:tgtEl>
                                          <p:spTgt spid="624"/>
                                        </p:tgtEl>
                                      </p:cBhvr>
                                    </p:animEffect>
                                    <p:set>
                                      <p:cBhvr>
                                        <p:cTn id="24" dur="1" fill="hold">
                                          <p:stCondLst>
                                            <p:cond delay="499"/>
                                          </p:stCondLst>
                                        </p:cTn>
                                        <p:tgtEl>
                                          <p:spTgt spid="624"/>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hidden"/>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249"/>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76" grpId="0" animBg="1"/>
      <p:bldP spid="624" grpId="0" animBg="1"/>
      <p:bldP spid="3" grpId="0"/>
      <p:bldP spid="20" grpId="0" animBg="1"/>
      <p:bldP spid="25" grpId="0" animBg="1"/>
      <p:bldP spid="23" grpId="0" animBg="1"/>
      <p:bldP spid="23" grpId="1" animBg="1"/>
      <p:bldP spid="17" grpId="0" animBg="1"/>
      <p:bldP spid="1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1953361716"/>
              </p:ext>
            </p:extLst>
          </p:nvPr>
        </p:nvGraphicFramePr>
        <p:xfrm>
          <a:off x="1169991" y="970054"/>
          <a:ext cx="6660000" cy="3788111"/>
        </p:xfrm>
        <a:graphic>
          <a:graphicData uri="http://schemas.openxmlformats.org/drawingml/2006/table">
            <a:tbl>
              <a:tblPr rtl="1" firstRow="1" bandRow="1">
                <a:tableStyleId>{5C22544A-7EE6-4342-B048-85BDC9FD1C3A}</a:tableStyleId>
              </a:tblPr>
              <a:tblGrid>
                <a:gridCol w="1332000">
                  <a:extLst>
                    <a:ext uri="{9D8B030D-6E8A-4147-A177-3AD203B41FA5}">
                      <a16:colId xmlns:a16="http://schemas.microsoft.com/office/drawing/2014/main" val="20000"/>
                    </a:ext>
                  </a:extLst>
                </a:gridCol>
                <a:gridCol w="1332000">
                  <a:extLst>
                    <a:ext uri="{9D8B030D-6E8A-4147-A177-3AD203B41FA5}">
                      <a16:colId xmlns:a16="http://schemas.microsoft.com/office/drawing/2014/main" val="20001"/>
                    </a:ext>
                  </a:extLst>
                </a:gridCol>
                <a:gridCol w="1332000">
                  <a:extLst>
                    <a:ext uri="{9D8B030D-6E8A-4147-A177-3AD203B41FA5}">
                      <a16:colId xmlns:a16="http://schemas.microsoft.com/office/drawing/2014/main" val="20002"/>
                    </a:ext>
                  </a:extLst>
                </a:gridCol>
                <a:gridCol w="1332000">
                  <a:extLst>
                    <a:ext uri="{9D8B030D-6E8A-4147-A177-3AD203B41FA5}">
                      <a16:colId xmlns:a16="http://schemas.microsoft.com/office/drawing/2014/main" val="20003"/>
                    </a:ext>
                  </a:extLst>
                </a:gridCol>
                <a:gridCol w="1332000">
                  <a:extLst>
                    <a:ext uri="{9D8B030D-6E8A-4147-A177-3AD203B41FA5}">
                      <a16:colId xmlns:a16="http://schemas.microsoft.com/office/drawing/2014/main" val="20004"/>
                    </a:ext>
                  </a:extLst>
                </a:gridCol>
              </a:tblGrid>
              <a:tr h="530307">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23389">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r>
                        <a:rPr lang="he-IL" sz="2800" dirty="0">
                          <a:solidFill>
                            <a:schemeClr val="tx1"/>
                          </a:solidFill>
                          <a:latin typeface="Arial" panose="020B0604020202020204" pitchFamily="34" charset="0"/>
                        </a:rPr>
                        <a:t> </a:t>
                      </a:r>
                      <a:endParaRPr lang="he-IL"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26883">
                <a:tc>
                  <a:txBody>
                    <a:bodyPr/>
                    <a:lstStyle/>
                    <a:p>
                      <a:pPr algn="l" rtl="1"/>
                      <a:r>
                        <a:rPr lang="he-IL" sz="2800" dirty="0">
                          <a:solidFill>
                            <a:schemeClr val="bg1"/>
                          </a:solidFill>
                          <a:latin typeface="Arial" panose="020B0604020202020204" pitchFamily="34"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5" name="מלבן 4"/>
          <p:cNvSpPr/>
          <p:nvPr/>
        </p:nvSpPr>
        <p:spPr>
          <a:xfrm>
            <a:off x="780663" y="24364"/>
            <a:ext cx="7227516" cy="954107"/>
          </a:xfrm>
          <a:prstGeom prst="rect">
            <a:avLst/>
          </a:prstGeom>
        </p:spPr>
        <p:txBody>
          <a:bodyPr wrap="square">
            <a:spAutoFit/>
          </a:bodyPr>
          <a:lstStyle/>
          <a:p>
            <a:r>
              <a:rPr lang="he-IL" sz="2800" dirty="0">
                <a:latin typeface="Calibri" panose="020F0502020204030204" pitchFamily="34" charset="0"/>
                <a:cs typeface="Calibri" panose="020F0502020204030204" pitchFamily="34" charset="0"/>
              </a:rPr>
              <a:t>כִּתְבוּ בַּמַחְבֶּרֶת אֶת כָּל תַרְגִילֵי הַחִבּוּר שֶיֵש בָּהֶם זוּגוֹת שוֹנִים שֶל מְחֻבָּרִים לְכָל אֶחָד מֵהַסְכוּמִים.</a:t>
            </a:r>
          </a:p>
        </p:txBody>
      </p:sp>
      <p:pic>
        <p:nvPicPr>
          <p:cNvPr id="9" name="תמונה 8">
            <a:extLst>
              <a:ext uri="{FF2B5EF4-FFF2-40B4-BE49-F238E27FC236}">
                <a16:creationId xmlns:a16="http://schemas.microsoft.com/office/drawing/2014/main" id="{9C4A408F-3B1E-4D10-A733-8A3054F78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82130" y="5373216"/>
            <a:ext cx="824402" cy="1152128"/>
          </a:xfrm>
          <a:prstGeom prst="rect">
            <a:avLst/>
          </a:prstGeom>
        </p:spPr>
      </p:pic>
      <p:pic>
        <p:nvPicPr>
          <p:cNvPr id="15" name="תמונה 14"/>
          <p:cNvPicPr/>
          <p:nvPr/>
        </p:nvPicPr>
        <p:blipFill>
          <a:blip r:embed="rId4"/>
          <a:stretch>
            <a:fillRect/>
          </a:stretch>
        </p:blipFill>
        <p:spPr>
          <a:xfrm>
            <a:off x="141453" y="172793"/>
            <a:ext cx="955512" cy="949191"/>
          </a:xfrm>
          <a:prstGeom prst="rect">
            <a:avLst/>
          </a:prstGeom>
        </p:spPr>
      </p:pic>
      <p:pic>
        <p:nvPicPr>
          <p:cNvPr id="17" name="תמונה 16"/>
          <p:cNvPicPr/>
          <p:nvPr/>
        </p:nvPicPr>
        <p:blipFill>
          <a:blip r:embed="rId5"/>
          <a:stretch>
            <a:fillRect/>
          </a:stretch>
        </p:blipFill>
        <p:spPr>
          <a:xfrm>
            <a:off x="8209466" y="162850"/>
            <a:ext cx="766005" cy="791045"/>
          </a:xfrm>
          <a:prstGeom prst="rect">
            <a:avLst/>
          </a:prstGeom>
        </p:spPr>
      </p:pic>
      <p:pic>
        <p:nvPicPr>
          <p:cNvPr id="42" name="תמונה 41">
            <a:extLst>
              <a:ext uri="{FF2B5EF4-FFF2-40B4-BE49-F238E27FC236}">
                <a16:creationId xmlns:a16="http://schemas.microsoft.com/office/drawing/2014/main" id="{39B8256F-8C71-4B29-8ACB-68D37F221A4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996" t="8700" r="21215"/>
          <a:stretch/>
        </p:blipFill>
        <p:spPr>
          <a:xfrm>
            <a:off x="8102461" y="5278298"/>
            <a:ext cx="980014" cy="1381029"/>
          </a:xfrm>
          <a:prstGeom prst="rect">
            <a:avLst/>
          </a:prstGeom>
        </p:spPr>
      </p:pic>
      <p:sp>
        <p:nvSpPr>
          <p:cNvPr id="67" name="תיבת טקסט 66">
            <a:extLst>
              <a:ext uri="{FF2B5EF4-FFF2-40B4-BE49-F238E27FC236}">
                <a16:creationId xmlns:a16="http://schemas.microsoft.com/office/drawing/2014/main" id="{4AFFB583-52C4-4F6F-B98C-524C50AD3D23}"/>
              </a:ext>
            </a:extLst>
          </p:cNvPr>
          <p:cNvSpPr txBox="1"/>
          <p:nvPr/>
        </p:nvSpPr>
        <p:spPr>
          <a:xfrm>
            <a:off x="1236502" y="1537766"/>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3 + 0</a:t>
            </a:r>
          </a:p>
        </p:txBody>
      </p:sp>
      <p:sp>
        <p:nvSpPr>
          <p:cNvPr id="68" name="תיבת טקסט 67">
            <a:extLst>
              <a:ext uri="{FF2B5EF4-FFF2-40B4-BE49-F238E27FC236}">
                <a16:creationId xmlns:a16="http://schemas.microsoft.com/office/drawing/2014/main" id="{9AC8073E-6161-41BB-A3E5-FC8429F0A8C9}"/>
              </a:ext>
            </a:extLst>
          </p:cNvPr>
          <p:cNvSpPr txBox="1"/>
          <p:nvPr/>
        </p:nvSpPr>
        <p:spPr>
          <a:xfrm>
            <a:off x="1221186" y="2114026"/>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2 + 1</a:t>
            </a:r>
          </a:p>
        </p:txBody>
      </p:sp>
      <p:sp>
        <p:nvSpPr>
          <p:cNvPr id="71" name="תיבת טקסט 70">
            <a:extLst>
              <a:ext uri="{FF2B5EF4-FFF2-40B4-BE49-F238E27FC236}">
                <a16:creationId xmlns:a16="http://schemas.microsoft.com/office/drawing/2014/main" id="{B1F32A14-86B1-40E2-A127-DD3736A20FB1}"/>
              </a:ext>
            </a:extLst>
          </p:cNvPr>
          <p:cNvSpPr txBox="1"/>
          <p:nvPr/>
        </p:nvSpPr>
        <p:spPr>
          <a:xfrm>
            <a:off x="2583856" y="1556792"/>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4 + 0</a:t>
            </a:r>
          </a:p>
        </p:txBody>
      </p:sp>
      <p:sp>
        <p:nvSpPr>
          <p:cNvPr id="72" name="תיבת טקסט 71">
            <a:extLst>
              <a:ext uri="{FF2B5EF4-FFF2-40B4-BE49-F238E27FC236}">
                <a16:creationId xmlns:a16="http://schemas.microsoft.com/office/drawing/2014/main" id="{61D64581-05F6-4675-8523-9FF2F2E5D619}"/>
              </a:ext>
            </a:extLst>
          </p:cNvPr>
          <p:cNvSpPr txBox="1"/>
          <p:nvPr/>
        </p:nvSpPr>
        <p:spPr>
          <a:xfrm>
            <a:off x="2574884" y="211301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3 + 1  </a:t>
            </a:r>
          </a:p>
        </p:txBody>
      </p:sp>
      <p:sp>
        <p:nvSpPr>
          <p:cNvPr id="73" name="תיבת טקסט 72">
            <a:extLst>
              <a:ext uri="{FF2B5EF4-FFF2-40B4-BE49-F238E27FC236}">
                <a16:creationId xmlns:a16="http://schemas.microsoft.com/office/drawing/2014/main" id="{3F2DC3BB-887A-4332-A111-440CFF97BF88}"/>
              </a:ext>
            </a:extLst>
          </p:cNvPr>
          <p:cNvSpPr txBox="1"/>
          <p:nvPr/>
        </p:nvSpPr>
        <p:spPr>
          <a:xfrm>
            <a:off x="2592626" y="2658333"/>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2 + 2 </a:t>
            </a:r>
          </a:p>
        </p:txBody>
      </p:sp>
      <p:sp>
        <p:nvSpPr>
          <p:cNvPr id="75" name="תיבת טקסט 74">
            <a:extLst>
              <a:ext uri="{FF2B5EF4-FFF2-40B4-BE49-F238E27FC236}">
                <a16:creationId xmlns:a16="http://schemas.microsoft.com/office/drawing/2014/main" id="{51CE4973-5606-424E-8485-02E2EA9E2571}"/>
              </a:ext>
            </a:extLst>
          </p:cNvPr>
          <p:cNvSpPr txBox="1"/>
          <p:nvPr/>
        </p:nvSpPr>
        <p:spPr>
          <a:xfrm>
            <a:off x="3923928" y="156369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+ 0  </a:t>
            </a:r>
          </a:p>
        </p:txBody>
      </p:sp>
      <p:sp>
        <p:nvSpPr>
          <p:cNvPr id="76" name="תיבת טקסט 75">
            <a:extLst>
              <a:ext uri="{FF2B5EF4-FFF2-40B4-BE49-F238E27FC236}">
                <a16:creationId xmlns:a16="http://schemas.microsoft.com/office/drawing/2014/main" id="{186FD3A9-0671-4B27-BD11-59D52C187A2C}"/>
              </a:ext>
            </a:extLst>
          </p:cNvPr>
          <p:cNvSpPr txBox="1"/>
          <p:nvPr/>
        </p:nvSpPr>
        <p:spPr>
          <a:xfrm>
            <a:off x="3933316" y="2119910"/>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4 + 1</a:t>
            </a:r>
          </a:p>
        </p:txBody>
      </p:sp>
      <p:sp>
        <p:nvSpPr>
          <p:cNvPr id="77" name="תיבת טקסט 76">
            <a:extLst>
              <a:ext uri="{FF2B5EF4-FFF2-40B4-BE49-F238E27FC236}">
                <a16:creationId xmlns:a16="http://schemas.microsoft.com/office/drawing/2014/main" id="{F27BC7A4-2BAE-4B1E-82A2-554F523FA2FC}"/>
              </a:ext>
            </a:extLst>
          </p:cNvPr>
          <p:cNvSpPr txBox="1"/>
          <p:nvPr/>
        </p:nvSpPr>
        <p:spPr>
          <a:xfrm>
            <a:off x="3923928" y="2637246"/>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3 + 2 </a:t>
            </a:r>
          </a:p>
        </p:txBody>
      </p:sp>
      <p:sp>
        <p:nvSpPr>
          <p:cNvPr id="80" name="תיבת טקסט 79">
            <a:extLst>
              <a:ext uri="{FF2B5EF4-FFF2-40B4-BE49-F238E27FC236}">
                <a16:creationId xmlns:a16="http://schemas.microsoft.com/office/drawing/2014/main" id="{08641040-3535-4FBB-A7AE-E36A6ACC48BB}"/>
              </a:ext>
            </a:extLst>
          </p:cNvPr>
          <p:cNvSpPr txBox="1"/>
          <p:nvPr/>
        </p:nvSpPr>
        <p:spPr>
          <a:xfrm>
            <a:off x="5233057" y="1562370"/>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6 + 0</a:t>
            </a:r>
          </a:p>
        </p:txBody>
      </p:sp>
      <p:sp>
        <p:nvSpPr>
          <p:cNvPr id="81" name="תיבת טקסט 80">
            <a:extLst>
              <a:ext uri="{FF2B5EF4-FFF2-40B4-BE49-F238E27FC236}">
                <a16:creationId xmlns:a16="http://schemas.microsoft.com/office/drawing/2014/main" id="{A4572AFB-F118-47F6-9828-F0CEA4F1350E}"/>
              </a:ext>
            </a:extLst>
          </p:cNvPr>
          <p:cNvSpPr txBox="1"/>
          <p:nvPr/>
        </p:nvSpPr>
        <p:spPr>
          <a:xfrm>
            <a:off x="5233872" y="2132856"/>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+ 1</a:t>
            </a:r>
          </a:p>
        </p:txBody>
      </p:sp>
      <p:sp>
        <p:nvSpPr>
          <p:cNvPr id="82" name="תיבת טקסט 81">
            <a:extLst>
              <a:ext uri="{FF2B5EF4-FFF2-40B4-BE49-F238E27FC236}">
                <a16:creationId xmlns:a16="http://schemas.microsoft.com/office/drawing/2014/main" id="{6C3F84E8-F768-4A35-9D3F-06974BE21B7F}"/>
              </a:ext>
            </a:extLst>
          </p:cNvPr>
          <p:cNvSpPr txBox="1"/>
          <p:nvPr/>
        </p:nvSpPr>
        <p:spPr>
          <a:xfrm>
            <a:off x="5233057" y="2663018"/>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4 + 2</a:t>
            </a:r>
          </a:p>
        </p:txBody>
      </p:sp>
      <p:sp>
        <p:nvSpPr>
          <p:cNvPr id="83" name="תיבת טקסט 82">
            <a:extLst>
              <a:ext uri="{FF2B5EF4-FFF2-40B4-BE49-F238E27FC236}">
                <a16:creationId xmlns:a16="http://schemas.microsoft.com/office/drawing/2014/main" id="{9A2B65C6-8D51-413F-A171-3D03AD1B5539}"/>
              </a:ext>
            </a:extLst>
          </p:cNvPr>
          <p:cNvSpPr txBox="1"/>
          <p:nvPr/>
        </p:nvSpPr>
        <p:spPr>
          <a:xfrm>
            <a:off x="5233057" y="3198003"/>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3 + 3</a:t>
            </a:r>
          </a:p>
        </p:txBody>
      </p:sp>
      <p:sp>
        <p:nvSpPr>
          <p:cNvPr id="85" name="תיבת טקסט 84">
            <a:extLst>
              <a:ext uri="{FF2B5EF4-FFF2-40B4-BE49-F238E27FC236}">
                <a16:creationId xmlns:a16="http://schemas.microsoft.com/office/drawing/2014/main" id="{6AC6641B-3757-4D82-8DFD-254E434477CF}"/>
              </a:ext>
            </a:extLst>
          </p:cNvPr>
          <p:cNvSpPr txBox="1"/>
          <p:nvPr/>
        </p:nvSpPr>
        <p:spPr>
          <a:xfrm>
            <a:off x="6588224" y="156369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7 + 0</a:t>
            </a:r>
          </a:p>
        </p:txBody>
      </p:sp>
      <p:sp>
        <p:nvSpPr>
          <p:cNvPr id="86" name="תיבת טקסט 85">
            <a:extLst>
              <a:ext uri="{FF2B5EF4-FFF2-40B4-BE49-F238E27FC236}">
                <a16:creationId xmlns:a16="http://schemas.microsoft.com/office/drawing/2014/main" id="{23DA4A55-06DC-44A4-9F5E-E44E15EFE939}"/>
              </a:ext>
            </a:extLst>
          </p:cNvPr>
          <p:cNvSpPr txBox="1"/>
          <p:nvPr/>
        </p:nvSpPr>
        <p:spPr>
          <a:xfrm>
            <a:off x="6559674" y="2139233"/>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6 + 1 </a:t>
            </a:r>
          </a:p>
        </p:txBody>
      </p:sp>
      <p:sp>
        <p:nvSpPr>
          <p:cNvPr id="87" name="תיבת טקסט 86">
            <a:extLst>
              <a:ext uri="{FF2B5EF4-FFF2-40B4-BE49-F238E27FC236}">
                <a16:creationId xmlns:a16="http://schemas.microsoft.com/office/drawing/2014/main" id="{77EFA934-CCAA-4508-89F0-4E6AA359E8CB}"/>
              </a:ext>
            </a:extLst>
          </p:cNvPr>
          <p:cNvSpPr txBox="1"/>
          <p:nvPr/>
        </p:nvSpPr>
        <p:spPr>
          <a:xfrm>
            <a:off x="6561401" y="2652369"/>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+ 2</a:t>
            </a:r>
          </a:p>
        </p:txBody>
      </p:sp>
      <p:sp>
        <p:nvSpPr>
          <p:cNvPr id="88" name="תיבת טקסט 87">
            <a:extLst>
              <a:ext uri="{FF2B5EF4-FFF2-40B4-BE49-F238E27FC236}">
                <a16:creationId xmlns:a16="http://schemas.microsoft.com/office/drawing/2014/main" id="{EE482F61-647F-4331-96D1-1326D20F8060}"/>
              </a:ext>
            </a:extLst>
          </p:cNvPr>
          <p:cNvSpPr txBox="1"/>
          <p:nvPr/>
        </p:nvSpPr>
        <p:spPr>
          <a:xfrm>
            <a:off x="6568555" y="3170377"/>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4 + 3</a:t>
            </a:r>
          </a:p>
        </p:txBody>
      </p:sp>
      <p:sp>
        <p:nvSpPr>
          <p:cNvPr id="38" name="לחצו עלי">
            <a:extLst>
              <a:ext uri="{FF2B5EF4-FFF2-40B4-BE49-F238E27FC236}">
                <a16:creationId xmlns:a16="http://schemas.microsoft.com/office/drawing/2014/main" id="{C8CEE16C-E8CC-4C50-9624-C997AE5D5ADA}"/>
              </a:ext>
            </a:extLst>
          </p:cNvPr>
          <p:cNvSpPr/>
          <p:nvPr/>
        </p:nvSpPr>
        <p:spPr>
          <a:xfrm>
            <a:off x="3255121" y="522920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a:t>
            </a:r>
          </a:p>
        </p:txBody>
      </p:sp>
      <p:sp>
        <p:nvSpPr>
          <p:cNvPr id="43" name="בועית דיבור - בת">
            <a:extLst>
              <a:ext uri="{FF2B5EF4-FFF2-40B4-BE49-F238E27FC236}">
                <a16:creationId xmlns:a16="http://schemas.microsoft.com/office/drawing/2014/main" id="{9C788C8C-EB3A-4AE5-8679-AD4A544A7570}"/>
              </a:ext>
            </a:extLst>
          </p:cNvPr>
          <p:cNvSpPr/>
          <p:nvPr/>
        </p:nvSpPr>
        <p:spPr>
          <a:xfrm>
            <a:off x="606856" y="3658376"/>
            <a:ext cx="2708696" cy="2503202"/>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576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הִתְבּוֹנַנְתִי בַּשוּרוֹת וְגִלִיתִי דְבָרִים מְעַנְיְנִים. </a:t>
            </a:r>
          </a:p>
          <a:p>
            <a:pPr algn="ctr"/>
            <a:r>
              <a:rPr lang="he-IL" sz="2800" dirty="0">
                <a:solidFill>
                  <a:schemeClr val="bg1"/>
                </a:solidFill>
                <a:latin typeface="Calibri" panose="020F0502020204030204" pitchFamily="34" charset="0"/>
                <a:cs typeface="Calibri" panose="020F0502020204030204" pitchFamily="34" charset="0"/>
              </a:rPr>
              <a:t>מָה גִלְתָה קֶרֶן?</a:t>
            </a:r>
          </a:p>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40" name="צורה חופשית: צורה 39">
            <a:extLst>
              <a:ext uri="{FF2B5EF4-FFF2-40B4-BE49-F238E27FC236}">
                <a16:creationId xmlns:a16="http://schemas.microsoft.com/office/drawing/2014/main" id="{A5098DBC-7CBB-49BB-BF95-C776A6E0693B}"/>
              </a:ext>
            </a:extLst>
          </p:cNvPr>
          <p:cNvSpPr/>
          <p:nvPr/>
        </p:nvSpPr>
        <p:spPr>
          <a:xfrm>
            <a:off x="5233057" y="4515706"/>
            <a:ext cx="2808312" cy="1912253"/>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540000" rIns="4320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הִתְבּוֹנַנְתִי בַּטוּרִים וְגִלִיתִי דְבָרִים מְעַנְיְנִים. </a:t>
            </a:r>
          </a:p>
          <a:p>
            <a:pPr algn="ctr"/>
            <a:r>
              <a:rPr lang="he-IL" sz="2800" dirty="0">
                <a:solidFill>
                  <a:schemeClr val="bg1"/>
                </a:solidFill>
                <a:latin typeface="Calibri" panose="020F0502020204030204" pitchFamily="34" charset="0"/>
                <a:cs typeface="Calibri" panose="020F0502020204030204" pitchFamily="34" charset="0"/>
              </a:rPr>
              <a:t>מָה גִלָה תוֹם?</a:t>
            </a:r>
          </a:p>
        </p:txBody>
      </p:sp>
    </p:spTree>
    <p:extLst>
      <p:ext uri="{BB962C8B-B14F-4D97-AF65-F5344CB8AC3E}">
        <p14:creationId xmlns:p14="http://schemas.microsoft.com/office/powerpoint/2010/main" val="246289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75"/>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76"/>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80"/>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0" nodeType="afterEffect">
                                  <p:stCondLst>
                                    <p:cond delay="0"/>
                                  </p:stCondLst>
                                  <p:childTnLst>
                                    <p:set>
                                      <p:cBhvr>
                                        <p:cTn id="41" dur="1" fill="hold">
                                          <p:stCondLst>
                                            <p:cond delay="0"/>
                                          </p:stCondLst>
                                        </p:cTn>
                                        <p:tgtEl>
                                          <p:spTgt spid="82"/>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83"/>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0" nodeType="after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38"/>
                                        </p:tgtEl>
                                        <p:attrNameLst>
                                          <p:attrName>style.visibility</p:attrName>
                                        </p:attrNameLst>
                                      </p:cBhvr>
                                      <p:to>
                                        <p:strVal val="hidden"/>
                                      </p:to>
                                    </p:set>
                                  </p:childTnLst>
                                </p:cTn>
                              </p:par>
                            </p:childTnLst>
                          </p:cTn>
                        </p:par>
                        <p:par>
                          <p:cTn id="59" fill="hold">
                            <p:stCondLst>
                              <p:cond delay="0"/>
                            </p:stCondLst>
                            <p:childTnLst>
                              <p:par>
                                <p:cTn id="60" presetID="1" presetClass="entr" presetSubtype="0" fill="hold" grpId="0" nodeType="afterEffect">
                                  <p:stCondLst>
                                    <p:cond delay="1250"/>
                                  </p:stCondLst>
                                  <p:childTnLst>
                                    <p:set>
                                      <p:cBhvr>
                                        <p:cTn id="61" dur="1" fill="hold">
                                          <p:stCondLst>
                                            <p:cond delay="0"/>
                                          </p:stCondLst>
                                        </p:cTn>
                                        <p:tgtEl>
                                          <p:spTgt spid="43"/>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childTnLst>
                                </p:cTn>
                              </p:par>
                            </p:childTnLst>
                          </p:cTn>
                        </p:par>
                        <p:par>
                          <p:cTn id="66" fill="hold">
                            <p:stCondLst>
                              <p:cond delay="1250"/>
                            </p:stCondLst>
                            <p:childTnLst>
                              <p:par>
                                <p:cTn id="67" presetID="1" presetClass="entr" presetSubtype="0" fill="hold" grpId="0" nodeType="afterEffect">
                                  <p:stCondLst>
                                    <p:cond delay="1250"/>
                                  </p:stCondLst>
                                  <p:childTnLst>
                                    <p:set>
                                      <p:cBhvr>
                                        <p:cTn id="68"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childTnLst>
        </p:cTn>
      </p:par>
    </p:tnLst>
    <p:bldLst>
      <p:bldP spid="67" grpId="0"/>
      <p:bldP spid="68" grpId="0"/>
      <p:bldP spid="71" grpId="0"/>
      <p:bldP spid="72" grpId="0"/>
      <p:bldP spid="73" grpId="0"/>
      <p:bldP spid="75" grpId="0"/>
      <p:bldP spid="76" grpId="0"/>
      <p:bldP spid="77" grpId="0"/>
      <p:bldP spid="80" grpId="0"/>
      <p:bldP spid="81" grpId="0"/>
      <p:bldP spid="82" grpId="0"/>
      <p:bldP spid="83" grpId="0"/>
      <p:bldP spid="85" grpId="0"/>
      <p:bldP spid="86" grpId="0"/>
      <p:bldP spid="87" grpId="0"/>
      <p:bldP spid="88" grpId="0"/>
      <p:bldP spid="38" grpId="0" animBg="1"/>
      <p:bldP spid="38" grpId="1" animBg="1"/>
      <p:bldP spid="43" grpId="0" animBg="1"/>
      <p:bldP spid="4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1717158312"/>
              </p:ext>
            </p:extLst>
          </p:nvPr>
        </p:nvGraphicFramePr>
        <p:xfrm>
          <a:off x="1096965" y="1361740"/>
          <a:ext cx="6660000" cy="4841877"/>
        </p:xfrm>
        <a:graphic>
          <a:graphicData uri="http://schemas.openxmlformats.org/drawingml/2006/table">
            <a:tbl>
              <a:tblPr rtl="1" firstRow="1" bandRow="1">
                <a:tableStyleId>{5C22544A-7EE6-4342-B048-85BDC9FD1C3A}</a:tableStyleId>
              </a:tblPr>
              <a:tblGrid>
                <a:gridCol w="1332000">
                  <a:extLst>
                    <a:ext uri="{9D8B030D-6E8A-4147-A177-3AD203B41FA5}">
                      <a16:colId xmlns:a16="http://schemas.microsoft.com/office/drawing/2014/main" val="20000"/>
                    </a:ext>
                  </a:extLst>
                </a:gridCol>
                <a:gridCol w="1332000">
                  <a:extLst>
                    <a:ext uri="{9D8B030D-6E8A-4147-A177-3AD203B41FA5}">
                      <a16:colId xmlns:a16="http://schemas.microsoft.com/office/drawing/2014/main" val="20001"/>
                    </a:ext>
                  </a:extLst>
                </a:gridCol>
                <a:gridCol w="1332000">
                  <a:extLst>
                    <a:ext uri="{9D8B030D-6E8A-4147-A177-3AD203B41FA5}">
                      <a16:colId xmlns:a16="http://schemas.microsoft.com/office/drawing/2014/main" val="20002"/>
                    </a:ext>
                  </a:extLst>
                </a:gridCol>
                <a:gridCol w="1332000">
                  <a:extLst>
                    <a:ext uri="{9D8B030D-6E8A-4147-A177-3AD203B41FA5}">
                      <a16:colId xmlns:a16="http://schemas.microsoft.com/office/drawing/2014/main" val="20003"/>
                    </a:ext>
                  </a:extLst>
                </a:gridCol>
                <a:gridCol w="1332000">
                  <a:extLst>
                    <a:ext uri="{9D8B030D-6E8A-4147-A177-3AD203B41FA5}">
                      <a16:colId xmlns:a16="http://schemas.microsoft.com/office/drawing/2014/main" val="20004"/>
                    </a:ext>
                  </a:extLst>
                </a:gridCol>
              </a:tblGrid>
              <a:tr h="530307">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23389">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r>
                        <a:rPr lang="he-IL" sz="2800" dirty="0">
                          <a:solidFill>
                            <a:schemeClr val="tx1"/>
                          </a:solidFill>
                          <a:latin typeface="Arial" panose="020B0604020202020204" pitchFamily="34" charset="0"/>
                        </a:rPr>
                        <a:t> </a:t>
                      </a:r>
                      <a:endParaRPr lang="he-IL"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26883">
                <a:tc>
                  <a:txBody>
                    <a:bodyPr/>
                    <a:lstStyle/>
                    <a:p>
                      <a:pPr algn="l" rtl="1"/>
                      <a:r>
                        <a:rPr lang="he-IL" sz="2800" dirty="0">
                          <a:solidFill>
                            <a:schemeClr val="bg1"/>
                          </a:solidFill>
                          <a:latin typeface="Arial" panose="020B0604020202020204" pitchFamily="34"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26883">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6247504"/>
                  </a:ext>
                </a:extLst>
              </a:tr>
              <a:tr h="526883">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191476"/>
                  </a:ext>
                </a:extLst>
              </a:tr>
            </a:tbl>
          </a:graphicData>
        </a:graphic>
      </p:graphicFrame>
      <p:sp>
        <p:nvSpPr>
          <p:cNvPr id="5" name="מלבן 4"/>
          <p:cNvSpPr/>
          <p:nvPr/>
        </p:nvSpPr>
        <p:spPr>
          <a:xfrm>
            <a:off x="780663" y="116632"/>
            <a:ext cx="7227516" cy="1384995"/>
          </a:xfrm>
          <a:prstGeom prst="rect">
            <a:avLst/>
          </a:prstGeom>
        </p:spPr>
        <p:txBody>
          <a:bodyPr wrap="square">
            <a:spAutoFit/>
          </a:bodyPr>
          <a:lstStyle/>
          <a:p>
            <a:r>
              <a:rPr lang="he-IL" sz="2800" dirty="0">
                <a:latin typeface="Calibri" panose="020F0502020204030204" pitchFamily="34" charset="0"/>
                <a:cs typeface="Calibri" panose="020F0502020204030204" pitchFamily="34" charset="0"/>
              </a:rPr>
              <a:t>אִם תִרְצוּ, תוּכְלוּ לְהַמְשִיךְ לִמְצֹא תַרְגִילֵי חִבּוּר לִסְכוּמִים נוֹסָפִים.</a:t>
            </a:r>
          </a:p>
          <a:p>
            <a:endParaRPr lang="he-IL" sz="2800" dirty="0">
              <a:latin typeface="Calibri" panose="020F0502020204030204" pitchFamily="34" charset="0"/>
              <a:cs typeface="Calibri" panose="020F0502020204030204" pitchFamily="34" charset="0"/>
            </a:endParaRPr>
          </a:p>
        </p:txBody>
      </p:sp>
      <p:pic>
        <p:nvPicPr>
          <p:cNvPr id="9" name="תמונה 8">
            <a:extLst>
              <a:ext uri="{FF2B5EF4-FFF2-40B4-BE49-F238E27FC236}">
                <a16:creationId xmlns:a16="http://schemas.microsoft.com/office/drawing/2014/main" id="{9C4A408F-3B1E-4D10-A733-8A3054F78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82131" y="5589240"/>
            <a:ext cx="669827" cy="936104"/>
          </a:xfrm>
          <a:prstGeom prst="rect">
            <a:avLst/>
          </a:prstGeom>
        </p:spPr>
      </p:pic>
      <p:pic>
        <p:nvPicPr>
          <p:cNvPr id="15" name="תמונה 14"/>
          <p:cNvPicPr/>
          <p:nvPr/>
        </p:nvPicPr>
        <p:blipFill>
          <a:blip r:embed="rId4"/>
          <a:stretch>
            <a:fillRect/>
          </a:stretch>
        </p:blipFill>
        <p:spPr>
          <a:xfrm>
            <a:off x="141453" y="172793"/>
            <a:ext cx="955512" cy="949191"/>
          </a:xfrm>
          <a:prstGeom prst="rect">
            <a:avLst/>
          </a:prstGeom>
        </p:spPr>
      </p:pic>
      <p:pic>
        <p:nvPicPr>
          <p:cNvPr id="17" name="תמונה 16"/>
          <p:cNvPicPr/>
          <p:nvPr/>
        </p:nvPicPr>
        <p:blipFill>
          <a:blip r:embed="rId5"/>
          <a:stretch>
            <a:fillRect/>
          </a:stretch>
        </p:blipFill>
        <p:spPr>
          <a:xfrm>
            <a:off x="8209466" y="162850"/>
            <a:ext cx="766005" cy="791045"/>
          </a:xfrm>
          <a:prstGeom prst="rect">
            <a:avLst/>
          </a:prstGeom>
        </p:spPr>
      </p:pic>
      <p:pic>
        <p:nvPicPr>
          <p:cNvPr id="42" name="תמונה 41">
            <a:extLst>
              <a:ext uri="{FF2B5EF4-FFF2-40B4-BE49-F238E27FC236}">
                <a16:creationId xmlns:a16="http://schemas.microsoft.com/office/drawing/2014/main" id="{39B8256F-8C71-4B29-8ACB-68D37F221A4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996" t="8700" r="21215"/>
          <a:stretch/>
        </p:blipFill>
        <p:spPr>
          <a:xfrm>
            <a:off x="7923349" y="5229242"/>
            <a:ext cx="1138520" cy="1604394"/>
          </a:xfrm>
          <a:prstGeom prst="rect">
            <a:avLst/>
          </a:prstGeom>
        </p:spPr>
      </p:pic>
    </p:spTree>
    <p:extLst>
      <p:ext uri="{BB962C8B-B14F-4D97-AF65-F5344CB8AC3E}">
        <p14:creationId xmlns:p14="http://schemas.microsoft.com/office/powerpoint/2010/main" val="71103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סיכום הצעה 1</a:t>
            </a:r>
          </a:p>
        </p:txBody>
      </p:sp>
      <p:sp>
        <p:nvSpPr>
          <p:cNvPr id="4" name="מלבן 3"/>
          <p:cNvSpPr/>
          <p:nvPr/>
        </p:nvSpPr>
        <p:spPr>
          <a:xfrm>
            <a:off x="151561" y="2276872"/>
            <a:ext cx="8496944" cy="2308324"/>
          </a:xfrm>
          <a:prstGeom prst="rect">
            <a:avLst/>
          </a:prstGeom>
        </p:spPr>
        <p:txBody>
          <a:bodyPr wrap="square">
            <a:spAutoFit/>
          </a:bodyPr>
          <a:lstStyle/>
          <a:p>
            <a:r>
              <a:rPr lang="he-IL" sz="2400" dirty="0">
                <a:latin typeface="Calibri" panose="020F0502020204030204" pitchFamily="34" charset="0"/>
                <a:cs typeface="Calibri" panose="020F0502020204030204" pitchFamily="34" charset="0"/>
              </a:rPr>
              <a:t>משחק מסכם.</a:t>
            </a:r>
          </a:p>
          <a:p>
            <a:r>
              <a:rPr lang="he-IL" sz="2400" dirty="0">
                <a:latin typeface="Calibri" panose="020F0502020204030204" pitchFamily="34" charset="0"/>
                <a:cs typeface="Calibri" panose="020F0502020204030204" pitchFamily="34" charset="0"/>
              </a:rPr>
              <a:t>גילוי זוגות מספרים שווי ערך.</a:t>
            </a:r>
          </a:p>
          <a:p>
            <a:r>
              <a:rPr lang="he-IL" sz="2400" dirty="0">
                <a:latin typeface="Calibri" panose="020F0502020204030204" pitchFamily="34" charset="0"/>
                <a:cs typeface="Calibri" panose="020F0502020204030204" pitchFamily="34" charset="0"/>
              </a:rPr>
              <a:t>נעודד תלמידים לפתור לא על ידי חישוב מקובל של פעולת  חיבור אלא באמצעות הגדלה והקטנה של מחוברים. </a:t>
            </a:r>
          </a:p>
          <a:p>
            <a:r>
              <a:rPr lang="he-IL" sz="2400" dirty="0">
                <a:latin typeface="Calibri" panose="020F0502020204030204" pitchFamily="34" charset="0"/>
                <a:cs typeface="Calibri" panose="020F0502020204030204" pitchFamily="34" charset="0"/>
              </a:rPr>
              <a:t>אם התלמידים יפעלו בכל זאת באמצעות חיבור, נדון אתם בהמשך גם בקשר בין המחוברים ובין הסכום.</a:t>
            </a:r>
          </a:p>
        </p:txBody>
      </p:sp>
    </p:spTree>
    <p:extLst>
      <p:ext uri="{BB962C8B-B14F-4D97-AF65-F5344CB8AC3E}">
        <p14:creationId xmlns:p14="http://schemas.microsoft.com/office/powerpoint/2010/main" val="2722169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קבוצה 60">
            <a:extLst>
              <a:ext uri="{FF2B5EF4-FFF2-40B4-BE49-F238E27FC236}">
                <a16:creationId xmlns:a16="http://schemas.microsoft.com/office/drawing/2014/main" id="{D24CD8E9-0323-4025-B656-E7F307D68BBD}"/>
              </a:ext>
            </a:extLst>
          </p:cNvPr>
          <p:cNvGrpSpPr/>
          <p:nvPr/>
        </p:nvGrpSpPr>
        <p:grpSpPr>
          <a:xfrm>
            <a:off x="2966085" y="3103245"/>
            <a:ext cx="1800225" cy="1345883"/>
            <a:chOff x="3291840" y="2960370"/>
            <a:chExt cx="2400300" cy="1794510"/>
          </a:xfrm>
        </p:grpSpPr>
        <p:sp>
          <p:nvSpPr>
            <p:cNvPr id="19" name="מלבן 18">
              <a:extLst>
                <a:ext uri="{FF2B5EF4-FFF2-40B4-BE49-F238E27FC236}">
                  <a16:creationId xmlns:a16="http://schemas.microsoft.com/office/drawing/2014/main" id="{338251A8-D6E1-44C8-B04C-425CE0FE3129}"/>
                </a:ext>
              </a:extLst>
            </p:cNvPr>
            <p:cNvSpPr/>
            <p:nvPr/>
          </p:nvSpPr>
          <p:spPr>
            <a:xfrm>
              <a:off x="32918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31" name="גרפיקה 30" descr="שינויים והתאמות עם מילוי מלא">
              <a:extLst>
                <a:ext uri="{FF2B5EF4-FFF2-40B4-BE49-F238E27FC236}">
                  <a16:creationId xmlns:a16="http://schemas.microsoft.com/office/drawing/2014/main" id="{C5176AB7-0F36-4799-84DA-EB8B964509F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13823" y="3279458"/>
              <a:ext cx="1156335" cy="1156335"/>
            </a:xfrm>
            <a:prstGeom prst="rect">
              <a:avLst/>
            </a:prstGeom>
          </p:spPr>
        </p:pic>
      </p:grpSp>
      <p:grpSp>
        <p:nvGrpSpPr>
          <p:cNvPr id="62" name="קבוצה 61">
            <a:extLst>
              <a:ext uri="{FF2B5EF4-FFF2-40B4-BE49-F238E27FC236}">
                <a16:creationId xmlns:a16="http://schemas.microsoft.com/office/drawing/2014/main" id="{EEEAA6DB-79B6-4D50-B479-7032FD3E767C}"/>
              </a:ext>
            </a:extLst>
          </p:cNvPr>
          <p:cNvGrpSpPr/>
          <p:nvPr/>
        </p:nvGrpSpPr>
        <p:grpSpPr>
          <a:xfrm>
            <a:off x="4766310" y="3103245"/>
            <a:ext cx="1800225" cy="1345883"/>
            <a:chOff x="5692140" y="2960370"/>
            <a:chExt cx="2400300" cy="1794510"/>
          </a:xfrm>
        </p:grpSpPr>
        <p:sp>
          <p:nvSpPr>
            <p:cNvPr id="20" name="מלבן 19">
              <a:extLst>
                <a:ext uri="{FF2B5EF4-FFF2-40B4-BE49-F238E27FC236}">
                  <a16:creationId xmlns:a16="http://schemas.microsoft.com/office/drawing/2014/main" id="{1783A92F-34FE-4F9D-B2F6-FC990F56C21D}"/>
                </a:ext>
              </a:extLst>
            </p:cNvPr>
            <p:cNvSpPr/>
            <p:nvPr/>
          </p:nvSpPr>
          <p:spPr>
            <a:xfrm>
              <a:off x="56921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33" name="גרפיקה 32" descr="תפוח עם מילוי מלא">
              <a:extLst>
                <a:ext uri="{FF2B5EF4-FFF2-40B4-BE49-F238E27FC236}">
                  <a16:creationId xmlns:a16="http://schemas.microsoft.com/office/drawing/2014/main" id="{ADF4D142-8D52-4AD5-A31B-9185C73A6EE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35090" y="3400425"/>
              <a:ext cx="914400" cy="914400"/>
            </a:xfrm>
            <a:prstGeom prst="rect">
              <a:avLst/>
            </a:prstGeom>
          </p:spPr>
        </p:pic>
      </p:grpSp>
      <p:grpSp>
        <p:nvGrpSpPr>
          <p:cNvPr id="57" name="קבוצה 56">
            <a:extLst>
              <a:ext uri="{FF2B5EF4-FFF2-40B4-BE49-F238E27FC236}">
                <a16:creationId xmlns:a16="http://schemas.microsoft.com/office/drawing/2014/main" id="{941A68F4-35E1-40CE-BDD7-BE3EFB81F1F8}"/>
              </a:ext>
            </a:extLst>
          </p:cNvPr>
          <p:cNvGrpSpPr/>
          <p:nvPr/>
        </p:nvGrpSpPr>
        <p:grpSpPr>
          <a:xfrm>
            <a:off x="4766310" y="1757362"/>
            <a:ext cx="1800225" cy="1345883"/>
            <a:chOff x="5692140" y="1165860"/>
            <a:chExt cx="2400300" cy="1794510"/>
          </a:xfrm>
        </p:grpSpPr>
        <p:sp>
          <p:nvSpPr>
            <p:cNvPr id="16" name="מלבן 15">
              <a:extLst>
                <a:ext uri="{FF2B5EF4-FFF2-40B4-BE49-F238E27FC236}">
                  <a16:creationId xmlns:a16="http://schemas.microsoft.com/office/drawing/2014/main" id="{6974A34E-06BA-4B2B-96E9-DBE41177F7AD}"/>
                </a:ext>
              </a:extLst>
            </p:cNvPr>
            <p:cNvSpPr/>
            <p:nvPr/>
          </p:nvSpPr>
          <p:spPr>
            <a:xfrm>
              <a:off x="56921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35" name="גרפיקה 34" descr="כדור ים עם מילוי מלא">
              <a:extLst>
                <a:ext uri="{FF2B5EF4-FFF2-40B4-BE49-F238E27FC236}">
                  <a16:creationId xmlns:a16="http://schemas.microsoft.com/office/drawing/2014/main" id="{BC960BAD-9E1B-410B-A40D-806F98D4867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1491" y="1452316"/>
              <a:ext cx="1221599" cy="1221599"/>
            </a:xfrm>
            <a:prstGeom prst="rect">
              <a:avLst/>
            </a:prstGeom>
          </p:spPr>
        </p:pic>
      </p:grpSp>
      <p:grpSp>
        <p:nvGrpSpPr>
          <p:cNvPr id="58" name="קבוצה 57">
            <a:extLst>
              <a:ext uri="{FF2B5EF4-FFF2-40B4-BE49-F238E27FC236}">
                <a16:creationId xmlns:a16="http://schemas.microsoft.com/office/drawing/2014/main" id="{8690126B-E315-4A86-A904-DAEA49FDBC31}"/>
              </a:ext>
            </a:extLst>
          </p:cNvPr>
          <p:cNvGrpSpPr/>
          <p:nvPr/>
        </p:nvGrpSpPr>
        <p:grpSpPr>
          <a:xfrm>
            <a:off x="6566535" y="1757362"/>
            <a:ext cx="1800225" cy="1345883"/>
            <a:chOff x="8092440" y="1165860"/>
            <a:chExt cx="2400300" cy="1794510"/>
          </a:xfrm>
        </p:grpSpPr>
        <p:sp>
          <p:nvSpPr>
            <p:cNvPr id="17" name="מלבן 16">
              <a:extLst>
                <a:ext uri="{FF2B5EF4-FFF2-40B4-BE49-F238E27FC236}">
                  <a16:creationId xmlns:a16="http://schemas.microsoft.com/office/drawing/2014/main" id="{D0311FAF-AA00-4B20-BD49-AF4AF389BCE7}"/>
                </a:ext>
              </a:extLst>
            </p:cNvPr>
            <p:cNvSpPr/>
            <p:nvPr/>
          </p:nvSpPr>
          <p:spPr>
            <a:xfrm>
              <a:off x="80924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37" name="גרפיקה 36" descr="שמשיה עם מילוי מלא">
              <a:extLst>
                <a:ext uri="{FF2B5EF4-FFF2-40B4-BE49-F238E27FC236}">
                  <a16:creationId xmlns:a16="http://schemas.microsoft.com/office/drawing/2014/main" id="{9D2BA9C4-7F87-4500-B696-0412AFF9E32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81790" y="1452315"/>
              <a:ext cx="1221600" cy="1221600"/>
            </a:xfrm>
            <a:prstGeom prst="rect">
              <a:avLst/>
            </a:prstGeom>
          </p:spPr>
        </p:pic>
      </p:grpSp>
      <p:grpSp>
        <p:nvGrpSpPr>
          <p:cNvPr id="59" name="קבוצה 58">
            <a:extLst>
              <a:ext uri="{FF2B5EF4-FFF2-40B4-BE49-F238E27FC236}">
                <a16:creationId xmlns:a16="http://schemas.microsoft.com/office/drawing/2014/main" id="{E4EC07DE-080C-4271-ACF6-D009D2A9518D}"/>
              </a:ext>
            </a:extLst>
          </p:cNvPr>
          <p:cNvGrpSpPr/>
          <p:nvPr/>
        </p:nvGrpSpPr>
        <p:grpSpPr>
          <a:xfrm>
            <a:off x="6566535" y="3103245"/>
            <a:ext cx="1800225" cy="1345883"/>
            <a:chOff x="8092440" y="2960370"/>
            <a:chExt cx="2400300" cy="1794510"/>
          </a:xfrm>
        </p:grpSpPr>
        <p:sp>
          <p:nvSpPr>
            <p:cNvPr id="21" name="מלבן 20">
              <a:extLst>
                <a:ext uri="{FF2B5EF4-FFF2-40B4-BE49-F238E27FC236}">
                  <a16:creationId xmlns:a16="http://schemas.microsoft.com/office/drawing/2014/main" id="{90EBCBF0-D495-4959-A6F0-ECEA4D12F008}"/>
                </a:ext>
              </a:extLst>
            </p:cNvPr>
            <p:cNvSpPr/>
            <p:nvPr/>
          </p:nvSpPr>
          <p:spPr>
            <a:xfrm>
              <a:off x="80924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39" name="גרפיקה 38" descr="קוביות עם מילוי מלא">
              <a:extLst>
                <a:ext uri="{FF2B5EF4-FFF2-40B4-BE49-F238E27FC236}">
                  <a16:creationId xmlns:a16="http://schemas.microsoft.com/office/drawing/2014/main" id="{2C7BABAB-737D-41AA-99DB-F63A0C9096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517540" y="3082575"/>
              <a:ext cx="1550100" cy="1550100"/>
            </a:xfrm>
            <a:prstGeom prst="rect">
              <a:avLst/>
            </a:prstGeom>
          </p:spPr>
        </p:pic>
      </p:grpSp>
      <p:grpSp>
        <p:nvGrpSpPr>
          <p:cNvPr id="63" name="קבוצה 62">
            <a:extLst>
              <a:ext uri="{FF2B5EF4-FFF2-40B4-BE49-F238E27FC236}">
                <a16:creationId xmlns:a16="http://schemas.microsoft.com/office/drawing/2014/main" id="{0BC52C17-0162-4F65-84DD-A868EB9C0735}"/>
              </a:ext>
            </a:extLst>
          </p:cNvPr>
          <p:cNvGrpSpPr/>
          <p:nvPr/>
        </p:nvGrpSpPr>
        <p:grpSpPr>
          <a:xfrm>
            <a:off x="6372200" y="4449126"/>
            <a:ext cx="1994560" cy="1345883"/>
            <a:chOff x="8092440" y="4754880"/>
            <a:chExt cx="2400300" cy="1794510"/>
          </a:xfrm>
        </p:grpSpPr>
        <p:sp>
          <p:nvSpPr>
            <p:cNvPr id="25" name="מלבן 24">
              <a:extLst>
                <a:ext uri="{FF2B5EF4-FFF2-40B4-BE49-F238E27FC236}">
                  <a16:creationId xmlns:a16="http://schemas.microsoft.com/office/drawing/2014/main" id="{1C209C40-2E88-49F2-92FD-DB168F1B5B2A}"/>
                </a:ext>
              </a:extLst>
            </p:cNvPr>
            <p:cNvSpPr/>
            <p:nvPr/>
          </p:nvSpPr>
          <p:spPr>
            <a:xfrm>
              <a:off x="80924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41" name="גרפיקה 40" descr="אפלולי (שמש בינונית) עם מילוי מלא">
              <a:extLst>
                <a:ext uri="{FF2B5EF4-FFF2-40B4-BE49-F238E27FC236}">
                  <a16:creationId xmlns:a16="http://schemas.microsoft.com/office/drawing/2014/main" id="{210D95C0-BE3E-4C16-905F-2B81C87AFF0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559945" y="4919490"/>
              <a:ext cx="1465290" cy="1465290"/>
            </a:xfrm>
            <a:prstGeom prst="rect">
              <a:avLst/>
            </a:prstGeom>
          </p:spPr>
        </p:pic>
      </p:grpSp>
      <p:grpSp>
        <p:nvGrpSpPr>
          <p:cNvPr id="56" name="קבוצה 55">
            <a:extLst>
              <a:ext uri="{FF2B5EF4-FFF2-40B4-BE49-F238E27FC236}">
                <a16:creationId xmlns:a16="http://schemas.microsoft.com/office/drawing/2014/main" id="{244C9E5D-DB86-4C7E-B6DE-D6CC343CF555}"/>
              </a:ext>
            </a:extLst>
          </p:cNvPr>
          <p:cNvGrpSpPr/>
          <p:nvPr/>
        </p:nvGrpSpPr>
        <p:grpSpPr>
          <a:xfrm>
            <a:off x="2966085" y="1757362"/>
            <a:ext cx="1800225" cy="1345883"/>
            <a:chOff x="3291840" y="1165860"/>
            <a:chExt cx="2400300" cy="1794510"/>
          </a:xfrm>
        </p:grpSpPr>
        <p:sp>
          <p:nvSpPr>
            <p:cNvPr id="15" name="מלבן 14">
              <a:extLst>
                <a:ext uri="{FF2B5EF4-FFF2-40B4-BE49-F238E27FC236}">
                  <a16:creationId xmlns:a16="http://schemas.microsoft.com/office/drawing/2014/main" id="{A55C04EB-15E0-45E4-98C2-7A3A3B2EFD05}"/>
                </a:ext>
              </a:extLst>
            </p:cNvPr>
            <p:cNvSpPr/>
            <p:nvPr/>
          </p:nvSpPr>
          <p:spPr>
            <a:xfrm>
              <a:off x="32918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49" name="גרפיקה 48" descr="אפלולי (שמש בינונית) עם מילוי מלא">
              <a:extLst>
                <a:ext uri="{FF2B5EF4-FFF2-40B4-BE49-F238E27FC236}">
                  <a16:creationId xmlns:a16="http://schemas.microsoft.com/office/drawing/2014/main" id="{A13D122C-13CD-460B-839E-276BE00ABAF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59345" y="1330470"/>
              <a:ext cx="1465290" cy="1465290"/>
            </a:xfrm>
            <a:prstGeom prst="rect">
              <a:avLst/>
            </a:prstGeom>
          </p:spPr>
        </p:pic>
      </p:grpSp>
      <p:grpSp>
        <p:nvGrpSpPr>
          <p:cNvPr id="60" name="קבוצה 59">
            <a:extLst>
              <a:ext uri="{FF2B5EF4-FFF2-40B4-BE49-F238E27FC236}">
                <a16:creationId xmlns:a16="http://schemas.microsoft.com/office/drawing/2014/main" id="{EC2CD09F-1BF7-47C6-A748-ECCFC8D127AA}"/>
              </a:ext>
            </a:extLst>
          </p:cNvPr>
          <p:cNvGrpSpPr/>
          <p:nvPr/>
        </p:nvGrpSpPr>
        <p:grpSpPr>
          <a:xfrm>
            <a:off x="1165860" y="3103245"/>
            <a:ext cx="1800225" cy="1345883"/>
            <a:chOff x="891540" y="2960370"/>
            <a:chExt cx="2400300" cy="1794510"/>
          </a:xfrm>
        </p:grpSpPr>
        <p:sp>
          <p:nvSpPr>
            <p:cNvPr id="22" name="מלבן 21">
              <a:extLst>
                <a:ext uri="{FF2B5EF4-FFF2-40B4-BE49-F238E27FC236}">
                  <a16:creationId xmlns:a16="http://schemas.microsoft.com/office/drawing/2014/main" id="{E8A2F0B0-43EF-4240-A8C9-566964D90297}"/>
                </a:ext>
              </a:extLst>
            </p:cNvPr>
            <p:cNvSpPr/>
            <p:nvPr/>
          </p:nvSpPr>
          <p:spPr>
            <a:xfrm>
              <a:off x="8915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50" name="גרפיקה 49" descr="קוביות עם מילוי מלא">
              <a:extLst>
                <a:ext uri="{FF2B5EF4-FFF2-40B4-BE49-F238E27FC236}">
                  <a16:creationId xmlns:a16="http://schemas.microsoft.com/office/drawing/2014/main" id="{5490CEC8-8859-4A5C-87FB-611C18F5022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16640" y="3082575"/>
              <a:ext cx="1550100" cy="1550100"/>
            </a:xfrm>
            <a:prstGeom prst="rect">
              <a:avLst/>
            </a:prstGeom>
          </p:spPr>
        </p:pic>
      </p:grpSp>
      <p:grpSp>
        <p:nvGrpSpPr>
          <p:cNvPr id="64" name="קבוצה 63">
            <a:extLst>
              <a:ext uri="{FF2B5EF4-FFF2-40B4-BE49-F238E27FC236}">
                <a16:creationId xmlns:a16="http://schemas.microsoft.com/office/drawing/2014/main" id="{A0C4C6B1-B915-4A74-9F19-F81AB9692EBA}"/>
              </a:ext>
            </a:extLst>
          </p:cNvPr>
          <p:cNvGrpSpPr/>
          <p:nvPr/>
        </p:nvGrpSpPr>
        <p:grpSpPr>
          <a:xfrm>
            <a:off x="4766310" y="4449127"/>
            <a:ext cx="1800225" cy="1345883"/>
            <a:chOff x="5692140" y="4754880"/>
            <a:chExt cx="2400300" cy="1794510"/>
          </a:xfrm>
        </p:grpSpPr>
        <p:sp>
          <p:nvSpPr>
            <p:cNvPr id="24" name="מלבן 23">
              <a:extLst>
                <a:ext uri="{FF2B5EF4-FFF2-40B4-BE49-F238E27FC236}">
                  <a16:creationId xmlns:a16="http://schemas.microsoft.com/office/drawing/2014/main" id="{21EE3983-91F7-4DC1-8946-CF839C56E959}"/>
                </a:ext>
              </a:extLst>
            </p:cNvPr>
            <p:cNvSpPr/>
            <p:nvPr/>
          </p:nvSpPr>
          <p:spPr>
            <a:xfrm>
              <a:off x="56921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51" name="גרפיקה 50" descr="שמשיה עם מילוי מלא">
              <a:extLst>
                <a:ext uri="{FF2B5EF4-FFF2-40B4-BE49-F238E27FC236}">
                  <a16:creationId xmlns:a16="http://schemas.microsoft.com/office/drawing/2014/main" id="{C9AA58F7-F479-4DF5-BE18-C5D1E5ABFEB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81490" y="5041335"/>
              <a:ext cx="1221600" cy="1221600"/>
            </a:xfrm>
            <a:prstGeom prst="rect">
              <a:avLst/>
            </a:prstGeom>
          </p:spPr>
        </p:pic>
      </p:grpSp>
      <p:grpSp>
        <p:nvGrpSpPr>
          <p:cNvPr id="55" name="קבוצה 54">
            <a:extLst>
              <a:ext uri="{FF2B5EF4-FFF2-40B4-BE49-F238E27FC236}">
                <a16:creationId xmlns:a16="http://schemas.microsoft.com/office/drawing/2014/main" id="{0130E9C3-71C4-4F89-B537-FB7DE0601A89}"/>
              </a:ext>
            </a:extLst>
          </p:cNvPr>
          <p:cNvGrpSpPr/>
          <p:nvPr/>
        </p:nvGrpSpPr>
        <p:grpSpPr>
          <a:xfrm>
            <a:off x="1165860" y="1757361"/>
            <a:ext cx="1800225" cy="1337311"/>
            <a:chOff x="891540" y="1165860"/>
            <a:chExt cx="2400300" cy="1794510"/>
          </a:xfrm>
        </p:grpSpPr>
        <p:sp>
          <p:nvSpPr>
            <p:cNvPr id="18" name="מלבן 17">
              <a:extLst>
                <a:ext uri="{FF2B5EF4-FFF2-40B4-BE49-F238E27FC236}">
                  <a16:creationId xmlns:a16="http://schemas.microsoft.com/office/drawing/2014/main" id="{8FA31367-E7A8-46E6-8FF6-B71433A0DDAF}"/>
                </a:ext>
              </a:extLst>
            </p:cNvPr>
            <p:cNvSpPr/>
            <p:nvPr/>
          </p:nvSpPr>
          <p:spPr>
            <a:xfrm>
              <a:off x="8915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52" name="גרפיקה 51" descr="כדור ים עם מילוי מלא">
              <a:extLst>
                <a:ext uri="{FF2B5EF4-FFF2-40B4-BE49-F238E27FC236}">
                  <a16:creationId xmlns:a16="http://schemas.microsoft.com/office/drawing/2014/main" id="{34FB9EA5-FB02-485E-988C-28A5508B808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80891" y="1372923"/>
              <a:ext cx="1221599" cy="1221599"/>
            </a:xfrm>
            <a:prstGeom prst="rect">
              <a:avLst/>
            </a:prstGeom>
          </p:spPr>
        </p:pic>
      </p:grpSp>
      <p:grpSp>
        <p:nvGrpSpPr>
          <p:cNvPr id="65" name="קבוצה 64">
            <a:extLst>
              <a:ext uri="{FF2B5EF4-FFF2-40B4-BE49-F238E27FC236}">
                <a16:creationId xmlns:a16="http://schemas.microsoft.com/office/drawing/2014/main" id="{6FB44C21-C9A6-4A40-9CC6-CB0B94B72980}"/>
              </a:ext>
            </a:extLst>
          </p:cNvPr>
          <p:cNvGrpSpPr/>
          <p:nvPr/>
        </p:nvGrpSpPr>
        <p:grpSpPr>
          <a:xfrm>
            <a:off x="2966085" y="4449127"/>
            <a:ext cx="1800225" cy="1345883"/>
            <a:chOff x="3291840" y="4754880"/>
            <a:chExt cx="2400300" cy="1794510"/>
          </a:xfrm>
        </p:grpSpPr>
        <p:sp>
          <p:nvSpPr>
            <p:cNvPr id="23" name="מלבן 22">
              <a:extLst>
                <a:ext uri="{FF2B5EF4-FFF2-40B4-BE49-F238E27FC236}">
                  <a16:creationId xmlns:a16="http://schemas.microsoft.com/office/drawing/2014/main" id="{5FC06C76-DDA6-402B-B005-D1F42A95CA66}"/>
                </a:ext>
              </a:extLst>
            </p:cNvPr>
            <p:cNvSpPr/>
            <p:nvPr/>
          </p:nvSpPr>
          <p:spPr>
            <a:xfrm>
              <a:off x="32918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53" name="גרפיקה 52" descr="תפוח עם מילוי מלא">
              <a:extLst>
                <a:ext uri="{FF2B5EF4-FFF2-40B4-BE49-F238E27FC236}">
                  <a16:creationId xmlns:a16="http://schemas.microsoft.com/office/drawing/2014/main" id="{9C798023-E148-4CA2-83FA-85A46EA45D0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4790" y="5194935"/>
              <a:ext cx="914400" cy="914400"/>
            </a:xfrm>
            <a:prstGeom prst="rect">
              <a:avLst/>
            </a:prstGeom>
          </p:spPr>
        </p:pic>
      </p:grpSp>
      <p:grpSp>
        <p:nvGrpSpPr>
          <p:cNvPr id="66" name="קבוצה 65">
            <a:extLst>
              <a:ext uri="{FF2B5EF4-FFF2-40B4-BE49-F238E27FC236}">
                <a16:creationId xmlns:a16="http://schemas.microsoft.com/office/drawing/2014/main" id="{152C88E2-CEBB-407B-9D72-3788E381BD8A}"/>
              </a:ext>
            </a:extLst>
          </p:cNvPr>
          <p:cNvGrpSpPr/>
          <p:nvPr/>
        </p:nvGrpSpPr>
        <p:grpSpPr>
          <a:xfrm>
            <a:off x="1165860" y="4449127"/>
            <a:ext cx="1800225" cy="1345883"/>
            <a:chOff x="891540" y="4754880"/>
            <a:chExt cx="2400300" cy="1794510"/>
          </a:xfrm>
        </p:grpSpPr>
        <p:sp>
          <p:nvSpPr>
            <p:cNvPr id="26" name="מלבן 25">
              <a:extLst>
                <a:ext uri="{FF2B5EF4-FFF2-40B4-BE49-F238E27FC236}">
                  <a16:creationId xmlns:a16="http://schemas.microsoft.com/office/drawing/2014/main" id="{04F6CCBA-4F09-408A-8466-150173A0FBBE}"/>
                </a:ext>
              </a:extLst>
            </p:cNvPr>
            <p:cNvSpPr/>
            <p:nvPr/>
          </p:nvSpPr>
          <p:spPr>
            <a:xfrm>
              <a:off x="8915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Calibri" panose="020F0502020204030204" pitchFamily="34" charset="0"/>
                <a:cs typeface="Calibri" panose="020F0502020204030204" pitchFamily="34" charset="0"/>
              </a:endParaRPr>
            </a:p>
          </p:txBody>
        </p:sp>
        <p:pic>
          <p:nvPicPr>
            <p:cNvPr id="54" name="גרפיקה 53" descr="שינויים והתאמות עם מילוי מלא">
              <a:extLst>
                <a:ext uri="{FF2B5EF4-FFF2-40B4-BE49-F238E27FC236}">
                  <a16:creationId xmlns:a16="http://schemas.microsoft.com/office/drawing/2014/main" id="{537B68CB-9921-49CB-BFD2-7079C24B55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80891" y="5068642"/>
              <a:ext cx="1194291" cy="1194291"/>
            </a:xfrm>
            <a:prstGeom prst="rect">
              <a:avLst/>
            </a:prstGeom>
          </p:spPr>
        </p:pic>
      </p:grpSp>
      <p:sp>
        <p:nvSpPr>
          <p:cNvPr id="13" name="מלבן 12">
            <a:extLst>
              <a:ext uri="{FF2B5EF4-FFF2-40B4-BE49-F238E27FC236}">
                <a16:creationId xmlns:a16="http://schemas.microsoft.com/office/drawing/2014/main" id="{B305C26B-F63C-49DB-9499-AEC4F93A9307}"/>
              </a:ext>
            </a:extLst>
          </p:cNvPr>
          <p:cNvSpPr/>
          <p:nvPr/>
        </p:nvSpPr>
        <p:spPr>
          <a:xfrm>
            <a:off x="1182544" y="1767476"/>
            <a:ext cx="1771084" cy="1325530"/>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a:latin typeface="Calibri" panose="020F0502020204030204" pitchFamily="34" charset="0"/>
                <a:cs typeface="Calibri" panose="020F0502020204030204" pitchFamily="34" charset="0"/>
              </a:rPr>
              <a:t>3+4</a:t>
            </a:r>
            <a:endParaRPr lang="he-IL" sz="4800" dirty="0">
              <a:latin typeface="Calibri" panose="020F0502020204030204" pitchFamily="34" charset="0"/>
              <a:cs typeface="Calibri" panose="020F0502020204030204" pitchFamily="34" charset="0"/>
            </a:endParaRPr>
          </a:p>
        </p:txBody>
      </p:sp>
      <p:sp>
        <p:nvSpPr>
          <p:cNvPr id="14" name="מלבן 13">
            <a:extLst>
              <a:ext uri="{FF2B5EF4-FFF2-40B4-BE49-F238E27FC236}">
                <a16:creationId xmlns:a16="http://schemas.microsoft.com/office/drawing/2014/main" id="{D47F78FE-B975-494C-A278-8115D070D6BB}"/>
              </a:ext>
            </a:extLst>
          </p:cNvPr>
          <p:cNvSpPr/>
          <p:nvPr/>
        </p:nvSpPr>
        <p:spPr>
          <a:xfrm>
            <a:off x="4782944" y="1772816"/>
            <a:ext cx="1771200" cy="1324800"/>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a:latin typeface="Calibri" panose="020F0502020204030204" pitchFamily="34" charset="0"/>
                <a:cs typeface="Calibri" panose="020F0502020204030204" pitchFamily="34" charset="0"/>
              </a:rPr>
              <a:t>2+5</a:t>
            </a:r>
            <a:endParaRPr lang="he-IL" sz="4800" dirty="0">
              <a:latin typeface="Calibri" panose="020F0502020204030204" pitchFamily="34" charset="0"/>
              <a:cs typeface="Calibri" panose="020F0502020204030204" pitchFamily="34" charset="0"/>
            </a:endParaRPr>
          </a:p>
        </p:txBody>
      </p:sp>
      <p:sp>
        <p:nvSpPr>
          <p:cNvPr id="67" name="מלבן 66">
            <a:extLst>
              <a:ext uri="{FF2B5EF4-FFF2-40B4-BE49-F238E27FC236}">
                <a16:creationId xmlns:a16="http://schemas.microsoft.com/office/drawing/2014/main" id="{6A5C0C86-4797-4E83-815C-3D3397F81A42}"/>
              </a:ext>
            </a:extLst>
          </p:cNvPr>
          <p:cNvSpPr/>
          <p:nvPr/>
        </p:nvSpPr>
        <p:spPr>
          <a:xfrm>
            <a:off x="6580938" y="4463275"/>
            <a:ext cx="1778511" cy="1326749"/>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a:latin typeface="Calibri" panose="020F0502020204030204" pitchFamily="34" charset="0"/>
                <a:cs typeface="Calibri" panose="020F0502020204030204" pitchFamily="34" charset="0"/>
              </a:rPr>
              <a:t>4+1</a:t>
            </a:r>
            <a:endParaRPr lang="he-IL" sz="4800" dirty="0">
              <a:latin typeface="Calibri" panose="020F0502020204030204" pitchFamily="34" charset="0"/>
              <a:cs typeface="Calibri" panose="020F0502020204030204" pitchFamily="34" charset="0"/>
            </a:endParaRPr>
          </a:p>
        </p:txBody>
      </p:sp>
      <p:sp>
        <p:nvSpPr>
          <p:cNvPr id="68" name="מלבן 67">
            <a:extLst>
              <a:ext uri="{FF2B5EF4-FFF2-40B4-BE49-F238E27FC236}">
                <a16:creationId xmlns:a16="http://schemas.microsoft.com/office/drawing/2014/main" id="{F8CB050D-6B4A-4989-B624-FEF9D7EC8F84}"/>
              </a:ext>
            </a:extLst>
          </p:cNvPr>
          <p:cNvSpPr/>
          <p:nvPr/>
        </p:nvSpPr>
        <p:spPr>
          <a:xfrm>
            <a:off x="2983342" y="1772816"/>
            <a:ext cx="1771200" cy="1323494"/>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Calibri" panose="020F0502020204030204" pitchFamily="34" charset="0"/>
                <a:cs typeface="Calibri" panose="020F0502020204030204" pitchFamily="34" charset="0"/>
              </a:rPr>
              <a:t>5+0</a:t>
            </a:r>
            <a:endParaRPr lang="he-IL" sz="4800" dirty="0">
              <a:latin typeface="Calibri" panose="020F0502020204030204" pitchFamily="34" charset="0"/>
              <a:cs typeface="Calibri" panose="020F0502020204030204" pitchFamily="34" charset="0"/>
            </a:endParaRPr>
          </a:p>
        </p:txBody>
      </p:sp>
      <p:sp>
        <p:nvSpPr>
          <p:cNvPr id="69" name="מלבן 68">
            <a:extLst>
              <a:ext uri="{FF2B5EF4-FFF2-40B4-BE49-F238E27FC236}">
                <a16:creationId xmlns:a16="http://schemas.microsoft.com/office/drawing/2014/main" id="{2A0A3133-C85F-45A1-AA3A-A43B9A53F90A}"/>
              </a:ext>
            </a:extLst>
          </p:cNvPr>
          <p:cNvSpPr/>
          <p:nvPr/>
        </p:nvSpPr>
        <p:spPr>
          <a:xfrm>
            <a:off x="6581047" y="1772816"/>
            <a:ext cx="1771200" cy="1313284"/>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Calibri" panose="020F0502020204030204" pitchFamily="34" charset="0"/>
                <a:cs typeface="Calibri" panose="020F0502020204030204" pitchFamily="34" charset="0"/>
              </a:rPr>
              <a:t>7+3</a:t>
            </a:r>
            <a:endParaRPr lang="he-IL" sz="4800" dirty="0">
              <a:latin typeface="Calibri" panose="020F0502020204030204" pitchFamily="34" charset="0"/>
              <a:cs typeface="Calibri" panose="020F0502020204030204" pitchFamily="34" charset="0"/>
            </a:endParaRPr>
          </a:p>
        </p:txBody>
      </p:sp>
      <p:sp>
        <p:nvSpPr>
          <p:cNvPr id="70" name="מלבן 69">
            <a:extLst>
              <a:ext uri="{FF2B5EF4-FFF2-40B4-BE49-F238E27FC236}">
                <a16:creationId xmlns:a16="http://schemas.microsoft.com/office/drawing/2014/main" id="{9319DDF7-FC6B-4037-A83F-3D8F2B42A541}"/>
              </a:ext>
            </a:extLst>
          </p:cNvPr>
          <p:cNvSpPr/>
          <p:nvPr/>
        </p:nvSpPr>
        <p:spPr>
          <a:xfrm>
            <a:off x="4777624" y="4463275"/>
            <a:ext cx="1781600" cy="1334155"/>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Calibri" panose="020F0502020204030204" pitchFamily="34" charset="0"/>
                <a:cs typeface="Calibri" panose="020F0502020204030204" pitchFamily="34" charset="0"/>
              </a:rPr>
              <a:t>8+2</a:t>
            </a:r>
            <a:endParaRPr lang="he-IL" sz="4800" dirty="0">
              <a:latin typeface="Calibri" panose="020F0502020204030204" pitchFamily="34" charset="0"/>
              <a:cs typeface="Calibri" panose="020F0502020204030204" pitchFamily="34" charset="0"/>
            </a:endParaRPr>
          </a:p>
        </p:txBody>
      </p:sp>
      <p:sp>
        <p:nvSpPr>
          <p:cNvPr id="71" name="מלבן 70">
            <a:extLst>
              <a:ext uri="{FF2B5EF4-FFF2-40B4-BE49-F238E27FC236}">
                <a16:creationId xmlns:a16="http://schemas.microsoft.com/office/drawing/2014/main" id="{4D509C19-35FA-4088-95CF-454A65BA03BC}"/>
              </a:ext>
            </a:extLst>
          </p:cNvPr>
          <p:cNvSpPr/>
          <p:nvPr/>
        </p:nvSpPr>
        <p:spPr>
          <a:xfrm>
            <a:off x="4782742" y="3116999"/>
            <a:ext cx="1771200" cy="1324800"/>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a:latin typeface="Calibri" panose="020F0502020204030204" pitchFamily="34" charset="0"/>
                <a:cs typeface="Calibri" panose="020F0502020204030204" pitchFamily="34" charset="0"/>
              </a:rPr>
              <a:t>3+5</a:t>
            </a:r>
            <a:endParaRPr lang="he-IL" sz="4800" dirty="0">
              <a:latin typeface="Calibri" panose="020F0502020204030204" pitchFamily="34" charset="0"/>
              <a:cs typeface="Calibri" panose="020F0502020204030204" pitchFamily="34" charset="0"/>
            </a:endParaRPr>
          </a:p>
        </p:txBody>
      </p:sp>
      <p:sp>
        <p:nvSpPr>
          <p:cNvPr id="72" name="מלבן 71">
            <a:extLst>
              <a:ext uri="{FF2B5EF4-FFF2-40B4-BE49-F238E27FC236}">
                <a16:creationId xmlns:a16="http://schemas.microsoft.com/office/drawing/2014/main" id="{86B3ECBF-5903-414B-B358-8B9D9647C11E}"/>
              </a:ext>
            </a:extLst>
          </p:cNvPr>
          <p:cNvSpPr/>
          <p:nvPr/>
        </p:nvSpPr>
        <p:spPr>
          <a:xfrm>
            <a:off x="2980084" y="4463275"/>
            <a:ext cx="1771200" cy="1334155"/>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a:latin typeface="Calibri" panose="020F0502020204030204" pitchFamily="34" charset="0"/>
                <a:cs typeface="Calibri" panose="020F0502020204030204" pitchFamily="34" charset="0"/>
              </a:rPr>
              <a:t>4+4</a:t>
            </a:r>
            <a:endParaRPr lang="he-IL" sz="4800" dirty="0">
              <a:latin typeface="Calibri" panose="020F0502020204030204" pitchFamily="34" charset="0"/>
              <a:cs typeface="Calibri" panose="020F0502020204030204" pitchFamily="34" charset="0"/>
            </a:endParaRPr>
          </a:p>
        </p:txBody>
      </p:sp>
      <p:sp>
        <p:nvSpPr>
          <p:cNvPr id="73" name="מלבן 72">
            <a:extLst>
              <a:ext uri="{FF2B5EF4-FFF2-40B4-BE49-F238E27FC236}">
                <a16:creationId xmlns:a16="http://schemas.microsoft.com/office/drawing/2014/main" id="{974EB302-CF44-4B38-88A6-DAE61061EC87}"/>
              </a:ext>
            </a:extLst>
          </p:cNvPr>
          <p:cNvSpPr/>
          <p:nvPr/>
        </p:nvSpPr>
        <p:spPr>
          <a:xfrm>
            <a:off x="6583987" y="3113780"/>
            <a:ext cx="1771200" cy="1329469"/>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Calibri" panose="020F0502020204030204" pitchFamily="34" charset="0"/>
                <a:cs typeface="Calibri" panose="020F0502020204030204" pitchFamily="34" charset="0"/>
              </a:rPr>
              <a:t>3+6</a:t>
            </a:r>
            <a:endParaRPr lang="he-IL" sz="4800" dirty="0">
              <a:latin typeface="Calibri" panose="020F0502020204030204" pitchFamily="34" charset="0"/>
              <a:cs typeface="Calibri" panose="020F0502020204030204" pitchFamily="34" charset="0"/>
            </a:endParaRPr>
          </a:p>
        </p:txBody>
      </p:sp>
      <p:sp>
        <p:nvSpPr>
          <p:cNvPr id="74" name="מלבן 73">
            <a:extLst>
              <a:ext uri="{FF2B5EF4-FFF2-40B4-BE49-F238E27FC236}">
                <a16:creationId xmlns:a16="http://schemas.microsoft.com/office/drawing/2014/main" id="{497AE3B0-BA20-4FCE-BF5D-2938531415E8}"/>
              </a:ext>
            </a:extLst>
          </p:cNvPr>
          <p:cNvSpPr/>
          <p:nvPr/>
        </p:nvSpPr>
        <p:spPr>
          <a:xfrm>
            <a:off x="1182739" y="3116169"/>
            <a:ext cx="1771200" cy="1324800"/>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a:latin typeface="Calibri" panose="020F0502020204030204" pitchFamily="34" charset="0"/>
                <a:cs typeface="Calibri" panose="020F0502020204030204" pitchFamily="34" charset="0"/>
              </a:rPr>
              <a:t>2+7</a:t>
            </a:r>
            <a:endParaRPr lang="he-IL" sz="4800" dirty="0">
              <a:latin typeface="Calibri" panose="020F0502020204030204" pitchFamily="34" charset="0"/>
              <a:cs typeface="Calibri" panose="020F0502020204030204" pitchFamily="34" charset="0"/>
            </a:endParaRPr>
          </a:p>
        </p:txBody>
      </p:sp>
      <p:sp>
        <p:nvSpPr>
          <p:cNvPr id="75" name="מלבן 74">
            <a:extLst>
              <a:ext uri="{FF2B5EF4-FFF2-40B4-BE49-F238E27FC236}">
                <a16:creationId xmlns:a16="http://schemas.microsoft.com/office/drawing/2014/main" id="{6CBA3C46-1875-408C-A820-C10644D144E2}"/>
              </a:ext>
            </a:extLst>
          </p:cNvPr>
          <p:cNvSpPr/>
          <p:nvPr/>
        </p:nvSpPr>
        <p:spPr>
          <a:xfrm>
            <a:off x="2980084" y="3117392"/>
            <a:ext cx="1771200" cy="1324800"/>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a:latin typeface="Calibri" panose="020F0502020204030204" pitchFamily="34" charset="0"/>
                <a:cs typeface="Calibri" panose="020F0502020204030204" pitchFamily="34" charset="0"/>
              </a:rPr>
              <a:t>5+1</a:t>
            </a:r>
            <a:endParaRPr lang="he-IL" sz="4800" dirty="0">
              <a:latin typeface="Calibri" panose="020F0502020204030204" pitchFamily="34" charset="0"/>
              <a:cs typeface="Calibri" panose="020F0502020204030204" pitchFamily="34" charset="0"/>
            </a:endParaRPr>
          </a:p>
        </p:txBody>
      </p:sp>
      <p:sp>
        <p:nvSpPr>
          <p:cNvPr id="76" name="מלבן 75">
            <a:extLst>
              <a:ext uri="{FF2B5EF4-FFF2-40B4-BE49-F238E27FC236}">
                <a16:creationId xmlns:a16="http://schemas.microsoft.com/office/drawing/2014/main" id="{EDD19600-8FDB-4DE9-98D7-5CBEEEBE192C}"/>
              </a:ext>
            </a:extLst>
          </p:cNvPr>
          <p:cNvSpPr/>
          <p:nvPr/>
        </p:nvSpPr>
        <p:spPr>
          <a:xfrm>
            <a:off x="1182544" y="4465224"/>
            <a:ext cx="1771200" cy="1324800"/>
          </a:xfrm>
          <a:prstGeom prst="rect">
            <a:avLst/>
          </a:prstGeom>
          <a:solidFill>
            <a:srgbClr val="B3A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Calibri" panose="020F0502020204030204" pitchFamily="34" charset="0"/>
                <a:cs typeface="Calibri" panose="020F0502020204030204" pitchFamily="34" charset="0"/>
              </a:rPr>
              <a:t>4+2</a:t>
            </a:r>
            <a:endParaRPr lang="he-IL" sz="4800" dirty="0">
              <a:latin typeface="Calibri" panose="020F0502020204030204" pitchFamily="34" charset="0"/>
              <a:cs typeface="Calibri" panose="020F0502020204030204" pitchFamily="34" charset="0"/>
            </a:endParaRPr>
          </a:p>
        </p:txBody>
      </p:sp>
      <p:sp>
        <p:nvSpPr>
          <p:cNvPr id="77" name="תיבת טקסט 76">
            <a:extLst>
              <a:ext uri="{FF2B5EF4-FFF2-40B4-BE49-F238E27FC236}">
                <a16:creationId xmlns:a16="http://schemas.microsoft.com/office/drawing/2014/main" id="{CB186DFF-9847-4C19-B7CB-C86C159DD15A}"/>
              </a:ext>
            </a:extLst>
          </p:cNvPr>
          <p:cNvSpPr txBox="1"/>
          <p:nvPr/>
        </p:nvSpPr>
        <p:spPr>
          <a:xfrm>
            <a:off x="827584" y="84863"/>
            <a:ext cx="8262197" cy="1557542"/>
          </a:xfrm>
          <a:prstGeom prst="rect">
            <a:avLst/>
          </a:prstGeom>
          <a:noFill/>
        </p:spPr>
        <p:txBody>
          <a:bodyPr wrap="none" rtlCol="1">
            <a:spAutoFit/>
          </a:bodyPr>
          <a:lstStyle/>
          <a:p>
            <a:pPr algn="r" rtl="1">
              <a:lnSpc>
                <a:spcPct val="107000"/>
              </a:lnSpc>
              <a:spcAft>
                <a:spcPts val="800"/>
              </a:spcAft>
            </a:pPr>
            <a:r>
              <a:rPr lang="he-IL" sz="2800" dirty="0">
                <a:effectLst/>
                <a:latin typeface="Rubik-Light"/>
                <a:ea typeface="Calibri" panose="020F0502020204030204" pitchFamily="34" charset="0"/>
                <a:cs typeface="Rubik-Light"/>
              </a:rPr>
              <a:t>מִצְאוּ זוּגוֹת תַרְגִילִים שֶהַסְכוּם שֶלָהֶם שָוֶה. לַחֲצוּ עֲלֵיהֶם לִבְדִיקָה.</a:t>
            </a:r>
            <a:br>
              <a:rPr lang="en-US" sz="2800" dirty="0">
                <a:effectLst/>
                <a:latin typeface="Rubik-Light"/>
                <a:ea typeface="Calibri" panose="020F0502020204030204" pitchFamily="34" charset="0"/>
                <a:cs typeface="Arial" panose="020B0604020202020204" pitchFamily="34" charset="0"/>
              </a:rPr>
            </a:br>
            <a:r>
              <a:rPr lang="he-IL" sz="2800" dirty="0">
                <a:effectLst/>
                <a:latin typeface="Rubik-Light"/>
                <a:ea typeface="Calibri" panose="020F0502020204030204" pitchFamily="34" charset="0"/>
                <a:cs typeface="Rubik-Light"/>
              </a:rPr>
              <a:t>הִצְלַחְתֶם – קִבַּלְתֶם זוּג צִיוּרִים דוֹמֶה.</a:t>
            </a:r>
          </a:p>
          <a:p>
            <a:pPr algn="r" rtl="1">
              <a:lnSpc>
                <a:spcPct val="107000"/>
              </a:lnSpc>
              <a:spcAft>
                <a:spcPts val="800"/>
              </a:spcAft>
            </a:pPr>
            <a:r>
              <a:rPr lang="he-IL" sz="2800" dirty="0">
                <a:effectLst/>
                <a:latin typeface="Rubik-Light"/>
                <a:ea typeface="Calibri" panose="020F0502020204030204" pitchFamily="34" charset="0"/>
                <a:cs typeface="Rubik-Light"/>
              </a:rPr>
              <a:t> לֹא הִצְלַחְתֶם? לַחֲצוּ עַל הַצִיוּר וְנַסוּ שוּב.</a:t>
            </a:r>
            <a:endParaRPr lang="en-IL"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21630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55"/>
                    </p:tgtEl>
                  </p:cond>
                </p:stCondLst>
                <p:endSync evt="end" delay="0">
                  <p:rtn val="all"/>
                </p:endSync>
                <p:childTnLst>
                  <p:par>
                    <p:cTn id="12" fill="hold">
                      <p:stCondLst>
                        <p:cond delay="0"/>
                      </p:stCondLst>
                      <p:childTnLst>
                        <p:par>
                          <p:cTn id="13" fill="hold">
                            <p:stCondLst>
                              <p:cond delay="0"/>
                            </p:stCondLst>
                            <p:childTnLst>
                              <p:par>
                                <p:cTn id="14" presetID="31" presetClass="entr" presetSubtype="0" fill="hold" grpId="1"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style.rotation</p:attrName>
                                        </p:attrNameLst>
                                      </p:cBhvr>
                                      <p:tavLst>
                                        <p:tav tm="0">
                                          <p:val>
                                            <p:fltVal val="90"/>
                                          </p:val>
                                        </p:tav>
                                        <p:tav tm="100000">
                                          <p:val>
                                            <p:fltVal val="0"/>
                                          </p:val>
                                        </p:tav>
                                      </p:tavLst>
                                    </p:anim>
                                    <p:animEffect transition="in" filter="fade">
                                      <p:cBhvr>
                                        <p:cTn id="19" dur="1000"/>
                                        <p:tgtEl>
                                          <p:spTgt spid="13"/>
                                        </p:tgtEl>
                                      </p:cBhvr>
                                    </p:animEffect>
                                  </p:childTnLst>
                                </p:cTn>
                              </p:par>
                            </p:childTnLst>
                          </p:cTn>
                        </p:par>
                      </p:childTnLst>
                    </p:cTn>
                  </p:par>
                </p:childTnLst>
              </p:cTn>
              <p:nextCondLst>
                <p:cond evt="onClick" delay="0">
                  <p:tgtEl>
                    <p:spTgt spid="55"/>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1" nodeType="withEffect">
                                  <p:stCondLst>
                                    <p:cond delay="0"/>
                                  </p:stCondLst>
                                  <p:childTnLst>
                                    <p:anim calcmode="lin" valueType="num">
                                      <p:cBhvr>
                                        <p:cTn id="24" dur="1000"/>
                                        <p:tgtEl>
                                          <p:spTgt spid="14"/>
                                        </p:tgtEl>
                                        <p:attrNameLst>
                                          <p:attrName>ppt_w</p:attrName>
                                        </p:attrNameLst>
                                      </p:cBhvr>
                                      <p:tavLst>
                                        <p:tav tm="0">
                                          <p:val>
                                            <p:strVal val="ppt_w"/>
                                          </p:val>
                                        </p:tav>
                                        <p:tav tm="100000">
                                          <p:val>
                                            <p:fltVal val="0"/>
                                          </p:val>
                                        </p:tav>
                                      </p:tavLst>
                                    </p:anim>
                                    <p:anim calcmode="lin" valueType="num">
                                      <p:cBhvr>
                                        <p:cTn id="25" dur="1000"/>
                                        <p:tgtEl>
                                          <p:spTgt spid="14"/>
                                        </p:tgtEl>
                                        <p:attrNameLst>
                                          <p:attrName>ppt_h</p:attrName>
                                        </p:attrNameLst>
                                      </p:cBhvr>
                                      <p:tavLst>
                                        <p:tav tm="0">
                                          <p:val>
                                            <p:strVal val="ppt_h"/>
                                          </p:val>
                                        </p:tav>
                                        <p:tav tm="100000">
                                          <p:val>
                                            <p:fltVal val="0"/>
                                          </p:val>
                                        </p:tav>
                                      </p:tavLst>
                                    </p:anim>
                                    <p:anim calcmode="lin" valueType="num">
                                      <p:cBhvr>
                                        <p:cTn id="26" dur="1000"/>
                                        <p:tgtEl>
                                          <p:spTgt spid="14"/>
                                        </p:tgtEl>
                                        <p:attrNameLst>
                                          <p:attrName>style.rotation</p:attrName>
                                        </p:attrNameLst>
                                      </p:cBhvr>
                                      <p:tavLst>
                                        <p:tav tm="0">
                                          <p:val>
                                            <p:fltVal val="0"/>
                                          </p:val>
                                        </p:tav>
                                        <p:tav tm="100000">
                                          <p:val>
                                            <p:fltVal val="90"/>
                                          </p:val>
                                        </p:tav>
                                      </p:tavLst>
                                    </p:anim>
                                    <p:animEffect transition="out" filter="fade">
                                      <p:cBhvr>
                                        <p:cTn id="27" dur="1000"/>
                                        <p:tgtEl>
                                          <p:spTgt spid="14"/>
                                        </p:tgtEl>
                                      </p:cBhvr>
                                    </p:animEffect>
                                    <p:set>
                                      <p:cBhvr>
                                        <p:cTn id="2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9" restart="whenNotActive" fill="hold" evtFilter="cancelBubble" nodeType="interactiveSeq">
                <p:stCondLst>
                  <p:cond evt="onClick" delay="0">
                    <p:tgtEl>
                      <p:spTgt spid="57"/>
                    </p:tgtEl>
                  </p:cond>
                </p:stCondLst>
                <p:endSync evt="end" delay="0">
                  <p:rtn val="all"/>
                </p:endSync>
                <p:childTnLst>
                  <p:par>
                    <p:cTn id="30" fill="hold">
                      <p:stCondLst>
                        <p:cond delay="0"/>
                      </p:stCondLst>
                      <p:childTnLst>
                        <p:par>
                          <p:cTn id="31" fill="hold">
                            <p:stCondLst>
                              <p:cond delay="0"/>
                            </p:stCondLst>
                            <p:childTnLst>
                              <p:par>
                                <p:cTn id="32" presetID="3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fltVal val="0"/>
                                          </p:val>
                                        </p:tav>
                                        <p:tav tm="100000">
                                          <p:val>
                                            <p:strVal val="#ppt_w"/>
                                          </p:val>
                                        </p:tav>
                                      </p:tavLst>
                                    </p:anim>
                                    <p:anim calcmode="lin" valueType="num">
                                      <p:cBhvr>
                                        <p:cTn id="35" dur="1000" fill="hold"/>
                                        <p:tgtEl>
                                          <p:spTgt spid="14"/>
                                        </p:tgtEl>
                                        <p:attrNameLst>
                                          <p:attrName>ppt_h</p:attrName>
                                        </p:attrNameLst>
                                      </p:cBhvr>
                                      <p:tavLst>
                                        <p:tav tm="0">
                                          <p:val>
                                            <p:fltVal val="0"/>
                                          </p:val>
                                        </p:tav>
                                        <p:tav tm="100000">
                                          <p:val>
                                            <p:strVal val="#ppt_h"/>
                                          </p:val>
                                        </p:tav>
                                      </p:tavLst>
                                    </p:anim>
                                    <p:anim calcmode="lin" valueType="num">
                                      <p:cBhvr>
                                        <p:cTn id="36" dur="1000" fill="hold"/>
                                        <p:tgtEl>
                                          <p:spTgt spid="14"/>
                                        </p:tgtEl>
                                        <p:attrNameLst>
                                          <p:attrName>style.rotation</p:attrName>
                                        </p:attrNameLst>
                                      </p:cBhvr>
                                      <p:tavLst>
                                        <p:tav tm="0">
                                          <p:val>
                                            <p:fltVal val="90"/>
                                          </p:val>
                                        </p:tav>
                                        <p:tav tm="100000">
                                          <p:val>
                                            <p:fltVal val="0"/>
                                          </p:val>
                                        </p:tav>
                                      </p:tavLst>
                                    </p:anim>
                                    <p:animEffect transition="in" filter="fade">
                                      <p:cBhvr>
                                        <p:cTn id="37" dur="1000"/>
                                        <p:tgtEl>
                                          <p:spTgt spid="14"/>
                                        </p:tgtEl>
                                      </p:cBhvr>
                                    </p:animEffect>
                                  </p:childTnLst>
                                </p:cTn>
                              </p:par>
                            </p:childTnLst>
                          </p:cTn>
                        </p:par>
                      </p:childTnLst>
                    </p:cTn>
                  </p:par>
                </p:childTnLst>
              </p:cTn>
              <p:nextCondLst>
                <p:cond evt="onClick" delay="0">
                  <p:tgtEl>
                    <p:spTgt spid="57"/>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1" nodeType="withEffect">
                                  <p:stCondLst>
                                    <p:cond delay="0"/>
                                  </p:stCondLst>
                                  <p:childTnLst>
                                    <p:anim calcmode="lin" valueType="num">
                                      <p:cBhvr>
                                        <p:cTn id="42" dur="1000"/>
                                        <p:tgtEl>
                                          <p:spTgt spid="67"/>
                                        </p:tgtEl>
                                        <p:attrNameLst>
                                          <p:attrName>ppt_w</p:attrName>
                                        </p:attrNameLst>
                                      </p:cBhvr>
                                      <p:tavLst>
                                        <p:tav tm="0">
                                          <p:val>
                                            <p:strVal val="ppt_w"/>
                                          </p:val>
                                        </p:tav>
                                        <p:tav tm="100000">
                                          <p:val>
                                            <p:fltVal val="0"/>
                                          </p:val>
                                        </p:tav>
                                      </p:tavLst>
                                    </p:anim>
                                    <p:anim calcmode="lin" valueType="num">
                                      <p:cBhvr>
                                        <p:cTn id="43" dur="1000"/>
                                        <p:tgtEl>
                                          <p:spTgt spid="67"/>
                                        </p:tgtEl>
                                        <p:attrNameLst>
                                          <p:attrName>ppt_h</p:attrName>
                                        </p:attrNameLst>
                                      </p:cBhvr>
                                      <p:tavLst>
                                        <p:tav tm="0">
                                          <p:val>
                                            <p:strVal val="ppt_h"/>
                                          </p:val>
                                        </p:tav>
                                        <p:tav tm="100000">
                                          <p:val>
                                            <p:fltVal val="0"/>
                                          </p:val>
                                        </p:tav>
                                      </p:tavLst>
                                    </p:anim>
                                    <p:anim calcmode="lin" valueType="num">
                                      <p:cBhvr>
                                        <p:cTn id="44" dur="1000"/>
                                        <p:tgtEl>
                                          <p:spTgt spid="67"/>
                                        </p:tgtEl>
                                        <p:attrNameLst>
                                          <p:attrName>style.rotation</p:attrName>
                                        </p:attrNameLst>
                                      </p:cBhvr>
                                      <p:tavLst>
                                        <p:tav tm="0">
                                          <p:val>
                                            <p:fltVal val="0"/>
                                          </p:val>
                                        </p:tav>
                                        <p:tav tm="100000">
                                          <p:val>
                                            <p:fltVal val="90"/>
                                          </p:val>
                                        </p:tav>
                                      </p:tavLst>
                                    </p:anim>
                                    <p:animEffect transition="out" filter="fade">
                                      <p:cBhvr>
                                        <p:cTn id="45" dur="1000"/>
                                        <p:tgtEl>
                                          <p:spTgt spid="67"/>
                                        </p:tgtEl>
                                      </p:cBhvr>
                                    </p:animEffect>
                                    <p:set>
                                      <p:cBhvr>
                                        <p:cTn id="46"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47" restart="whenNotActive" fill="hold" evtFilter="cancelBubble" nodeType="interactiveSeq">
                <p:stCondLst>
                  <p:cond evt="onClick" delay="0">
                    <p:tgtEl>
                      <p:spTgt spid="63"/>
                    </p:tgtEl>
                  </p:cond>
                </p:stCondLst>
                <p:endSync evt="end" delay="0">
                  <p:rtn val="all"/>
                </p:endSync>
                <p:childTnLst>
                  <p:par>
                    <p:cTn id="48" fill="hold">
                      <p:stCondLst>
                        <p:cond delay="0"/>
                      </p:stCondLst>
                      <p:childTnLst>
                        <p:par>
                          <p:cTn id="49" fill="hold">
                            <p:stCondLst>
                              <p:cond delay="0"/>
                            </p:stCondLst>
                            <p:childTnLst>
                              <p:par>
                                <p:cTn id="50" presetID="31" presetClass="entr" presetSubtype="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1000" fill="hold"/>
                                        <p:tgtEl>
                                          <p:spTgt spid="67"/>
                                        </p:tgtEl>
                                        <p:attrNameLst>
                                          <p:attrName>ppt_w</p:attrName>
                                        </p:attrNameLst>
                                      </p:cBhvr>
                                      <p:tavLst>
                                        <p:tav tm="0">
                                          <p:val>
                                            <p:fltVal val="0"/>
                                          </p:val>
                                        </p:tav>
                                        <p:tav tm="100000">
                                          <p:val>
                                            <p:strVal val="#ppt_w"/>
                                          </p:val>
                                        </p:tav>
                                      </p:tavLst>
                                    </p:anim>
                                    <p:anim calcmode="lin" valueType="num">
                                      <p:cBhvr>
                                        <p:cTn id="53" dur="1000" fill="hold"/>
                                        <p:tgtEl>
                                          <p:spTgt spid="67"/>
                                        </p:tgtEl>
                                        <p:attrNameLst>
                                          <p:attrName>ppt_h</p:attrName>
                                        </p:attrNameLst>
                                      </p:cBhvr>
                                      <p:tavLst>
                                        <p:tav tm="0">
                                          <p:val>
                                            <p:fltVal val="0"/>
                                          </p:val>
                                        </p:tav>
                                        <p:tav tm="100000">
                                          <p:val>
                                            <p:strVal val="#ppt_h"/>
                                          </p:val>
                                        </p:tav>
                                      </p:tavLst>
                                    </p:anim>
                                    <p:anim calcmode="lin" valueType="num">
                                      <p:cBhvr>
                                        <p:cTn id="54" dur="1000" fill="hold"/>
                                        <p:tgtEl>
                                          <p:spTgt spid="67"/>
                                        </p:tgtEl>
                                        <p:attrNameLst>
                                          <p:attrName>style.rotation</p:attrName>
                                        </p:attrNameLst>
                                      </p:cBhvr>
                                      <p:tavLst>
                                        <p:tav tm="0">
                                          <p:val>
                                            <p:fltVal val="90"/>
                                          </p:val>
                                        </p:tav>
                                        <p:tav tm="100000">
                                          <p:val>
                                            <p:fltVal val="0"/>
                                          </p:val>
                                        </p:tav>
                                      </p:tavLst>
                                    </p:anim>
                                    <p:animEffect transition="in" filter="fade">
                                      <p:cBhvr>
                                        <p:cTn id="55" dur="1000"/>
                                        <p:tgtEl>
                                          <p:spTgt spid="67"/>
                                        </p:tgtEl>
                                      </p:cBhvr>
                                    </p:animEffect>
                                  </p:childTnLst>
                                </p:cTn>
                              </p:par>
                            </p:childTnLst>
                          </p:cTn>
                        </p:par>
                      </p:childTnLst>
                    </p:cTn>
                  </p:par>
                </p:childTnLst>
              </p:cTn>
              <p:nextCondLst>
                <p:cond evt="onClick" delay="0">
                  <p:tgtEl>
                    <p:spTgt spid="63"/>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1" nodeType="withEffect">
                                  <p:stCondLst>
                                    <p:cond delay="0"/>
                                  </p:stCondLst>
                                  <p:childTnLst>
                                    <p:anim calcmode="lin" valueType="num">
                                      <p:cBhvr>
                                        <p:cTn id="60" dur="1000"/>
                                        <p:tgtEl>
                                          <p:spTgt spid="68"/>
                                        </p:tgtEl>
                                        <p:attrNameLst>
                                          <p:attrName>ppt_w</p:attrName>
                                        </p:attrNameLst>
                                      </p:cBhvr>
                                      <p:tavLst>
                                        <p:tav tm="0">
                                          <p:val>
                                            <p:strVal val="ppt_w"/>
                                          </p:val>
                                        </p:tav>
                                        <p:tav tm="100000">
                                          <p:val>
                                            <p:fltVal val="0"/>
                                          </p:val>
                                        </p:tav>
                                      </p:tavLst>
                                    </p:anim>
                                    <p:anim calcmode="lin" valueType="num">
                                      <p:cBhvr>
                                        <p:cTn id="61" dur="1000"/>
                                        <p:tgtEl>
                                          <p:spTgt spid="68"/>
                                        </p:tgtEl>
                                        <p:attrNameLst>
                                          <p:attrName>ppt_h</p:attrName>
                                        </p:attrNameLst>
                                      </p:cBhvr>
                                      <p:tavLst>
                                        <p:tav tm="0">
                                          <p:val>
                                            <p:strVal val="ppt_h"/>
                                          </p:val>
                                        </p:tav>
                                        <p:tav tm="100000">
                                          <p:val>
                                            <p:fltVal val="0"/>
                                          </p:val>
                                        </p:tav>
                                      </p:tavLst>
                                    </p:anim>
                                    <p:anim calcmode="lin" valueType="num">
                                      <p:cBhvr>
                                        <p:cTn id="62" dur="1000"/>
                                        <p:tgtEl>
                                          <p:spTgt spid="68"/>
                                        </p:tgtEl>
                                        <p:attrNameLst>
                                          <p:attrName>style.rotation</p:attrName>
                                        </p:attrNameLst>
                                      </p:cBhvr>
                                      <p:tavLst>
                                        <p:tav tm="0">
                                          <p:val>
                                            <p:fltVal val="0"/>
                                          </p:val>
                                        </p:tav>
                                        <p:tav tm="100000">
                                          <p:val>
                                            <p:fltVal val="90"/>
                                          </p:val>
                                        </p:tav>
                                      </p:tavLst>
                                    </p:anim>
                                    <p:animEffect transition="out" filter="fade">
                                      <p:cBhvr>
                                        <p:cTn id="63" dur="1000"/>
                                        <p:tgtEl>
                                          <p:spTgt spid="68"/>
                                        </p:tgtEl>
                                      </p:cBhvr>
                                    </p:animEffect>
                                    <p:set>
                                      <p:cBhvr>
                                        <p:cTn id="64"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5" restart="whenNotActive" fill="hold" evtFilter="cancelBubble" nodeType="interactiveSeq">
                <p:stCondLst>
                  <p:cond evt="onClick" delay="0">
                    <p:tgtEl>
                      <p:spTgt spid="56"/>
                    </p:tgtEl>
                  </p:cond>
                </p:stCondLst>
                <p:endSync evt="end" delay="0">
                  <p:rtn val="all"/>
                </p:endSync>
                <p:childTnLst>
                  <p:par>
                    <p:cTn id="66" fill="hold">
                      <p:stCondLst>
                        <p:cond delay="0"/>
                      </p:stCondLst>
                      <p:childTnLst>
                        <p:par>
                          <p:cTn id="67" fill="hold">
                            <p:stCondLst>
                              <p:cond delay="0"/>
                            </p:stCondLst>
                            <p:childTnLst>
                              <p:par>
                                <p:cTn id="68" presetID="31" presetClass="entr" presetSubtype="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p:cTn id="70" dur="1000" fill="hold"/>
                                        <p:tgtEl>
                                          <p:spTgt spid="68"/>
                                        </p:tgtEl>
                                        <p:attrNameLst>
                                          <p:attrName>ppt_w</p:attrName>
                                        </p:attrNameLst>
                                      </p:cBhvr>
                                      <p:tavLst>
                                        <p:tav tm="0">
                                          <p:val>
                                            <p:fltVal val="0"/>
                                          </p:val>
                                        </p:tav>
                                        <p:tav tm="100000">
                                          <p:val>
                                            <p:strVal val="#ppt_w"/>
                                          </p:val>
                                        </p:tav>
                                      </p:tavLst>
                                    </p:anim>
                                    <p:anim calcmode="lin" valueType="num">
                                      <p:cBhvr>
                                        <p:cTn id="71" dur="1000" fill="hold"/>
                                        <p:tgtEl>
                                          <p:spTgt spid="68"/>
                                        </p:tgtEl>
                                        <p:attrNameLst>
                                          <p:attrName>ppt_h</p:attrName>
                                        </p:attrNameLst>
                                      </p:cBhvr>
                                      <p:tavLst>
                                        <p:tav tm="0">
                                          <p:val>
                                            <p:fltVal val="0"/>
                                          </p:val>
                                        </p:tav>
                                        <p:tav tm="100000">
                                          <p:val>
                                            <p:strVal val="#ppt_h"/>
                                          </p:val>
                                        </p:tav>
                                      </p:tavLst>
                                    </p:anim>
                                    <p:anim calcmode="lin" valueType="num">
                                      <p:cBhvr>
                                        <p:cTn id="72" dur="1000" fill="hold"/>
                                        <p:tgtEl>
                                          <p:spTgt spid="68"/>
                                        </p:tgtEl>
                                        <p:attrNameLst>
                                          <p:attrName>style.rotation</p:attrName>
                                        </p:attrNameLst>
                                      </p:cBhvr>
                                      <p:tavLst>
                                        <p:tav tm="0">
                                          <p:val>
                                            <p:fltVal val="90"/>
                                          </p:val>
                                        </p:tav>
                                        <p:tav tm="100000">
                                          <p:val>
                                            <p:fltVal val="0"/>
                                          </p:val>
                                        </p:tav>
                                      </p:tavLst>
                                    </p:anim>
                                    <p:animEffect transition="in" filter="fade">
                                      <p:cBhvr>
                                        <p:cTn id="73" dur="1000"/>
                                        <p:tgtEl>
                                          <p:spTgt spid="68"/>
                                        </p:tgtEl>
                                      </p:cBhvr>
                                    </p:animEffect>
                                  </p:childTnLst>
                                </p:cTn>
                              </p:par>
                            </p:childTnLst>
                          </p:cTn>
                        </p:par>
                      </p:childTnLst>
                    </p:cTn>
                  </p:par>
                </p:childTnLst>
              </p:cTn>
              <p:nextCondLst>
                <p:cond evt="onClick" delay="0">
                  <p:tgtEl>
                    <p:spTgt spid="56"/>
                  </p:tgtEl>
                </p:cond>
              </p:nextCondLst>
            </p:seq>
            <p:seq concurrent="1" nextAc="seek">
              <p:cTn id="74" restart="whenNotActive" fill="hold" evtFilter="cancelBubble" nodeType="interactiveSeq">
                <p:stCondLst>
                  <p:cond evt="onClick" delay="0">
                    <p:tgtEl>
                      <p:spTgt spid="69"/>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1" nodeType="withEffect">
                                  <p:stCondLst>
                                    <p:cond delay="0"/>
                                  </p:stCondLst>
                                  <p:childTnLst>
                                    <p:anim calcmode="lin" valueType="num">
                                      <p:cBhvr>
                                        <p:cTn id="78" dur="1000"/>
                                        <p:tgtEl>
                                          <p:spTgt spid="69"/>
                                        </p:tgtEl>
                                        <p:attrNameLst>
                                          <p:attrName>ppt_w</p:attrName>
                                        </p:attrNameLst>
                                      </p:cBhvr>
                                      <p:tavLst>
                                        <p:tav tm="0">
                                          <p:val>
                                            <p:strVal val="ppt_w"/>
                                          </p:val>
                                        </p:tav>
                                        <p:tav tm="100000">
                                          <p:val>
                                            <p:fltVal val="0"/>
                                          </p:val>
                                        </p:tav>
                                      </p:tavLst>
                                    </p:anim>
                                    <p:anim calcmode="lin" valueType="num">
                                      <p:cBhvr>
                                        <p:cTn id="79" dur="1000"/>
                                        <p:tgtEl>
                                          <p:spTgt spid="69"/>
                                        </p:tgtEl>
                                        <p:attrNameLst>
                                          <p:attrName>ppt_h</p:attrName>
                                        </p:attrNameLst>
                                      </p:cBhvr>
                                      <p:tavLst>
                                        <p:tav tm="0">
                                          <p:val>
                                            <p:strVal val="ppt_h"/>
                                          </p:val>
                                        </p:tav>
                                        <p:tav tm="100000">
                                          <p:val>
                                            <p:fltVal val="0"/>
                                          </p:val>
                                        </p:tav>
                                      </p:tavLst>
                                    </p:anim>
                                    <p:anim calcmode="lin" valueType="num">
                                      <p:cBhvr>
                                        <p:cTn id="80" dur="1000"/>
                                        <p:tgtEl>
                                          <p:spTgt spid="69"/>
                                        </p:tgtEl>
                                        <p:attrNameLst>
                                          <p:attrName>style.rotation</p:attrName>
                                        </p:attrNameLst>
                                      </p:cBhvr>
                                      <p:tavLst>
                                        <p:tav tm="0">
                                          <p:val>
                                            <p:fltVal val="0"/>
                                          </p:val>
                                        </p:tav>
                                        <p:tav tm="100000">
                                          <p:val>
                                            <p:fltVal val="90"/>
                                          </p:val>
                                        </p:tav>
                                      </p:tavLst>
                                    </p:anim>
                                    <p:animEffect transition="out" filter="fade">
                                      <p:cBhvr>
                                        <p:cTn id="81" dur="1000"/>
                                        <p:tgtEl>
                                          <p:spTgt spid="69"/>
                                        </p:tgtEl>
                                      </p:cBhvr>
                                    </p:animEffect>
                                    <p:set>
                                      <p:cBhvr>
                                        <p:cTn id="82"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83" restart="whenNotActive" fill="hold" evtFilter="cancelBubble" nodeType="interactiveSeq">
                <p:stCondLst>
                  <p:cond evt="onClick" delay="0">
                    <p:tgtEl>
                      <p:spTgt spid="58"/>
                    </p:tgtEl>
                  </p:cond>
                </p:stCondLst>
                <p:endSync evt="end" delay="0">
                  <p:rtn val="all"/>
                </p:endSync>
                <p:childTnLst>
                  <p:par>
                    <p:cTn id="84" fill="hold">
                      <p:stCondLst>
                        <p:cond delay="0"/>
                      </p:stCondLst>
                      <p:childTnLst>
                        <p:par>
                          <p:cTn id="85" fill="hold">
                            <p:stCondLst>
                              <p:cond delay="0"/>
                            </p:stCondLst>
                            <p:childTnLst>
                              <p:par>
                                <p:cTn id="86" presetID="31"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p:cTn id="88" dur="1000" fill="hold"/>
                                        <p:tgtEl>
                                          <p:spTgt spid="69"/>
                                        </p:tgtEl>
                                        <p:attrNameLst>
                                          <p:attrName>ppt_w</p:attrName>
                                        </p:attrNameLst>
                                      </p:cBhvr>
                                      <p:tavLst>
                                        <p:tav tm="0">
                                          <p:val>
                                            <p:fltVal val="0"/>
                                          </p:val>
                                        </p:tav>
                                        <p:tav tm="100000">
                                          <p:val>
                                            <p:strVal val="#ppt_w"/>
                                          </p:val>
                                        </p:tav>
                                      </p:tavLst>
                                    </p:anim>
                                    <p:anim calcmode="lin" valueType="num">
                                      <p:cBhvr>
                                        <p:cTn id="89" dur="1000" fill="hold"/>
                                        <p:tgtEl>
                                          <p:spTgt spid="69"/>
                                        </p:tgtEl>
                                        <p:attrNameLst>
                                          <p:attrName>ppt_h</p:attrName>
                                        </p:attrNameLst>
                                      </p:cBhvr>
                                      <p:tavLst>
                                        <p:tav tm="0">
                                          <p:val>
                                            <p:fltVal val="0"/>
                                          </p:val>
                                        </p:tav>
                                        <p:tav tm="100000">
                                          <p:val>
                                            <p:strVal val="#ppt_h"/>
                                          </p:val>
                                        </p:tav>
                                      </p:tavLst>
                                    </p:anim>
                                    <p:anim calcmode="lin" valueType="num">
                                      <p:cBhvr>
                                        <p:cTn id="90" dur="1000" fill="hold"/>
                                        <p:tgtEl>
                                          <p:spTgt spid="69"/>
                                        </p:tgtEl>
                                        <p:attrNameLst>
                                          <p:attrName>style.rotation</p:attrName>
                                        </p:attrNameLst>
                                      </p:cBhvr>
                                      <p:tavLst>
                                        <p:tav tm="0">
                                          <p:val>
                                            <p:fltVal val="90"/>
                                          </p:val>
                                        </p:tav>
                                        <p:tav tm="100000">
                                          <p:val>
                                            <p:fltVal val="0"/>
                                          </p:val>
                                        </p:tav>
                                      </p:tavLst>
                                    </p:anim>
                                    <p:animEffect transition="in" filter="fade">
                                      <p:cBhvr>
                                        <p:cTn id="91" dur="1000"/>
                                        <p:tgtEl>
                                          <p:spTgt spid="69"/>
                                        </p:tgtEl>
                                      </p:cBhvr>
                                    </p:animEffect>
                                  </p:childTnLst>
                                </p:cTn>
                              </p:par>
                            </p:childTnLst>
                          </p:cTn>
                        </p:par>
                      </p:childTnLst>
                    </p:cTn>
                  </p:par>
                </p:childTnLst>
              </p:cTn>
              <p:nextCondLst>
                <p:cond evt="onClick" delay="0">
                  <p:tgtEl>
                    <p:spTgt spid="58"/>
                  </p:tgtEl>
                </p:cond>
              </p:nextCondLst>
            </p:seq>
            <p:seq concurrent="1" nextAc="seek">
              <p:cTn id="92" restart="whenNotActive" fill="hold" evtFilter="cancelBubble" nodeType="interactiveSeq">
                <p:stCondLst>
                  <p:cond evt="onClick" delay="0">
                    <p:tgtEl>
                      <p:spTgt spid="70"/>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1" nodeType="withEffect">
                                  <p:stCondLst>
                                    <p:cond delay="0"/>
                                  </p:stCondLst>
                                  <p:childTnLst>
                                    <p:anim calcmode="lin" valueType="num">
                                      <p:cBhvr>
                                        <p:cTn id="96" dur="1000"/>
                                        <p:tgtEl>
                                          <p:spTgt spid="70"/>
                                        </p:tgtEl>
                                        <p:attrNameLst>
                                          <p:attrName>ppt_w</p:attrName>
                                        </p:attrNameLst>
                                      </p:cBhvr>
                                      <p:tavLst>
                                        <p:tav tm="0">
                                          <p:val>
                                            <p:strVal val="ppt_w"/>
                                          </p:val>
                                        </p:tav>
                                        <p:tav tm="100000">
                                          <p:val>
                                            <p:fltVal val="0"/>
                                          </p:val>
                                        </p:tav>
                                      </p:tavLst>
                                    </p:anim>
                                    <p:anim calcmode="lin" valueType="num">
                                      <p:cBhvr>
                                        <p:cTn id="97" dur="1000"/>
                                        <p:tgtEl>
                                          <p:spTgt spid="70"/>
                                        </p:tgtEl>
                                        <p:attrNameLst>
                                          <p:attrName>ppt_h</p:attrName>
                                        </p:attrNameLst>
                                      </p:cBhvr>
                                      <p:tavLst>
                                        <p:tav tm="0">
                                          <p:val>
                                            <p:strVal val="ppt_h"/>
                                          </p:val>
                                        </p:tav>
                                        <p:tav tm="100000">
                                          <p:val>
                                            <p:fltVal val="0"/>
                                          </p:val>
                                        </p:tav>
                                      </p:tavLst>
                                    </p:anim>
                                    <p:anim calcmode="lin" valueType="num">
                                      <p:cBhvr>
                                        <p:cTn id="98" dur="1000"/>
                                        <p:tgtEl>
                                          <p:spTgt spid="70"/>
                                        </p:tgtEl>
                                        <p:attrNameLst>
                                          <p:attrName>style.rotation</p:attrName>
                                        </p:attrNameLst>
                                      </p:cBhvr>
                                      <p:tavLst>
                                        <p:tav tm="0">
                                          <p:val>
                                            <p:fltVal val="0"/>
                                          </p:val>
                                        </p:tav>
                                        <p:tav tm="100000">
                                          <p:val>
                                            <p:fltVal val="90"/>
                                          </p:val>
                                        </p:tav>
                                      </p:tavLst>
                                    </p:anim>
                                    <p:animEffect transition="out" filter="fade">
                                      <p:cBhvr>
                                        <p:cTn id="99" dur="1000"/>
                                        <p:tgtEl>
                                          <p:spTgt spid="70"/>
                                        </p:tgtEl>
                                      </p:cBhvr>
                                    </p:animEffect>
                                    <p:set>
                                      <p:cBhvr>
                                        <p:cTn id="100"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01" restart="whenNotActive" fill="hold" evtFilter="cancelBubble" nodeType="interactiveSeq">
                <p:stCondLst>
                  <p:cond evt="onClick" delay="0">
                    <p:tgtEl>
                      <p:spTgt spid="64"/>
                    </p:tgtEl>
                  </p:cond>
                </p:stCondLst>
                <p:endSync evt="end" delay="0">
                  <p:rtn val="all"/>
                </p:endSync>
                <p:childTnLst>
                  <p:par>
                    <p:cTn id="102" fill="hold">
                      <p:stCondLst>
                        <p:cond delay="0"/>
                      </p:stCondLst>
                      <p:childTnLst>
                        <p:par>
                          <p:cTn id="103" fill="hold">
                            <p:stCondLst>
                              <p:cond delay="0"/>
                            </p:stCondLst>
                            <p:childTnLst>
                              <p:par>
                                <p:cTn id="104" presetID="31" presetClass="entr" presetSubtype="0" fill="hold" grpId="0" nodeType="withEffect">
                                  <p:stCondLst>
                                    <p:cond delay="0"/>
                                  </p:stCondLst>
                                  <p:childTnLst>
                                    <p:set>
                                      <p:cBhvr>
                                        <p:cTn id="105" dur="1" fill="hold">
                                          <p:stCondLst>
                                            <p:cond delay="0"/>
                                          </p:stCondLst>
                                        </p:cTn>
                                        <p:tgtEl>
                                          <p:spTgt spid="70"/>
                                        </p:tgtEl>
                                        <p:attrNameLst>
                                          <p:attrName>style.visibility</p:attrName>
                                        </p:attrNameLst>
                                      </p:cBhvr>
                                      <p:to>
                                        <p:strVal val="visible"/>
                                      </p:to>
                                    </p:set>
                                    <p:anim calcmode="lin" valueType="num">
                                      <p:cBhvr>
                                        <p:cTn id="106" dur="1000" fill="hold"/>
                                        <p:tgtEl>
                                          <p:spTgt spid="70"/>
                                        </p:tgtEl>
                                        <p:attrNameLst>
                                          <p:attrName>ppt_w</p:attrName>
                                        </p:attrNameLst>
                                      </p:cBhvr>
                                      <p:tavLst>
                                        <p:tav tm="0">
                                          <p:val>
                                            <p:fltVal val="0"/>
                                          </p:val>
                                        </p:tav>
                                        <p:tav tm="100000">
                                          <p:val>
                                            <p:strVal val="#ppt_w"/>
                                          </p:val>
                                        </p:tav>
                                      </p:tavLst>
                                    </p:anim>
                                    <p:anim calcmode="lin" valueType="num">
                                      <p:cBhvr>
                                        <p:cTn id="107" dur="1000" fill="hold"/>
                                        <p:tgtEl>
                                          <p:spTgt spid="70"/>
                                        </p:tgtEl>
                                        <p:attrNameLst>
                                          <p:attrName>ppt_h</p:attrName>
                                        </p:attrNameLst>
                                      </p:cBhvr>
                                      <p:tavLst>
                                        <p:tav tm="0">
                                          <p:val>
                                            <p:fltVal val="0"/>
                                          </p:val>
                                        </p:tav>
                                        <p:tav tm="100000">
                                          <p:val>
                                            <p:strVal val="#ppt_h"/>
                                          </p:val>
                                        </p:tav>
                                      </p:tavLst>
                                    </p:anim>
                                    <p:anim calcmode="lin" valueType="num">
                                      <p:cBhvr>
                                        <p:cTn id="108" dur="1000" fill="hold"/>
                                        <p:tgtEl>
                                          <p:spTgt spid="70"/>
                                        </p:tgtEl>
                                        <p:attrNameLst>
                                          <p:attrName>style.rotation</p:attrName>
                                        </p:attrNameLst>
                                      </p:cBhvr>
                                      <p:tavLst>
                                        <p:tav tm="0">
                                          <p:val>
                                            <p:fltVal val="90"/>
                                          </p:val>
                                        </p:tav>
                                        <p:tav tm="100000">
                                          <p:val>
                                            <p:fltVal val="0"/>
                                          </p:val>
                                        </p:tav>
                                      </p:tavLst>
                                    </p:anim>
                                    <p:animEffect transition="in" filter="fade">
                                      <p:cBhvr>
                                        <p:cTn id="109" dur="1000"/>
                                        <p:tgtEl>
                                          <p:spTgt spid="70"/>
                                        </p:tgtEl>
                                      </p:cBhvr>
                                    </p:animEffect>
                                  </p:childTnLst>
                                </p:cTn>
                              </p:par>
                            </p:childTnLst>
                          </p:cTn>
                        </p:par>
                      </p:childTnLst>
                    </p:cTn>
                  </p:par>
                </p:childTnLst>
              </p:cTn>
              <p:nextCondLst>
                <p:cond evt="onClick" delay="0">
                  <p:tgtEl>
                    <p:spTgt spid="64"/>
                  </p:tgtEl>
                </p:cond>
              </p:nextCondLst>
            </p:seq>
            <p:seq concurrent="1" nextAc="seek">
              <p:cTn id="110" restart="whenNotActive" fill="hold" evtFilter="cancelBubble" nodeType="interactiveSeq">
                <p:stCondLst>
                  <p:cond evt="onClick" delay="0">
                    <p:tgtEl>
                      <p:spTgt spid="71"/>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1" nodeType="withEffect">
                                  <p:stCondLst>
                                    <p:cond delay="0"/>
                                  </p:stCondLst>
                                  <p:childTnLst>
                                    <p:anim calcmode="lin" valueType="num">
                                      <p:cBhvr>
                                        <p:cTn id="114" dur="1000"/>
                                        <p:tgtEl>
                                          <p:spTgt spid="71"/>
                                        </p:tgtEl>
                                        <p:attrNameLst>
                                          <p:attrName>ppt_w</p:attrName>
                                        </p:attrNameLst>
                                      </p:cBhvr>
                                      <p:tavLst>
                                        <p:tav tm="0">
                                          <p:val>
                                            <p:strVal val="ppt_w"/>
                                          </p:val>
                                        </p:tav>
                                        <p:tav tm="100000">
                                          <p:val>
                                            <p:fltVal val="0"/>
                                          </p:val>
                                        </p:tav>
                                      </p:tavLst>
                                    </p:anim>
                                    <p:anim calcmode="lin" valueType="num">
                                      <p:cBhvr>
                                        <p:cTn id="115" dur="1000"/>
                                        <p:tgtEl>
                                          <p:spTgt spid="71"/>
                                        </p:tgtEl>
                                        <p:attrNameLst>
                                          <p:attrName>ppt_h</p:attrName>
                                        </p:attrNameLst>
                                      </p:cBhvr>
                                      <p:tavLst>
                                        <p:tav tm="0">
                                          <p:val>
                                            <p:strVal val="ppt_h"/>
                                          </p:val>
                                        </p:tav>
                                        <p:tav tm="100000">
                                          <p:val>
                                            <p:fltVal val="0"/>
                                          </p:val>
                                        </p:tav>
                                      </p:tavLst>
                                    </p:anim>
                                    <p:anim calcmode="lin" valueType="num">
                                      <p:cBhvr>
                                        <p:cTn id="116" dur="1000"/>
                                        <p:tgtEl>
                                          <p:spTgt spid="71"/>
                                        </p:tgtEl>
                                        <p:attrNameLst>
                                          <p:attrName>style.rotation</p:attrName>
                                        </p:attrNameLst>
                                      </p:cBhvr>
                                      <p:tavLst>
                                        <p:tav tm="0">
                                          <p:val>
                                            <p:fltVal val="0"/>
                                          </p:val>
                                        </p:tav>
                                        <p:tav tm="100000">
                                          <p:val>
                                            <p:fltVal val="90"/>
                                          </p:val>
                                        </p:tav>
                                      </p:tavLst>
                                    </p:anim>
                                    <p:animEffect transition="out" filter="fade">
                                      <p:cBhvr>
                                        <p:cTn id="117" dur="1000"/>
                                        <p:tgtEl>
                                          <p:spTgt spid="71"/>
                                        </p:tgtEl>
                                      </p:cBhvr>
                                    </p:animEffect>
                                    <p:set>
                                      <p:cBhvr>
                                        <p:cTn id="118"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19" restart="whenNotActive" fill="hold" evtFilter="cancelBubble" nodeType="interactiveSeq">
                <p:stCondLst>
                  <p:cond evt="onClick" delay="0">
                    <p:tgtEl>
                      <p:spTgt spid="62"/>
                    </p:tgtEl>
                  </p:cond>
                </p:stCondLst>
                <p:endSync evt="end" delay="0">
                  <p:rtn val="all"/>
                </p:endSync>
                <p:childTnLst>
                  <p:par>
                    <p:cTn id="120" fill="hold">
                      <p:stCondLst>
                        <p:cond delay="0"/>
                      </p:stCondLst>
                      <p:childTnLst>
                        <p:par>
                          <p:cTn id="121" fill="hold">
                            <p:stCondLst>
                              <p:cond delay="0"/>
                            </p:stCondLst>
                            <p:childTnLst>
                              <p:par>
                                <p:cTn id="122" presetID="31" presetClass="entr" presetSubtype="0" fill="hold" grpId="0" nodeType="withEffect">
                                  <p:stCondLst>
                                    <p:cond delay="0"/>
                                  </p:stCondLst>
                                  <p:childTnLst>
                                    <p:set>
                                      <p:cBhvr>
                                        <p:cTn id="123" dur="1" fill="hold">
                                          <p:stCondLst>
                                            <p:cond delay="0"/>
                                          </p:stCondLst>
                                        </p:cTn>
                                        <p:tgtEl>
                                          <p:spTgt spid="71"/>
                                        </p:tgtEl>
                                        <p:attrNameLst>
                                          <p:attrName>style.visibility</p:attrName>
                                        </p:attrNameLst>
                                      </p:cBhvr>
                                      <p:to>
                                        <p:strVal val="visible"/>
                                      </p:to>
                                    </p:set>
                                    <p:anim calcmode="lin" valueType="num">
                                      <p:cBhvr>
                                        <p:cTn id="124" dur="1000" fill="hold"/>
                                        <p:tgtEl>
                                          <p:spTgt spid="71"/>
                                        </p:tgtEl>
                                        <p:attrNameLst>
                                          <p:attrName>ppt_w</p:attrName>
                                        </p:attrNameLst>
                                      </p:cBhvr>
                                      <p:tavLst>
                                        <p:tav tm="0">
                                          <p:val>
                                            <p:fltVal val="0"/>
                                          </p:val>
                                        </p:tav>
                                        <p:tav tm="100000">
                                          <p:val>
                                            <p:strVal val="#ppt_w"/>
                                          </p:val>
                                        </p:tav>
                                      </p:tavLst>
                                    </p:anim>
                                    <p:anim calcmode="lin" valueType="num">
                                      <p:cBhvr>
                                        <p:cTn id="125" dur="1000" fill="hold"/>
                                        <p:tgtEl>
                                          <p:spTgt spid="71"/>
                                        </p:tgtEl>
                                        <p:attrNameLst>
                                          <p:attrName>ppt_h</p:attrName>
                                        </p:attrNameLst>
                                      </p:cBhvr>
                                      <p:tavLst>
                                        <p:tav tm="0">
                                          <p:val>
                                            <p:fltVal val="0"/>
                                          </p:val>
                                        </p:tav>
                                        <p:tav tm="100000">
                                          <p:val>
                                            <p:strVal val="#ppt_h"/>
                                          </p:val>
                                        </p:tav>
                                      </p:tavLst>
                                    </p:anim>
                                    <p:anim calcmode="lin" valueType="num">
                                      <p:cBhvr>
                                        <p:cTn id="126" dur="1000" fill="hold"/>
                                        <p:tgtEl>
                                          <p:spTgt spid="71"/>
                                        </p:tgtEl>
                                        <p:attrNameLst>
                                          <p:attrName>style.rotation</p:attrName>
                                        </p:attrNameLst>
                                      </p:cBhvr>
                                      <p:tavLst>
                                        <p:tav tm="0">
                                          <p:val>
                                            <p:fltVal val="90"/>
                                          </p:val>
                                        </p:tav>
                                        <p:tav tm="100000">
                                          <p:val>
                                            <p:fltVal val="0"/>
                                          </p:val>
                                        </p:tav>
                                      </p:tavLst>
                                    </p:anim>
                                    <p:animEffect transition="in" filter="fade">
                                      <p:cBhvr>
                                        <p:cTn id="127" dur="1000"/>
                                        <p:tgtEl>
                                          <p:spTgt spid="71"/>
                                        </p:tgtEl>
                                      </p:cBhvr>
                                    </p:animEffect>
                                  </p:childTnLst>
                                </p:cTn>
                              </p:par>
                            </p:childTnLst>
                          </p:cTn>
                        </p:par>
                      </p:childTnLst>
                    </p:cTn>
                  </p:par>
                </p:childTnLst>
              </p:cTn>
              <p:nextCondLst>
                <p:cond evt="onClick" delay="0">
                  <p:tgtEl>
                    <p:spTgt spid="62"/>
                  </p:tgtEl>
                </p:cond>
              </p:nextCondLst>
            </p:seq>
            <p:seq concurrent="1" nextAc="seek">
              <p:cTn id="128" restart="whenNotActive" fill="hold" evtFilter="cancelBubble" nodeType="interactiveSeq">
                <p:stCondLst>
                  <p:cond evt="onClick" delay="0">
                    <p:tgtEl>
                      <p:spTgt spid="72"/>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1" nodeType="withEffect">
                                  <p:stCondLst>
                                    <p:cond delay="0"/>
                                  </p:stCondLst>
                                  <p:childTnLst>
                                    <p:anim calcmode="lin" valueType="num">
                                      <p:cBhvr>
                                        <p:cTn id="132" dur="1000"/>
                                        <p:tgtEl>
                                          <p:spTgt spid="72"/>
                                        </p:tgtEl>
                                        <p:attrNameLst>
                                          <p:attrName>ppt_w</p:attrName>
                                        </p:attrNameLst>
                                      </p:cBhvr>
                                      <p:tavLst>
                                        <p:tav tm="0">
                                          <p:val>
                                            <p:strVal val="ppt_w"/>
                                          </p:val>
                                        </p:tav>
                                        <p:tav tm="100000">
                                          <p:val>
                                            <p:fltVal val="0"/>
                                          </p:val>
                                        </p:tav>
                                      </p:tavLst>
                                    </p:anim>
                                    <p:anim calcmode="lin" valueType="num">
                                      <p:cBhvr>
                                        <p:cTn id="133" dur="1000"/>
                                        <p:tgtEl>
                                          <p:spTgt spid="72"/>
                                        </p:tgtEl>
                                        <p:attrNameLst>
                                          <p:attrName>ppt_h</p:attrName>
                                        </p:attrNameLst>
                                      </p:cBhvr>
                                      <p:tavLst>
                                        <p:tav tm="0">
                                          <p:val>
                                            <p:strVal val="ppt_h"/>
                                          </p:val>
                                        </p:tav>
                                        <p:tav tm="100000">
                                          <p:val>
                                            <p:fltVal val="0"/>
                                          </p:val>
                                        </p:tav>
                                      </p:tavLst>
                                    </p:anim>
                                    <p:anim calcmode="lin" valueType="num">
                                      <p:cBhvr>
                                        <p:cTn id="134" dur="1000"/>
                                        <p:tgtEl>
                                          <p:spTgt spid="72"/>
                                        </p:tgtEl>
                                        <p:attrNameLst>
                                          <p:attrName>style.rotation</p:attrName>
                                        </p:attrNameLst>
                                      </p:cBhvr>
                                      <p:tavLst>
                                        <p:tav tm="0">
                                          <p:val>
                                            <p:fltVal val="0"/>
                                          </p:val>
                                        </p:tav>
                                        <p:tav tm="100000">
                                          <p:val>
                                            <p:fltVal val="90"/>
                                          </p:val>
                                        </p:tav>
                                      </p:tavLst>
                                    </p:anim>
                                    <p:animEffect transition="out" filter="fade">
                                      <p:cBhvr>
                                        <p:cTn id="135" dur="1000"/>
                                        <p:tgtEl>
                                          <p:spTgt spid="72"/>
                                        </p:tgtEl>
                                      </p:cBhvr>
                                    </p:animEffect>
                                    <p:set>
                                      <p:cBhvr>
                                        <p:cTn id="136"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37" restart="whenNotActive" fill="hold" evtFilter="cancelBubble" nodeType="interactiveSeq">
                <p:stCondLst>
                  <p:cond evt="onClick" delay="0">
                    <p:tgtEl>
                      <p:spTgt spid="65"/>
                    </p:tgtEl>
                  </p:cond>
                </p:stCondLst>
                <p:endSync evt="end" delay="0">
                  <p:rtn val="all"/>
                </p:endSync>
                <p:childTnLst>
                  <p:par>
                    <p:cTn id="138" fill="hold">
                      <p:stCondLst>
                        <p:cond delay="0"/>
                      </p:stCondLst>
                      <p:childTnLst>
                        <p:par>
                          <p:cTn id="139" fill="hold">
                            <p:stCondLst>
                              <p:cond delay="0"/>
                            </p:stCondLst>
                            <p:childTnLst>
                              <p:par>
                                <p:cTn id="140" presetID="31" presetClass="entr" presetSubtype="0" fill="hold" grpId="0" nodeType="withEffect">
                                  <p:stCondLst>
                                    <p:cond delay="0"/>
                                  </p:stCondLst>
                                  <p:childTnLst>
                                    <p:set>
                                      <p:cBhvr>
                                        <p:cTn id="141" dur="1" fill="hold">
                                          <p:stCondLst>
                                            <p:cond delay="0"/>
                                          </p:stCondLst>
                                        </p:cTn>
                                        <p:tgtEl>
                                          <p:spTgt spid="72"/>
                                        </p:tgtEl>
                                        <p:attrNameLst>
                                          <p:attrName>style.visibility</p:attrName>
                                        </p:attrNameLst>
                                      </p:cBhvr>
                                      <p:to>
                                        <p:strVal val="visible"/>
                                      </p:to>
                                    </p:set>
                                    <p:anim calcmode="lin" valueType="num">
                                      <p:cBhvr>
                                        <p:cTn id="142" dur="1000" fill="hold"/>
                                        <p:tgtEl>
                                          <p:spTgt spid="72"/>
                                        </p:tgtEl>
                                        <p:attrNameLst>
                                          <p:attrName>ppt_w</p:attrName>
                                        </p:attrNameLst>
                                      </p:cBhvr>
                                      <p:tavLst>
                                        <p:tav tm="0">
                                          <p:val>
                                            <p:fltVal val="0"/>
                                          </p:val>
                                        </p:tav>
                                        <p:tav tm="100000">
                                          <p:val>
                                            <p:strVal val="#ppt_w"/>
                                          </p:val>
                                        </p:tav>
                                      </p:tavLst>
                                    </p:anim>
                                    <p:anim calcmode="lin" valueType="num">
                                      <p:cBhvr>
                                        <p:cTn id="143" dur="1000" fill="hold"/>
                                        <p:tgtEl>
                                          <p:spTgt spid="72"/>
                                        </p:tgtEl>
                                        <p:attrNameLst>
                                          <p:attrName>ppt_h</p:attrName>
                                        </p:attrNameLst>
                                      </p:cBhvr>
                                      <p:tavLst>
                                        <p:tav tm="0">
                                          <p:val>
                                            <p:fltVal val="0"/>
                                          </p:val>
                                        </p:tav>
                                        <p:tav tm="100000">
                                          <p:val>
                                            <p:strVal val="#ppt_h"/>
                                          </p:val>
                                        </p:tav>
                                      </p:tavLst>
                                    </p:anim>
                                    <p:anim calcmode="lin" valueType="num">
                                      <p:cBhvr>
                                        <p:cTn id="144" dur="1000" fill="hold"/>
                                        <p:tgtEl>
                                          <p:spTgt spid="72"/>
                                        </p:tgtEl>
                                        <p:attrNameLst>
                                          <p:attrName>style.rotation</p:attrName>
                                        </p:attrNameLst>
                                      </p:cBhvr>
                                      <p:tavLst>
                                        <p:tav tm="0">
                                          <p:val>
                                            <p:fltVal val="90"/>
                                          </p:val>
                                        </p:tav>
                                        <p:tav tm="100000">
                                          <p:val>
                                            <p:fltVal val="0"/>
                                          </p:val>
                                        </p:tav>
                                      </p:tavLst>
                                    </p:anim>
                                    <p:animEffect transition="in" filter="fade">
                                      <p:cBhvr>
                                        <p:cTn id="145" dur="1000"/>
                                        <p:tgtEl>
                                          <p:spTgt spid="72"/>
                                        </p:tgtEl>
                                      </p:cBhvr>
                                    </p:animEffect>
                                  </p:childTnLst>
                                </p:cTn>
                              </p:par>
                            </p:childTnLst>
                          </p:cTn>
                        </p:par>
                      </p:childTnLst>
                    </p:cTn>
                  </p:par>
                </p:childTnLst>
              </p:cTn>
              <p:nextCondLst>
                <p:cond evt="onClick" delay="0">
                  <p:tgtEl>
                    <p:spTgt spid="65"/>
                  </p:tgtEl>
                </p:cond>
              </p:nextCondLst>
            </p:seq>
            <p:seq concurrent="1" nextAc="seek">
              <p:cTn id="146" restart="whenNotActive" fill="hold" evtFilter="cancelBubble" nodeType="interactiveSeq">
                <p:stCondLst>
                  <p:cond evt="onClick" delay="0">
                    <p:tgtEl>
                      <p:spTgt spid="73"/>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withEffect">
                                  <p:stCondLst>
                                    <p:cond delay="0"/>
                                  </p:stCondLst>
                                  <p:childTnLst>
                                    <p:anim calcmode="lin" valueType="num">
                                      <p:cBhvr>
                                        <p:cTn id="150" dur="1000"/>
                                        <p:tgtEl>
                                          <p:spTgt spid="73"/>
                                        </p:tgtEl>
                                        <p:attrNameLst>
                                          <p:attrName>ppt_w</p:attrName>
                                        </p:attrNameLst>
                                      </p:cBhvr>
                                      <p:tavLst>
                                        <p:tav tm="0">
                                          <p:val>
                                            <p:strVal val="ppt_w"/>
                                          </p:val>
                                        </p:tav>
                                        <p:tav tm="100000">
                                          <p:val>
                                            <p:fltVal val="0"/>
                                          </p:val>
                                        </p:tav>
                                      </p:tavLst>
                                    </p:anim>
                                    <p:anim calcmode="lin" valueType="num">
                                      <p:cBhvr>
                                        <p:cTn id="151" dur="1000"/>
                                        <p:tgtEl>
                                          <p:spTgt spid="73"/>
                                        </p:tgtEl>
                                        <p:attrNameLst>
                                          <p:attrName>ppt_h</p:attrName>
                                        </p:attrNameLst>
                                      </p:cBhvr>
                                      <p:tavLst>
                                        <p:tav tm="0">
                                          <p:val>
                                            <p:strVal val="ppt_h"/>
                                          </p:val>
                                        </p:tav>
                                        <p:tav tm="100000">
                                          <p:val>
                                            <p:fltVal val="0"/>
                                          </p:val>
                                        </p:tav>
                                      </p:tavLst>
                                    </p:anim>
                                    <p:anim calcmode="lin" valueType="num">
                                      <p:cBhvr>
                                        <p:cTn id="152" dur="1000"/>
                                        <p:tgtEl>
                                          <p:spTgt spid="73"/>
                                        </p:tgtEl>
                                        <p:attrNameLst>
                                          <p:attrName>style.rotation</p:attrName>
                                        </p:attrNameLst>
                                      </p:cBhvr>
                                      <p:tavLst>
                                        <p:tav tm="0">
                                          <p:val>
                                            <p:fltVal val="0"/>
                                          </p:val>
                                        </p:tav>
                                        <p:tav tm="100000">
                                          <p:val>
                                            <p:fltVal val="90"/>
                                          </p:val>
                                        </p:tav>
                                      </p:tavLst>
                                    </p:anim>
                                    <p:animEffect transition="out" filter="fade">
                                      <p:cBhvr>
                                        <p:cTn id="153" dur="1000"/>
                                        <p:tgtEl>
                                          <p:spTgt spid="73"/>
                                        </p:tgtEl>
                                      </p:cBhvr>
                                    </p:animEffect>
                                    <p:set>
                                      <p:cBhvr>
                                        <p:cTn id="154"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55" restart="whenNotActive" fill="hold" evtFilter="cancelBubble" nodeType="interactiveSeq">
                <p:stCondLst>
                  <p:cond evt="onClick" delay="0">
                    <p:tgtEl>
                      <p:spTgt spid="59"/>
                    </p:tgtEl>
                  </p:cond>
                </p:stCondLst>
                <p:endSync evt="end" delay="0">
                  <p:rtn val="all"/>
                </p:endSync>
                <p:childTnLst>
                  <p:par>
                    <p:cTn id="156" fill="hold">
                      <p:stCondLst>
                        <p:cond delay="0"/>
                      </p:stCondLst>
                      <p:childTnLst>
                        <p:par>
                          <p:cTn id="157" fill="hold">
                            <p:stCondLst>
                              <p:cond delay="0"/>
                            </p:stCondLst>
                            <p:childTnLst>
                              <p:par>
                                <p:cTn id="158" presetID="31" presetClass="entr" presetSubtype="0" fill="hold" grpId="0" nodeType="withEffect">
                                  <p:stCondLst>
                                    <p:cond delay="0"/>
                                  </p:stCondLst>
                                  <p:childTnLst>
                                    <p:set>
                                      <p:cBhvr>
                                        <p:cTn id="159" dur="1" fill="hold">
                                          <p:stCondLst>
                                            <p:cond delay="0"/>
                                          </p:stCondLst>
                                        </p:cTn>
                                        <p:tgtEl>
                                          <p:spTgt spid="73"/>
                                        </p:tgtEl>
                                        <p:attrNameLst>
                                          <p:attrName>style.visibility</p:attrName>
                                        </p:attrNameLst>
                                      </p:cBhvr>
                                      <p:to>
                                        <p:strVal val="visible"/>
                                      </p:to>
                                    </p:set>
                                    <p:anim calcmode="lin" valueType="num">
                                      <p:cBhvr>
                                        <p:cTn id="160" dur="1000" fill="hold"/>
                                        <p:tgtEl>
                                          <p:spTgt spid="73"/>
                                        </p:tgtEl>
                                        <p:attrNameLst>
                                          <p:attrName>ppt_w</p:attrName>
                                        </p:attrNameLst>
                                      </p:cBhvr>
                                      <p:tavLst>
                                        <p:tav tm="0">
                                          <p:val>
                                            <p:fltVal val="0"/>
                                          </p:val>
                                        </p:tav>
                                        <p:tav tm="100000">
                                          <p:val>
                                            <p:strVal val="#ppt_w"/>
                                          </p:val>
                                        </p:tav>
                                      </p:tavLst>
                                    </p:anim>
                                    <p:anim calcmode="lin" valueType="num">
                                      <p:cBhvr>
                                        <p:cTn id="161" dur="1000" fill="hold"/>
                                        <p:tgtEl>
                                          <p:spTgt spid="73"/>
                                        </p:tgtEl>
                                        <p:attrNameLst>
                                          <p:attrName>ppt_h</p:attrName>
                                        </p:attrNameLst>
                                      </p:cBhvr>
                                      <p:tavLst>
                                        <p:tav tm="0">
                                          <p:val>
                                            <p:fltVal val="0"/>
                                          </p:val>
                                        </p:tav>
                                        <p:tav tm="100000">
                                          <p:val>
                                            <p:strVal val="#ppt_h"/>
                                          </p:val>
                                        </p:tav>
                                      </p:tavLst>
                                    </p:anim>
                                    <p:anim calcmode="lin" valueType="num">
                                      <p:cBhvr>
                                        <p:cTn id="162" dur="1000" fill="hold"/>
                                        <p:tgtEl>
                                          <p:spTgt spid="73"/>
                                        </p:tgtEl>
                                        <p:attrNameLst>
                                          <p:attrName>style.rotation</p:attrName>
                                        </p:attrNameLst>
                                      </p:cBhvr>
                                      <p:tavLst>
                                        <p:tav tm="0">
                                          <p:val>
                                            <p:fltVal val="90"/>
                                          </p:val>
                                        </p:tav>
                                        <p:tav tm="100000">
                                          <p:val>
                                            <p:fltVal val="0"/>
                                          </p:val>
                                        </p:tav>
                                      </p:tavLst>
                                    </p:anim>
                                    <p:animEffect transition="in" filter="fade">
                                      <p:cBhvr>
                                        <p:cTn id="163" dur="1000"/>
                                        <p:tgtEl>
                                          <p:spTgt spid="73"/>
                                        </p:tgtEl>
                                      </p:cBhvr>
                                    </p:animEffect>
                                  </p:childTnLst>
                                </p:cTn>
                              </p:par>
                            </p:childTnLst>
                          </p:cTn>
                        </p:par>
                      </p:childTnLst>
                    </p:cTn>
                  </p:par>
                </p:childTnLst>
              </p:cTn>
              <p:nextCondLst>
                <p:cond evt="onClick" delay="0">
                  <p:tgtEl>
                    <p:spTgt spid="59"/>
                  </p:tgtEl>
                </p:cond>
              </p:nextCondLst>
            </p:seq>
            <p:seq concurrent="1" nextAc="seek">
              <p:cTn id="164" restart="whenNotActive" fill="hold" evtFilter="cancelBubble" nodeType="interactiveSeq">
                <p:stCondLst>
                  <p:cond evt="onClick" delay="0">
                    <p:tgtEl>
                      <p:spTgt spid="74"/>
                    </p:tgtEl>
                  </p:cond>
                </p:stCondLst>
                <p:endSync evt="end" delay="0">
                  <p:rtn val="all"/>
                </p:endSync>
                <p:childTnLst>
                  <p:par>
                    <p:cTn id="165" fill="hold">
                      <p:stCondLst>
                        <p:cond delay="0"/>
                      </p:stCondLst>
                      <p:childTnLst>
                        <p:par>
                          <p:cTn id="166" fill="hold">
                            <p:stCondLst>
                              <p:cond delay="0"/>
                            </p:stCondLst>
                            <p:childTnLst>
                              <p:par>
                                <p:cTn id="167" presetID="31" presetClass="exit" presetSubtype="0" fill="hold" grpId="1" nodeType="withEffect">
                                  <p:stCondLst>
                                    <p:cond delay="0"/>
                                  </p:stCondLst>
                                  <p:childTnLst>
                                    <p:anim calcmode="lin" valueType="num">
                                      <p:cBhvr>
                                        <p:cTn id="168" dur="1000"/>
                                        <p:tgtEl>
                                          <p:spTgt spid="74"/>
                                        </p:tgtEl>
                                        <p:attrNameLst>
                                          <p:attrName>ppt_w</p:attrName>
                                        </p:attrNameLst>
                                      </p:cBhvr>
                                      <p:tavLst>
                                        <p:tav tm="0">
                                          <p:val>
                                            <p:strVal val="ppt_w"/>
                                          </p:val>
                                        </p:tav>
                                        <p:tav tm="100000">
                                          <p:val>
                                            <p:fltVal val="0"/>
                                          </p:val>
                                        </p:tav>
                                      </p:tavLst>
                                    </p:anim>
                                    <p:anim calcmode="lin" valueType="num">
                                      <p:cBhvr>
                                        <p:cTn id="169" dur="1000"/>
                                        <p:tgtEl>
                                          <p:spTgt spid="74"/>
                                        </p:tgtEl>
                                        <p:attrNameLst>
                                          <p:attrName>ppt_h</p:attrName>
                                        </p:attrNameLst>
                                      </p:cBhvr>
                                      <p:tavLst>
                                        <p:tav tm="0">
                                          <p:val>
                                            <p:strVal val="ppt_h"/>
                                          </p:val>
                                        </p:tav>
                                        <p:tav tm="100000">
                                          <p:val>
                                            <p:fltVal val="0"/>
                                          </p:val>
                                        </p:tav>
                                      </p:tavLst>
                                    </p:anim>
                                    <p:anim calcmode="lin" valueType="num">
                                      <p:cBhvr>
                                        <p:cTn id="170" dur="1000"/>
                                        <p:tgtEl>
                                          <p:spTgt spid="74"/>
                                        </p:tgtEl>
                                        <p:attrNameLst>
                                          <p:attrName>style.rotation</p:attrName>
                                        </p:attrNameLst>
                                      </p:cBhvr>
                                      <p:tavLst>
                                        <p:tav tm="0">
                                          <p:val>
                                            <p:fltVal val="0"/>
                                          </p:val>
                                        </p:tav>
                                        <p:tav tm="100000">
                                          <p:val>
                                            <p:fltVal val="90"/>
                                          </p:val>
                                        </p:tav>
                                      </p:tavLst>
                                    </p:anim>
                                    <p:animEffect transition="out" filter="fade">
                                      <p:cBhvr>
                                        <p:cTn id="171" dur="1000"/>
                                        <p:tgtEl>
                                          <p:spTgt spid="74"/>
                                        </p:tgtEl>
                                      </p:cBhvr>
                                    </p:animEffect>
                                    <p:set>
                                      <p:cBhvr>
                                        <p:cTn id="172"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73" restart="whenNotActive" fill="hold" evtFilter="cancelBubble" nodeType="interactiveSeq">
                <p:stCondLst>
                  <p:cond evt="onClick" delay="0">
                    <p:tgtEl>
                      <p:spTgt spid="60"/>
                    </p:tgtEl>
                  </p:cond>
                </p:stCondLst>
                <p:endSync evt="end" delay="0">
                  <p:rtn val="all"/>
                </p:endSync>
                <p:childTnLst>
                  <p:par>
                    <p:cTn id="174" fill="hold">
                      <p:stCondLst>
                        <p:cond delay="0"/>
                      </p:stCondLst>
                      <p:childTnLst>
                        <p:par>
                          <p:cTn id="175" fill="hold">
                            <p:stCondLst>
                              <p:cond delay="0"/>
                            </p:stCondLst>
                            <p:childTnLst>
                              <p:par>
                                <p:cTn id="176" presetID="31" presetClass="entr" presetSubtype="0" fill="hold" grpId="0" nodeType="withEffect">
                                  <p:stCondLst>
                                    <p:cond delay="0"/>
                                  </p:stCondLst>
                                  <p:childTnLst>
                                    <p:set>
                                      <p:cBhvr>
                                        <p:cTn id="177" dur="1" fill="hold">
                                          <p:stCondLst>
                                            <p:cond delay="0"/>
                                          </p:stCondLst>
                                        </p:cTn>
                                        <p:tgtEl>
                                          <p:spTgt spid="74"/>
                                        </p:tgtEl>
                                        <p:attrNameLst>
                                          <p:attrName>style.visibility</p:attrName>
                                        </p:attrNameLst>
                                      </p:cBhvr>
                                      <p:to>
                                        <p:strVal val="visible"/>
                                      </p:to>
                                    </p:set>
                                    <p:anim calcmode="lin" valueType="num">
                                      <p:cBhvr>
                                        <p:cTn id="178" dur="1000" fill="hold"/>
                                        <p:tgtEl>
                                          <p:spTgt spid="74"/>
                                        </p:tgtEl>
                                        <p:attrNameLst>
                                          <p:attrName>ppt_w</p:attrName>
                                        </p:attrNameLst>
                                      </p:cBhvr>
                                      <p:tavLst>
                                        <p:tav tm="0">
                                          <p:val>
                                            <p:fltVal val="0"/>
                                          </p:val>
                                        </p:tav>
                                        <p:tav tm="100000">
                                          <p:val>
                                            <p:strVal val="#ppt_w"/>
                                          </p:val>
                                        </p:tav>
                                      </p:tavLst>
                                    </p:anim>
                                    <p:anim calcmode="lin" valueType="num">
                                      <p:cBhvr>
                                        <p:cTn id="179" dur="1000" fill="hold"/>
                                        <p:tgtEl>
                                          <p:spTgt spid="74"/>
                                        </p:tgtEl>
                                        <p:attrNameLst>
                                          <p:attrName>ppt_h</p:attrName>
                                        </p:attrNameLst>
                                      </p:cBhvr>
                                      <p:tavLst>
                                        <p:tav tm="0">
                                          <p:val>
                                            <p:fltVal val="0"/>
                                          </p:val>
                                        </p:tav>
                                        <p:tav tm="100000">
                                          <p:val>
                                            <p:strVal val="#ppt_h"/>
                                          </p:val>
                                        </p:tav>
                                      </p:tavLst>
                                    </p:anim>
                                    <p:anim calcmode="lin" valueType="num">
                                      <p:cBhvr>
                                        <p:cTn id="180" dur="1000" fill="hold"/>
                                        <p:tgtEl>
                                          <p:spTgt spid="74"/>
                                        </p:tgtEl>
                                        <p:attrNameLst>
                                          <p:attrName>style.rotation</p:attrName>
                                        </p:attrNameLst>
                                      </p:cBhvr>
                                      <p:tavLst>
                                        <p:tav tm="0">
                                          <p:val>
                                            <p:fltVal val="90"/>
                                          </p:val>
                                        </p:tav>
                                        <p:tav tm="100000">
                                          <p:val>
                                            <p:fltVal val="0"/>
                                          </p:val>
                                        </p:tav>
                                      </p:tavLst>
                                    </p:anim>
                                    <p:animEffect transition="in" filter="fade">
                                      <p:cBhvr>
                                        <p:cTn id="181" dur="1000"/>
                                        <p:tgtEl>
                                          <p:spTgt spid="74"/>
                                        </p:tgtEl>
                                      </p:cBhvr>
                                    </p:animEffect>
                                  </p:childTnLst>
                                </p:cTn>
                              </p:par>
                            </p:childTnLst>
                          </p:cTn>
                        </p:par>
                      </p:childTnLst>
                    </p:cTn>
                  </p:par>
                </p:childTnLst>
              </p:cTn>
              <p:nextCondLst>
                <p:cond evt="onClick" delay="0">
                  <p:tgtEl>
                    <p:spTgt spid="60"/>
                  </p:tgtEl>
                </p:cond>
              </p:nextCondLst>
            </p:seq>
            <p:seq concurrent="1" nextAc="seek">
              <p:cTn id="182" restart="whenNotActive" fill="hold" evtFilter="cancelBubble" nodeType="interactiveSeq">
                <p:stCondLst>
                  <p:cond evt="onClick" delay="0">
                    <p:tgtEl>
                      <p:spTgt spid="75"/>
                    </p:tgtEl>
                  </p:cond>
                </p:stCondLst>
                <p:endSync evt="end" delay="0">
                  <p:rtn val="all"/>
                </p:endSync>
                <p:childTnLst>
                  <p:par>
                    <p:cTn id="183" fill="hold">
                      <p:stCondLst>
                        <p:cond delay="0"/>
                      </p:stCondLst>
                      <p:childTnLst>
                        <p:par>
                          <p:cTn id="184" fill="hold">
                            <p:stCondLst>
                              <p:cond delay="0"/>
                            </p:stCondLst>
                            <p:childTnLst>
                              <p:par>
                                <p:cTn id="185" presetID="31" presetClass="exit" presetSubtype="0" fill="hold" grpId="1" nodeType="withEffect">
                                  <p:stCondLst>
                                    <p:cond delay="0"/>
                                  </p:stCondLst>
                                  <p:childTnLst>
                                    <p:anim calcmode="lin" valueType="num">
                                      <p:cBhvr>
                                        <p:cTn id="186" dur="1000"/>
                                        <p:tgtEl>
                                          <p:spTgt spid="75"/>
                                        </p:tgtEl>
                                        <p:attrNameLst>
                                          <p:attrName>ppt_w</p:attrName>
                                        </p:attrNameLst>
                                      </p:cBhvr>
                                      <p:tavLst>
                                        <p:tav tm="0">
                                          <p:val>
                                            <p:strVal val="ppt_w"/>
                                          </p:val>
                                        </p:tav>
                                        <p:tav tm="100000">
                                          <p:val>
                                            <p:fltVal val="0"/>
                                          </p:val>
                                        </p:tav>
                                      </p:tavLst>
                                    </p:anim>
                                    <p:anim calcmode="lin" valueType="num">
                                      <p:cBhvr>
                                        <p:cTn id="187" dur="1000"/>
                                        <p:tgtEl>
                                          <p:spTgt spid="75"/>
                                        </p:tgtEl>
                                        <p:attrNameLst>
                                          <p:attrName>ppt_h</p:attrName>
                                        </p:attrNameLst>
                                      </p:cBhvr>
                                      <p:tavLst>
                                        <p:tav tm="0">
                                          <p:val>
                                            <p:strVal val="ppt_h"/>
                                          </p:val>
                                        </p:tav>
                                        <p:tav tm="100000">
                                          <p:val>
                                            <p:fltVal val="0"/>
                                          </p:val>
                                        </p:tav>
                                      </p:tavLst>
                                    </p:anim>
                                    <p:anim calcmode="lin" valueType="num">
                                      <p:cBhvr>
                                        <p:cTn id="188" dur="1000"/>
                                        <p:tgtEl>
                                          <p:spTgt spid="75"/>
                                        </p:tgtEl>
                                        <p:attrNameLst>
                                          <p:attrName>style.rotation</p:attrName>
                                        </p:attrNameLst>
                                      </p:cBhvr>
                                      <p:tavLst>
                                        <p:tav tm="0">
                                          <p:val>
                                            <p:fltVal val="0"/>
                                          </p:val>
                                        </p:tav>
                                        <p:tav tm="100000">
                                          <p:val>
                                            <p:fltVal val="90"/>
                                          </p:val>
                                        </p:tav>
                                      </p:tavLst>
                                    </p:anim>
                                    <p:animEffect transition="out" filter="fade">
                                      <p:cBhvr>
                                        <p:cTn id="189" dur="1000"/>
                                        <p:tgtEl>
                                          <p:spTgt spid="75"/>
                                        </p:tgtEl>
                                      </p:cBhvr>
                                    </p:animEffect>
                                    <p:set>
                                      <p:cBhvr>
                                        <p:cTn id="190"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91" restart="whenNotActive" fill="hold" evtFilter="cancelBubble" nodeType="interactiveSeq">
                <p:stCondLst>
                  <p:cond evt="onClick" delay="0">
                    <p:tgtEl>
                      <p:spTgt spid="61"/>
                    </p:tgtEl>
                  </p:cond>
                </p:stCondLst>
                <p:endSync evt="end" delay="0">
                  <p:rtn val="all"/>
                </p:endSync>
                <p:childTnLst>
                  <p:par>
                    <p:cTn id="192" fill="hold">
                      <p:stCondLst>
                        <p:cond delay="0"/>
                      </p:stCondLst>
                      <p:childTnLst>
                        <p:par>
                          <p:cTn id="193" fill="hold">
                            <p:stCondLst>
                              <p:cond delay="0"/>
                            </p:stCondLst>
                            <p:childTnLst>
                              <p:par>
                                <p:cTn id="194" presetID="31" presetClass="entr" presetSubtype="0" fill="hold" grpId="0" nodeType="withEffect">
                                  <p:stCondLst>
                                    <p:cond delay="0"/>
                                  </p:stCondLst>
                                  <p:childTnLst>
                                    <p:set>
                                      <p:cBhvr>
                                        <p:cTn id="195" dur="1" fill="hold">
                                          <p:stCondLst>
                                            <p:cond delay="0"/>
                                          </p:stCondLst>
                                        </p:cTn>
                                        <p:tgtEl>
                                          <p:spTgt spid="75"/>
                                        </p:tgtEl>
                                        <p:attrNameLst>
                                          <p:attrName>style.visibility</p:attrName>
                                        </p:attrNameLst>
                                      </p:cBhvr>
                                      <p:to>
                                        <p:strVal val="visible"/>
                                      </p:to>
                                    </p:set>
                                    <p:anim calcmode="lin" valueType="num">
                                      <p:cBhvr>
                                        <p:cTn id="196" dur="1000" fill="hold"/>
                                        <p:tgtEl>
                                          <p:spTgt spid="75"/>
                                        </p:tgtEl>
                                        <p:attrNameLst>
                                          <p:attrName>ppt_w</p:attrName>
                                        </p:attrNameLst>
                                      </p:cBhvr>
                                      <p:tavLst>
                                        <p:tav tm="0">
                                          <p:val>
                                            <p:fltVal val="0"/>
                                          </p:val>
                                        </p:tav>
                                        <p:tav tm="100000">
                                          <p:val>
                                            <p:strVal val="#ppt_w"/>
                                          </p:val>
                                        </p:tav>
                                      </p:tavLst>
                                    </p:anim>
                                    <p:anim calcmode="lin" valueType="num">
                                      <p:cBhvr>
                                        <p:cTn id="197" dur="1000" fill="hold"/>
                                        <p:tgtEl>
                                          <p:spTgt spid="75"/>
                                        </p:tgtEl>
                                        <p:attrNameLst>
                                          <p:attrName>ppt_h</p:attrName>
                                        </p:attrNameLst>
                                      </p:cBhvr>
                                      <p:tavLst>
                                        <p:tav tm="0">
                                          <p:val>
                                            <p:fltVal val="0"/>
                                          </p:val>
                                        </p:tav>
                                        <p:tav tm="100000">
                                          <p:val>
                                            <p:strVal val="#ppt_h"/>
                                          </p:val>
                                        </p:tav>
                                      </p:tavLst>
                                    </p:anim>
                                    <p:anim calcmode="lin" valueType="num">
                                      <p:cBhvr>
                                        <p:cTn id="198" dur="1000" fill="hold"/>
                                        <p:tgtEl>
                                          <p:spTgt spid="75"/>
                                        </p:tgtEl>
                                        <p:attrNameLst>
                                          <p:attrName>style.rotation</p:attrName>
                                        </p:attrNameLst>
                                      </p:cBhvr>
                                      <p:tavLst>
                                        <p:tav tm="0">
                                          <p:val>
                                            <p:fltVal val="90"/>
                                          </p:val>
                                        </p:tav>
                                        <p:tav tm="100000">
                                          <p:val>
                                            <p:fltVal val="0"/>
                                          </p:val>
                                        </p:tav>
                                      </p:tavLst>
                                    </p:anim>
                                    <p:animEffect transition="in" filter="fade">
                                      <p:cBhvr>
                                        <p:cTn id="199" dur="1000"/>
                                        <p:tgtEl>
                                          <p:spTgt spid="75"/>
                                        </p:tgtEl>
                                      </p:cBhvr>
                                    </p:animEffect>
                                  </p:childTnLst>
                                </p:cTn>
                              </p:par>
                            </p:childTnLst>
                          </p:cTn>
                        </p:par>
                      </p:childTnLst>
                    </p:cTn>
                  </p:par>
                </p:childTnLst>
              </p:cTn>
              <p:nextCondLst>
                <p:cond evt="onClick" delay="0">
                  <p:tgtEl>
                    <p:spTgt spid="61"/>
                  </p:tgtEl>
                </p:cond>
              </p:nextCondLst>
            </p:seq>
            <p:seq concurrent="1" nextAc="seek">
              <p:cTn id="200" restart="whenNotActive" fill="hold" evtFilter="cancelBubble" nodeType="interactiveSeq">
                <p:stCondLst>
                  <p:cond evt="onClick" delay="0">
                    <p:tgtEl>
                      <p:spTgt spid="76"/>
                    </p:tgtEl>
                  </p:cond>
                </p:stCondLst>
                <p:endSync evt="end" delay="0">
                  <p:rtn val="all"/>
                </p:endSync>
                <p:childTnLst>
                  <p:par>
                    <p:cTn id="201" fill="hold">
                      <p:stCondLst>
                        <p:cond delay="0"/>
                      </p:stCondLst>
                      <p:childTnLst>
                        <p:par>
                          <p:cTn id="202" fill="hold">
                            <p:stCondLst>
                              <p:cond delay="0"/>
                            </p:stCondLst>
                            <p:childTnLst>
                              <p:par>
                                <p:cTn id="203" presetID="31" presetClass="exit" presetSubtype="0" fill="hold" grpId="1" nodeType="withEffect">
                                  <p:stCondLst>
                                    <p:cond delay="0"/>
                                  </p:stCondLst>
                                  <p:childTnLst>
                                    <p:anim calcmode="lin" valueType="num">
                                      <p:cBhvr>
                                        <p:cTn id="204" dur="1000"/>
                                        <p:tgtEl>
                                          <p:spTgt spid="76"/>
                                        </p:tgtEl>
                                        <p:attrNameLst>
                                          <p:attrName>ppt_w</p:attrName>
                                        </p:attrNameLst>
                                      </p:cBhvr>
                                      <p:tavLst>
                                        <p:tav tm="0">
                                          <p:val>
                                            <p:strVal val="ppt_w"/>
                                          </p:val>
                                        </p:tav>
                                        <p:tav tm="100000">
                                          <p:val>
                                            <p:fltVal val="0"/>
                                          </p:val>
                                        </p:tav>
                                      </p:tavLst>
                                    </p:anim>
                                    <p:anim calcmode="lin" valueType="num">
                                      <p:cBhvr>
                                        <p:cTn id="205" dur="1000"/>
                                        <p:tgtEl>
                                          <p:spTgt spid="76"/>
                                        </p:tgtEl>
                                        <p:attrNameLst>
                                          <p:attrName>ppt_h</p:attrName>
                                        </p:attrNameLst>
                                      </p:cBhvr>
                                      <p:tavLst>
                                        <p:tav tm="0">
                                          <p:val>
                                            <p:strVal val="ppt_h"/>
                                          </p:val>
                                        </p:tav>
                                        <p:tav tm="100000">
                                          <p:val>
                                            <p:fltVal val="0"/>
                                          </p:val>
                                        </p:tav>
                                      </p:tavLst>
                                    </p:anim>
                                    <p:anim calcmode="lin" valueType="num">
                                      <p:cBhvr>
                                        <p:cTn id="206" dur="1000"/>
                                        <p:tgtEl>
                                          <p:spTgt spid="76"/>
                                        </p:tgtEl>
                                        <p:attrNameLst>
                                          <p:attrName>style.rotation</p:attrName>
                                        </p:attrNameLst>
                                      </p:cBhvr>
                                      <p:tavLst>
                                        <p:tav tm="0">
                                          <p:val>
                                            <p:fltVal val="0"/>
                                          </p:val>
                                        </p:tav>
                                        <p:tav tm="100000">
                                          <p:val>
                                            <p:fltVal val="90"/>
                                          </p:val>
                                        </p:tav>
                                      </p:tavLst>
                                    </p:anim>
                                    <p:animEffect transition="out" filter="fade">
                                      <p:cBhvr>
                                        <p:cTn id="207" dur="1000"/>
                                        <p:tgtEl>
                                          <p:spTgt spid="76"/>
                                        </p:tgtEl>
                                      </p:cBhvr>
                                    </p:animEffect>
                                    <p:set>
                                      <p:cBhvr>
                                        <p:cTn id="208"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209" restart="whenNotActive" fill="hold" evtFilter="cancelBubble" nodeType="interactiveSeq">
                <p:stCondLst>
                  <p:cond evt="onClick" delay="0">
                    <p:tgtEl>
                      <p:spTgt spid="66"/>
                    </p:tgtEl>
                  </p:cond>
                </p:stCondLst>
                <p:endSync evt="end" delay="0">
                  <p:rtn val="all"/>
                </p:endSync>
                <p:childTnLst>
                  <p:par>
                    <p:cTn id="210" fill="hold">
                      <p:stCondLst>
                        <p:cond delay="0"/>
                      </p:stCondLst>
                      <p:childTnLst>
                        <p:par>
                          <p:cTn id="211" fill="hold">
                            <p:stCondLst>
                              <p:cond delay="0"/>
                            </p:stCondLst>
                            <p:childTnLst>
                              <p:par>
                                <p:cTn id="212" presetID="31" presetClass="entr" presetSubtype="0" fill="hold" grpId="0" nodeType="withEffect">
                                  <p:stCondLst>
                                    <p:cond delay="0"/>
                                  </p:stCondLst>
                                  <p:childTnLst>
                                    <p:set>
                                      <p:cBhvr>
                                        <p:cTn id="213" dur="1" fill="hold">
                                          <p:stCondLst>
                                            <p:cond delay="0"/>
                                          </p:stCondLst>
                                        </p:cTn>
                                        <p:tgtEl>
                                          <p:spTgt spid="76"/>
                                        </p:tgtEl>
                                        <p:attrNameLst>
                                          <p:attrName>style.visibility</p:attrName>
                                        </p:attrNameLst>
                                      </p:cBhvr>
                                      <p:to>
                                        <p:strVal val="visible"/>
                                      </p:to>
                                    </p:set>
                                    <p:anim calcmode="lin" valueType="num">
                                      <p:cBhvr>
                                        <p:cTn id="214" dur="1000" fill="hold"/>
                                        <p:tgtEl>
                                          <p:spTgt spid="76"/>
                                        </p:tgtEl>
                                        <p:attrNameLst>
                                          <p:attrName>ppt_w</p:attrName>
                                        </p:attrNameLst>
                                      </p:cBhvr>
                                      <p:tavLst>
                                        <p:tav tm="0">
                                          <p:val>
                                            <p:fltVal val="0"/>
                                          </p:val>
                                        </p:tav>
                                        <p:tav tm="100000">
                                          <p:val>
                                            <p:strVal val="#ppt_w"/>
                                          </p:val>
                                        </p:tav>
                                      </p:tavLst>
                                    </p:anim>
                                    <p:anim calcmode="lin" valueType="num">
                                      <p:cBhvr>
                                        <p:cTn id="215" dur="1000" fill="hold"/>
                                        <p:tgtEl>
                                          <p:spTgt spid="76"/>
                                        </p:tgtEl>
                                        <p:attrNameLst>
                                          <p:attrName>ppt_h</p:attrName>
                                        </p:attrNameLst>
                                      </p:cBhvr>
                                      <p:tavLst>
                                        <p:tav tm="0">
                                          <p:val>
                                            <p:fltVal val="0"/>
                                          </p:val>
                                        </p:tav>
                                        <p:tav tm="100000">
                                          <p:val>
                                            <p:strVal val="#ppt_h"/>
                                          </p:val>
                                        </p:tav>
                                      </p:tavLst>
                                    </p:anim>
                                    <p:anim calcmode="lin" valueType="num">
                                      <p:cBhvr>
                                        <p:cTn id="216" dur="1000" fill="hold"/>
                                        <p:tgtEl>
                                          <p:spTgt spid="76"/>
                                        </p:tgtEl>
                                        <p:attrNameLst>
                                          <p:attrName>style.rotation</p:attrName>
                                        </p:attrNameLst>
                                      </p:cBhvr>
                                      <p:tavLst>
                                        <p:tav tm="0">
                                          <p:val>
                                            <p:fltVal val="90"/>
                                          </p:val>
                                        </p:tav>
                                        <p:tav tm="100000">
                                          <p:val>
                                            <p:fltVal val="0"/>
                                          </p:val>
                                        </p:tav>
                                      </p:tavLst>
                                    </p:anim>
                                    <p:animEffect transition="in" filter="fade">
                                      <p:cBhvr>
                                        <p:cTn id="217" dur="1000"/>
                                        <p:tgtEl>
                                          <p:spTgt spid="76"/>
                                        </p:tgtEl>
                                      </p:cBhvr>
                                    </p:animEffect>
                                  </p:childTnLst>
                                </p:cTn>
                              </p:par>
                            </p:childTnLst>
                          </p:cTn>
                        </p:par>
                      </p:childTnLst>
                    </p:cTn>
                  </p:par>
                </p:childTnLst>
              </p:cTn>
              <p:nextCondLst>
                <p:cond evt="onClick" delay="0">
                  <p:tgtEl>
                    <p:spTgt spid="66"/>
                  </p:tgtEl>
                </p:cond>
              </p:nextCondLst>
            </p:seq>
          </p:childTnLst>
        </p:cTn>
      </p:par>
    </p:tnLst>
    <p:bldLst>
      <p:bldP spid="13" grpId="0" animBg="1"/>
      <p:bldP spid="13" grpId="1" animBg="1"/>
      <p:bldP spid="14" grpId="0" animBg="1"/>
      <p:bldP spid="14"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normAutofit/>
          </a:bodyPr>
          <a:lstStyle/>
          <a:p>
            <a:r>
              <a:rPr lang="he-IL" dirty="0">
                <a:latin typeface="Calibri" panose="020F0502020204030204" pitchFamily="34" charset="0"/>
                <a:cs typeface="Calibri" panose="020F0502020204030204" pitchFamily="34" charset="0"/>
              </a:rPr>
              <a:t>פתיח 2</a:t>
            </a:r>
          </a:p>
        </p:txBody>
      </p:sp>
      <p:sp>
        <p:nvSpPr>
          <p:cNvPr id="3" name="TextBox 2"/>
          <p:cNvSpPr txBox="1"/>
          <p:nvPr/>
        </p:nvSpPr>
        <p:spPr>
          <a:xfrm>
            <a:off x="827584" y="2420888"/>
            <a:ext cx="8208912" cy="1200329"/>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בפתיח נציג לתלמידים את המחרוזות בשני הצבעים שישמשו אותנו לאורך השיעור. לכל מחרוזת נתאים שני תרגילים (במידת האפשר) בהתאם לצבעי החרוזים.</a:t>
            </a:r>
          </a:p>
        </p:txBody>
      </p:sp>
    </p:spTree>
    <p:extLst>
      <p:ext uri="{BB962C8B-B14F-4D97-AF65-F5344CB8AC3E}">
        <p14:creationId xmlns:p14="http://schemas.microsoft.com/office/powerpoint/2010/main" val="3546631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קבוצה 8">
            <a:extLst>
              <a:ext uri="{FF2B5EF4-FFF2-40B4-BE49-F238E27FC236}">
                <a16:creationId xmlns:a16="http://schemas.microsoft.com/office/drawing/2014/main" id="{998ACED1-4F46-4FE0-A71C-577A26CE01C0}"/>
              </a:ext>
            </a:extLst>
          </p:cNvPr>
          <p:cNvGrpSpPr/>
          <p:nvPr/>
        </p:nvGrpSpPr>
        <p:grpSpPr>
          <a:xfrm>
            <a:off x="1475656" y="2626654"/>
            <a:ext cx="5202194" cy="2488732"/>
            <a:chOff x="1619672" y="1990593"/>
            <a:chExt cx="5202194" cy="2488732"/>
          </a:xfrm>
        </p:grpSpPr>
        <p:sp>
          <p:nvSpPr>
            <p:cNvPr id="11" name="צורה חופשית: צורה 10">
              <a:extLst>
                <a:ext uri="{FF2B5EF4-FFF2-40B4-BE49-F238E27FC236}">
                  <a16:creationId xmlns:a16="http://schemas.microsoft.com/office/drawing/2014/main" id="{8A8C4A38-7C08-4B1E-B7B5-DDABB28A6A4F}"/>
                </a:ext>
              </a:extLst>
            </p:cNvPr>
            <p:cNvSpPr/>
            <p:nvPr/>
          </p:nvSpPr>
          <p:spPr>
            <a:xfrm>
              <a:off x="1619672" y="2204864"/>
              <a:ext cx="5202194" cy="2274461"/>
            </a:xfrm>
            <a:custGeom>
              <a:avLst/>
              <a:gdLst>
                <a:gd name="connsiteX0" fmla="*/ 5202194 w 5202194"/>
                <a:gd name="connsiteY0" fmla="*/ 0 h 2274461"/>
                <a:gd name="connsiteX1" fmla="*/ 4930346 w 5202194"/>
                <a:gd name="connsiteY1" fmla="*/ 12357 h 2274461"/>
                <a:gd name="connsiteX2" fmla="*/ 4868562 w 5202194"/>
                <a:gd name="connsiteY2" fmla="*/ 24713 h 2274461"/>
                <a:gd name="connsiteX3" fmla="*/ 4633783 w 5202194"/>
                <a:gd name="connsiteY3" fmla="*/ 61784 h 2274461"/>
                <a:gd name="connsiteX4" fmla="*/ 4522573 w 5202194"/>
                <a:gd name="connsiteY4" fmla="*/ 86497 h 2274461"/>
                <a:gd name="connsiteX5" fmla="*/ 4399005 w 5202194"/>
                <a:gd name="connsiteY5" fmla="*/ 123567 h 2274461"/>
                <a:gd name="connsiteX6" fmla="*/ 4324865 w 5202194"/>
                <a:gd name="connsiteY6" fmla="*/ 148281 h 2274461"/>
                <a:gd name="connsiteX7" fmla="*/ 4287794 w 5202194"/>
                <a:gd name="connsiteY7" fmla="*/ 160638 h 2274461"/>
                <a:gd name="connsiteX8" fmla="*/ 4226010 w 5202194"/>
                <a:gd name="connsiteY8" fmla="*/ 185351 h 2274461"/>
                <a:gd name="connsiteX9" fmla="*/ 4127156 w 5202194"/>
                <a:gd name="connsiteY9" fmla="*/ 234778 h 2274461"/>
                <a:gd name="connsiteX10" fmla="*/ 4090086 w 5202194"/>
                <a:gd name="connsiteY10" fmla="*/ 271849 h 2274461"/>
                <a:gd name="connsiteX11" fmla="*/ 3978875 w 5202194"/>
                <a:gd name="connsiteY11" fmla="*/ 358346 h 2274461"/>
                <a:gd name="connsiteX12" fmla="*/ 3842951 w 5202194"/>
                <a:gd name="connsiteY12" fmla="*/ 617838 h 2274461"/>
                <a:gd name="connsiteX13" fmla="*/ 3818238 w 5202194"/>
                <a:gd name="connsiteY13" fmla="*/ 654908 h 2274461"/>
                <a:gd name="connsiteX14" fmla="*/ 3731740 w 5202194"/>
                <a:gd name="connsiteY14" fmla="*/ 864973 h 2274461"/>
                <a:gd name="connsiteX15" fmla="*/ 3682313 w 5202194"/>
                <a:gd name="connsiteY15" fmla="*/ 988540 h 2274461"/>
                <a:gd name="connsiteX16" fmla="*/ 3669956 w 5202194"/>
                <a:gd name="connsiteY16" fmla="*/ 1050324 h 2274461"/>
                <a:gd name="connsiteX17" fmla="*/ 3595816 w 5202194"/>
                <a:gd name="connsiteY17" fmla="*/ 1210962 h 2274461"/>
                <a:gd name="connsiteX18" fmla="*/ 3571102 w 5202194"/>
                <a:gd name="connsiteY18" fmla="*/ 1248032 h 2274461"/>
                <a:gd name="connsiteX19" fmla="*/ 3546389 w 5202194"/>
                <a:gd name="connsiteY19" fmla="*/ 1297459 h 2274461"/>
                <a:gd name="connsiteX20" fmla="*/ 3472248 w 5202194"/>
                <a:gd name="connsiteY20" fmla="*/ 1458097 h 2274461"/>
                <a:gd name="connsiteX21" fmla="*/ 3435178 w 5202194"/>
                <a:gd name="connsiteY21" fmla="*/ 1519881 h 2274461"/>
                <a:gd name="connsiteX22" fmla="*/ 3336324 w 5202194"/>
                <a:gd name="connsiteY22" fmla="*/ 1643449 h 2274461"/>
                <a:gd name="connsiteX23" fmla="*/ 3225113 w 5202194"/>
                <a:gd name="connsiteY23" fmla="*/ 1742303 h 2274461"/>
                <a:gd name="connsiteX24" fmla="*/ 3015048 w 5202194"/>
                <a:gd name="connsiteY24" fmla="*/ 1878227 h 2274461"/>
                <a:gd name="connsiteX25" fmla="*/ 2977978 w 5202194"/>
                <a:gd name="connsiteY25" fmla="*/ 1890584 h 2274461"/>
                <a:gd name="connsiteX26" fmla="*/ 2780270 w 5202194"/>
                <a:gd name="connsiteY26" fmla="*/ 1915297 h 2274461"/>
                <a:gd name="connsiteX27" fmla="*/ 2557848 w 5202194"/>
                <a:gd name="connsiteY27" fmla="*/ 1902940 h 2274461"/>
                <a:gd name="connsiteX28" fmla="*/ 2520778 w 5202194"/>
                <a:gd name="connsiteY28" fmla="*/ 1890584 h 2274461"/>
                <a:gd name="connsiteX29" fmla="*/ 2446638 w 5202194"/>
                <a:gd name="connsiteY29" fmla="*/ 1878227 h 2274461"/>
                <a:gd name="connsiteX30" fmla="*/ 2261286 w 5202194"/>
                <a:gd name="connsiteY30" fmla="*/ 1853513 h 2274461"/>
                <a:gd name="connsiteX31" fmla="*/ 2063578 w 5202194"/>
                <a:gd name="connsiteY31" fmla="*/ 1791730 h 2274461"/>
                <a:gd name="connsiteX32" fmla="*/ 1989438 w 5202194"/>
                <a:gd name="connsiteY32" fmla="*/ 1754659 h 2274461"/>
                <a:gd name="connsiteX33" fmla="*/ 1865870 w 5202194"/>
                <a:gd name="connsiteY33" fmla="*/ 1705232 h 2274461"/>
                <a:gd name="connsiteX34" fmla="*/ 1729946 w 5202194"/>
                <a:gd name="connsiteY34" fmla="*/ 1655805 h 2274461"/>
                <a:gd name="connsiteX35" fmla="*/ 1655805 w 5202194"/>
                <a:gd name="connsiteY35" fmla="*/ 1643449 h 2274461"/>
                <a:gd name="connsiteX36" fmla="*/ 1507524 w 5202194"/>
                <a:gd name="connsiteY36" fmla="*/ 1618735 h 2274461"/>
                <a:gd name="connsiteX37" fmla="*/ 1371600 w 5202194"/>
                <a:gd name="connsiteY37" fmla="*/ 1606378 h 2274461"/>
                <a:gd name="connsiteX38" fmla="*/ 988540 w 5202194"/>
                <a:gd name="connsiteY38" fmla="*/ 1618735 h 2274461"/>
                <a:gd name="connsiteX39" fmla="*/ 778475 w 5202194"/>
                <a:gd name="connsiteY39" fmla="*/ 1692876 h 2274461"/>
                <a:gd name="connsiteX40" fmla="*/ 642551 w 5202194"/>
                <a:gd name="connsiteY40" fmla="*/ 1754659 h 2274461"/>
                <a:gd name="connsiteX41" fmla="*/ 605481 w 5202194"/>
                <a:gd name="connsiteY41" fmla="*/ 1767016 h 2274461"/>
                <a:gd name="connsiteX42" fmla="*/ 543697 w 5202194"/>
                <a:gd name="connsiteY42" fmla="*/ 1804086 h 2274461"/>
                <a:gd name="connsiteX43" fmla="*/ 383059 w 5202194"/>
                <a:gd name="connsiteY43" fmla="*/ 1890584 h 2274461"/>
                <a:gd name="connsiteX44" fmla="*/ 345989 w 5202194"/>
                <a:gd name="connsiteY44" fmla="*/ 1940011 h 2274461"/>
                <a:gd name="connsiteX45" fmla="*/ 296562 w 5202194"/>
                <a:gd name="connsiteY45" fmla="*/ 1977081 h 2274461"/>
                <a:gd name="connsiteX46" fmla="*/ 210065 w 5202194"/>
                <a:gd name="connsiteY46" fmla="*/ 2088292 h 2274461"/>
                <a:gd name="connsiteX47" fmla="*/ 135924 w 5202194"/>
                <a:gd name="connsiteY47" fmla="*/ 2162432 h 2274461"/>
                <a:gd name="connsiteX48" fmla="*/ 12356 w 5202194"/>
                <a:gd name="connsiteY48" fmla="*/ 2273643 h 2274461"/>
                <a:gd name="connsiteX49" fmla="*/ 0 w 5202194"/>
                <a:gd name="connsiteY49" fmla="*/ 2273643 h 227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02194" h="2274461">
                  <a:moveTo>
                    <a:pt x="5202194" y="0"/>
                  </a:moveTo>
                  <a:cubicBezTo>
                    <a:pt x="5111578" y="4119"/>
                    <a:pt x="5020808" y="5656"/>
                    <a:pt x="4930346" y="12357"/>
                  </a:cubicBezTo>
                  <a:cubicBezTo>
                    <a:pt x="4909401" y="13908"/>
                    <a:pt x="4889279" y="21260"/>
                    <a:pt x="4868562" y="24713"/>
                  </a:cubicBezTo>
                  <a:lnTo>
                    <a:pt x="4633783" y="61784"/>
                  </a:lnTo>
                  <a:cubicBezTo>
                    <a:pt x="4527714" y="97138"/>
                    <a:pt x="4696563" y="43000"/>
                    <a:pt x="4522573" y="86497"/>
                  </a:cubicBezTo>
                  <a:cubicBezTo>
                    <a:pt x="4480854" y="96927"/>
                    <a:pt x="4440050" y="110740"/>
                    <a:pt x="4399005" y="123567"/>
                  </a:cubicBezTo>
                  <a:cubicBezTo>
                    <a:pt x="4374141" y="131337"/>
                    <a:pt x="4349578" y="140043"/>
                    <a:pt x="4324865" y="148281"/>
                  </a:cubicBezTo>
                  <a:cubicBezTo>
                    <a:pt x="4312508" y="152400"/>
                    <a:pt x="4299888" y="155801"/>
                    <a:pt x="4287794" y="160638"/>
                  </a:cubicBezTo>
                  <a:cubicBezTo>
                    <a:pt x="4267199" y="168876"/>
                    <a:pt x="4246150" y="176056"/>
                    <a:pt x="4226010" y="185351"/>
                  </a:cubicBezTo>
                  <a:cubicBezTo>
                    <a:pt x="4192560" y="200789"/>
                    <a:pt x="4127156" y="234778"/>
                    <a:pt x="4127156" y="234778"/>
                  </a:cubicBezTo>
                  <a:cubicBezTo>
                    <a:pt x="4114799" y="247135"/>
                    <a:pt x="4103511" y="260662"/>
                    <a:pt x="4090086" y="271849"/>
                  </a:cubicBezTo>
                  <a:cubicBezTo>
                    <a:pt x="4054008" y="301914"/>
                    <a:pt x="4010919" y="324014"/>
                    <a:pt x="3978875" y="358346"/>
                  </a:cubicBezTo>
                  <a:cubicBezTo>
                    <a:pt x="3928105" y="412742"/>
                    <a:pt x="3869224" y="565292"/>
                    <a:pt x="3842951" y="617838"/>
                  </a:cubicBezTo>
                  <a:cubicBezTo>
                    <a:pt x="3836310" y="631121"/>
                    <a:pt x="3824332" y="641365"/>
                    <a:pt x="3818238" y="654908"/>
                  </a:cubicBezTo>
                  <a:cubicBezTo>
                    <a:pt x="3787163" y="723964"/>
                    <a:pt x="3760573" y="794951"/>
                    <a:pt x="3731740" y="864973"/>
                  </a:cubicBezTo>
                  <a:cubicBezTo>
                    <a:pt x="3700502" y="1052393"/>
                    <a:pt x="3747152" y="842652"/>
                    <a:pt x="3682313" y="988540"/>
                  </a:cubicBezTo>
                  <a:cubicBezTo>
                    <a:pt x="3673783" y="1007732"/>
                    <a:pt x="3676598" y="1030399"/>
                    <a:pt x="3669956" y="1050324"/>
                  </a:cubicBezTo>
                  <a:cubicBezTo>
                    <a:pt x="3658313" y="1085254"/>
                    <a:pt x="3614930" y="1176556"/>
                    <a:pt x="3595816" y="1210962"/>
                  </a:cubicBezTo>
                  <a:cubicBezTo>
                    <a:pt x="3588604" y="1223944"/>
                    <a:pt x="3578470" y="1235138"/>
                    <a:pt x="3571102" y="1248032"/>
                  </a:cubicBezTo>
                  <a:cubicBezTo>
                    <a:pt x="3561963" y="1264025"/>
                    <a:pt x="3554108" y="1280734"/>
                    <a:pt x="3546389" y="1297459"/>
                  </a:cubicBezTo>
                  <a:cubicBezTo>
                    <a:pt x="3528018" y="1337264"/>
                    <a:pt x="3497605" y="1412454"/>
                    <a:pt x="3472248" y="1458097"/>
                  </a:cubicBezTo>
                  <a:cubicBezTo>
                    <a:pt x="3460584" y="1479092"/>
                    <a:pt x="3449381" y="1500513"/>
                    <a:pt x="3435178" y="1519881"/>
                  </a:cubicBezTo>
                  <a:cubicBezTo>
                    <a:pt x="3403985" y="1562417"/>
                    <a:pt x="3370396" y="1603182"/>
                    <a:pt x="3336324" y="1643449"/>
                  </a:cubicBezTo>
                  <a:cubicBezTo>
                    <a:pt x="3310407" y="1674079"/>
                    <a:pt x="3250271" y="1723065"/>
                    <a:pt x="3225113" y="1742303"/>
                  </a:cubicBezTo>
                  <a:cubicBezTo>
                    <a:pt x="3129038" y="1815772"/>
                    <a:pt x="3108623" y="1836638"/>
                    <a:pt x="3015048" y="1878227"/>
                  </a:cubicBezTo>
                  <a:cubicBezTo>
                    <a:pt x="3003146" y="1883517"/>
                    <a:pt x="2990614" y="1887425"/>
                    <a:pt x="2977978" y="1890584"/>
                  </a:cubicBezTo>
                  <a:cubicBezTo>
                    <a:pt x="2905028" y="1908821"/>
                    <a:pt x="2864662" y="1907625"/>
                    <a:pt x="2780270" y="1915297"/>
                  </a:cubicBezTo>
                  <a:cubicBezTo>
                    <a:pt x="2706129" y="1911178"/>
                    <a:pt x="2631769" y="1909980"/>
                    <a:pt x="2557848" y="1902940"/>
                  </a:cubicBezTo>
                  <a:cubicBezTo>
                    <a:pt x="2544882" y="1901705"/>
                    <a:pt x="2533493" y="1893409"/>
                    <a:pt x="2520778" y="1890584"/>
                  </a:cubicBezTo>
                  <a:cubicBezTo>
                    <a:pt x="2496320" y="1885149"/>
                    <a:pt x="2471472" y="1881538"/>
                    <a:pt x="2446638" y="1878227"/>
                  </a:cubicBezTo>
                  <a:cubicBezTo>
                    <a:pt x="2414477" y="1873939"/>
                    <a:pt x="2302391" y="1864723"/>
                    <a:pt x="2261286" y="1853513"/>
                  </a:cubicBezTo>
                  <a:cubicBezTo>
                    <a:pt x="2194673" y="1835346"/>
                    <a:pt x="2128467" y="1815326"/>
                    <a:pt x="2063578" y="1791730"/>
                  </a:cubicBezTo>
                  <a:cubicBezTo>
                    <a:pt x="2037611" y="1782287"/>
                    <a:pt x="2014752" y="1765734"/>
                    <a:pt x="1989438" y="1754659"/>
                  </a:cubicBezTo>
                  <a:cubicBezTo>
                    <a:pt x="1948795" y="1736878"/>
                    <a:pt x="1907059" y="1721708"/>
                    <a:pt x="1865870" y="1705232"/>
                  </a:cubicBezTo>
                  <a:cubicBezTo>
                    <a:pt x="1824934" y="1688858"/>
                    <a:pt x="1772238" y="1666378"/>
                    <a:pt x="1729946" y="1655805"/>
                  </a:cubicBezTo>
                  <a:cubicBezTo>
                    <a:pt x="1705640" y="1649728"/>
                    <a:pt x="1680455" y="1647931"/>
                    <a:pt x="1655805" y="1643449"/>
                  </a:cubicBezTo>
                  <a:cubicBezTo>
                    <a:pt x="1576959" y="1629114"/>
                    <a:pt x="1598869" y="1628885"/>
                    <a:pt x="1507524" y="1618735"/>
                  </a:cubicBezTo>
                  <a:cubicBezTo>
                    <a:pt x="1462307" y="1613711"/>
                    <a:pt x="1416908" y="1610497"/>
                    <a:pt x="1371600" y="1606378"/>
                  </a:cubicBezTo>
                  <a:lnTo>
                    <a:pt x="988540" y="1618735"/>
                  </a:lnTo>
                  <a:cubicBezTo>
                    <a:pt x="915062" y="1629451"/>
                    <a:pt x="848609" y="1668482"/>
                    <a:pt x="778475" y="1692876"/>
                  </a:cubicBezTo>
                  <a:cubicBezTo>
                    <a:pt x="612361" y="1750655"/>
                    <a:pt x="790463" y="1680703"/>
                    <a:pt x="642551" y="1754659"/>
                  </a:cubicBezTo>
                  <a:cubicBezTo>
                    <a:pt x="630901" y="1760484"/>
                    <a:pt x="617131" y="1761191"/>
                    <a:pt x="605481" y="1767016"/>
                  </a:cubicBezTo>
                  <a:cubicBezTo>
                    <a:pt x="583999" y="1777757"/>
                    <a:pt x="564844" y="1792699"/>
                    <a:pt x="543697" y="1804086"/>
                  </a:cubicBezTo>
                  <a:cubicBezTo>
                    <a:pt x="348171" y="1909369"/>
                    <a:pt x="525452" y="1805147"/>
                    <a:pt x="383059" y="1890584"/>
                  </a:cubicBezTo>
                  <a:cubicBezTo>
                    <a:pt x="370702" y="1907060"/>
                    <a:pt x="360552" y="1925448"/>
                    <a:pt x="345989" y="1940011"/>
                  </a:cubicBezTo>
                  <a:cubicBezTo>
                    <a:pt x="331426" y="1954574"/>
                    <a:pt x="310478" y="1961900"/>
                    <a:pt x="296562" y="1977081"/>
                  </a:cubicBezTo>
                  <a:cubicBezTo>
                    <a:pt x="264828" y="2011700"/>
                    <a:pt x="247635" y="2060114"/>
                    <a:pt x="210065" y="2088292"/>
                  </a:cubicBezTo>
                  <a:cubicBezTo>
                    <a:pt x="94795" y="2174744"/>
                    <a:pt x="210975" y="2079042"/>
                    <a:pt x="135924" y="2162432"/>
                  </a:cubicBezTo>
                  <a:cubicBezTo>
                    <a:pt x="109717" y="2191550"/>
                    <a:pt x="57571" y="2251036"/>
                    <a:pt x="12356" y="2273643"/>
                  </a:cubicBezTo>
                  <a:cubicBezTo>
                    <a:pt x="8672" y="2275485"/>
                    <a:pt x="4119" y="2273643"/>
                    <a:pt x="0" y="227364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 name="אליפסה 1">
              <a:extLst>
                <a:ext uri="{FF2B5EF4-FFF2-40B4-BE49-F238E27FC236}">
                  <a16:creationId xmlns:a16="http://schemas.microsoft.com/office/drawing/2014/main" id="{2AF94FA9-BFFA-42A5-BA96-B7ACFFEE1BDE}"/>
                </a:ext>
              </a:extLst>
            </p:cNvPr>
            <p:cNvSpPr/>
            <p:nvPr/>
          </p:nvSpPr>
          <p:spPr>
            <a:xfrm>
              <a:off x="3458376" y="3677122"/>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D7907420-6737-4086-843A-1E1F5A7E5ACF}"/>
                </a:ext>
              </a:extLst>
            </p:cNvPr>
            <p:cNvSpPr/>
            <p:nvPr/>
          </p:nvSpPr>
          <p:spPr>
            <a:xfrm>
              <a:off x="4932040" y="2874919"/>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 name="אליפסה 7">
              <a:extLst>
                <a:ext uri="{FF2B5EF4-FFF2-40B4-BE49-F238E27FC236}">
                  <a16:creationId xmlns:a16="http://schemas.microsoft.com/office/drawing/2014/main" id="{54C3470B-38A1-4FF0-996B-0855418242C6}"/>
                </a:ext>
              </a:extLst>
            </p:cNvPr>
            <p:cNvSpPr/>
            <p:nvPr/>
          </p:nvSpPr>
          <p:spPr>
            <a:xfrm>
              <a:off x="4347301" y="3677122"/>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אליפסה 5">
              <a:extLst>
                <a:ext uri="{FF2B5EF4-FFF2-40B4-BE49-F238E27FC236}">
                  <a16:creationId xmlns:a16="http://schemas.microsoft.com/office/drawing/2014/main" id="{733EB01D-AFA7-4950-BBAE-0A0F33A50374}"/>
                </a:ext>
              </a:extLst>
            </p:cNvPr>
            <p:cNvSpPr/>
            <p:nvPr/>
          </p:nvSpPr>
          <p:spPr>
            <a:xfrm>
              <a:off x="5520219" y="1990593"/>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2" name="תיבת טקסט 11">
            <a:extLst>
              <a:ext uri="{FF2B5EF4-FFF2-40B4-BE49-F238E27FC236}">
                <a16:creationId xmlns:a16="http://schemas.microsoft.com/office/drawing/2014/main" id="{BFDB081A-6D41-49CC-81E8-F8709D42AA0E}"/>
              </a:ext>
            </a:extLst>
          </p:cNvPr>
          <p:cNvSpPr txBox="1"/>
          <p:nvPr/>
        </p:nvSpPr>
        <p:spPr>
          <a:xfrm>
            <a:off x="-158280" y="256628"/>
            <a:ext cx="914400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יַלְדֵי כִּתָה א' הֵחֵלוּ לַחְרֹז מַחְרוֹזוֹת מֵחֲרוּזִים אֲדֻמִים וִירֻקִים.</a:t>
            </a:r>
          </a:p>
        </p:txBody>
      </p:sp>
      <p:sp>
        <p:nvSpPr>
          <p:cNvPr id="13" name="תיבת טקסט 12">
            <a:extLst>
              <a:ext uri="{FF2B5EF4-FFF2-40B4-BE49-F238E27FC236}">
                <a16:creationId xmlns:a16="http://schemas.microsoft.com/office/drawing/2014/main" id="{9944A078-F1DC-4767-B952-DD13022D309B}"/>
              </a:ext>
            </a:extLst>
          </p:cNvPr>
          <p:cNvSpPr txBox="1"/>
          <p:nvPr/>
        </p:nvSpPr>
        <p:spPr>
          <a:xfrm>
            <a:off x="-158280" y="861971"/>
            <a:ext cx="914400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דָנָה חָרְזָה 4 חֲרוּזִים: חָרוּז אֶחָד יָרֹק וּשְלוֹשָה חֲרוּזִים אֲדֻמִים.</a:t>
            </a:r>
          </a:p>
        </p:txBody>
      </p:sp>
      <p:sp>
        <p:nvSpPr>
          <p:cNvPr id="14" name="תיבת טקסט 13">
            <a:extLst>
              <a:ext uri="{FF2B5EF4-FFF2-40B4-BE49-F238E27FC236}">
                <a16:creationId xmlns:a16="http://schemas.microsoft.com/office/drawing/2014/main" id="{7B28BF8A-5F60-4770-A7D3-57662132FF64}"/>
              </a:ext>
            </a:extLst>
          </p:cNvPr>
          <p:cNvSpPr txBox="1"/>
          <p:nvPr/>
        </p:nvSpPr>
        <p:spPr>
          <a:xfrm>
            <a:off x="-160472" y="1441641"/>
            <a:ext cx="914400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הַצִיגוּ תַרְגִילִים הַמְתָאֲרִים אֶת הַחֲרוּזִים בַּמַחְרֹזֶת שֶל דָנָה.</a:t>
            </a:r>
          </a:p>
        </p:txBody>
      </p:sp>
      <p:sp>
        <p:nvSpPr>
          <p:cNvPr id="16" name="תיבת טקסט 15">
            <a:extLst>
              <a:ext uri="{FF2B5EF4-FFF2-40B4-BE49-F238E27FC236}">
                <a16:creationId xmlns:a16="http://schemas.microsoft.com/office/drawing/2014/main" id="{0DA94D8C-FAEC-4366-8C70-5799FD215515}"/>
              </a:ext>
            </a:extLst>
          </p:cNvPr>
          <p:cNvSpPr txBox="1"/>
          <p:nvPr/>
        </p:nvSpPr>
        <p:spPr>
          <a:xfrm>
            <a:off x="611560" y="5477242"/>
            <a:ext cx="2818400" cy="1015663"/>
          </a:xfrm>
          <a:prstGeom prst="rect">
            <a:avLst/>
          </a:prstGeom>
          <a:noFill/>
        </p:spPr>
        <p:txBody>
          <a:bodyPr wrap="none" rtlCol="1">
            <a:spAutoFit/>
          </a:bodyPr>
          <a:lstStyle/>
          <a:p>
            <a:pPr algn="l" rtl="0"/>
            <a:r>
              <a:rPr lang="en-US" sz="6000" dirty="0">
                <a:solidFill>
                  <a:srgbClr val="92D050"/>
                </a:solidFill>
                <a:latin typeface="Calibri" panose="020F0502020204030204" pitchFamily="34" charset="0"/>
                <a:cs typeface="Calibri" panose="020F0502020204030204" pitchFamily="34" charset="0"/>
              </a:rPr>
              <a:t>1</a:t>
            </a:r>
            <a:r>
              <a:rPr lang="he-IL" sz="6000" dirty="0">
                <a:solidFill>
                  <a:srgbClr val="92D05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solidFill>
                  <a:srgbClr val="FF0000"/>
                </a:solidFill>
                <a:latin typeface="Calibri" panose="020F0502020204030204" pitchFamily="34" charset="0"/>
                <a:cs typeface="Calibri" panose="020F0502020204030204" pitchFamily="34" charset="0"/>
              </a:rPr>
              <a:t>3</a:t>
            </a:r>
            <a:r>
              <a:rPr lang="he-IL" sz="6000" dirty="0">
                <a:solidFill>
                  <a:srgbClr val="FF000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4</a:t>
            </a:r>
            <a:endParaRPr lang="he-IL" sz="6000" dirty="0">
              <a:latin typeface="Calibri" panose="020F0502020204030204" pitchFamily="34" charset="0"/>
              <a:cs typeface="Calibri" panose="020F0502020204030204" pitchFamily="34" charset="0"/>
            </a:endParaRPr>
          </a:p>
        </p:txBody>
      </p:sp>
      <p:sp>
        <p:nvSpPr>
          <p:cNvPr id="17" name="לחצו עלי">
            <a:extLst>
              <a:ext uri="{FF2B5EF4-FFF2-40B4-BE49-F238E27FC236}">
                <a16:creationId xmlns:a16="http://schemas.microsoft.com/office/drawing/2014/main" id="{B8A693DF-F658-4B71-BE1B-121BD49C7178}"/>
              </a:ext>
            </a:extLst>
          </p:cNvPr>
          <p:cNvSpPr/>
          <p:nvPr/>
        </p:nvSpPr>
        <p:spPr>
          <a:xfrm>
            <a:off x="6228184" y="515094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latin typeface="Calibri" panose="020F0502020204030204" pitchFamily="34" charset="0"/>
                <a:cs typeface="Calibri" panose="020F0502020204030204" pitchFamily="34" charset="0"/>
              </a:rPr>
              <a:t>לַחֲצוּ עָלַי</a:t>
            </a:r>
            <a:endParaRPr lang="en-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לְהַצָגַת הַתַרְגִיל.</a:t>
            </a:r>
            <a:endParaRPr lang="en-IL" sz="2800" dirty="0">
              <a:latin typeface="Calibri" panose="020F0502020204030204" pitchFamily="34" charset="0"/>
              <a:cs typeface="Calibri" panose="020F0502020204030204" pitchFamily="34" charset="0"/>
            </a:endParaRPr>
          </a:p>
        </p:txBody>
      </p:sp>
      <p:sp>
        <p:nvSpPr>
          <p:cNvPr id="15" name="תיבת טקסט 14">
            <a:extLst>
              <a:ext uri="{FF2B5EF4-FFF2-40B4-BE49-F238E27FC236}">
                <a16:creationId xmlns:a16="http://schemas.microsoft.com/office/drawing/2014/main" id="{1574D54B-7B97-423A-81F7-D4EBF4550640}"/>
              </a:ext>
            </a:extLst>
          </p:cNvPr>
          <p:cNvSpPr txBox="1"/>
          <p:nvPr/>
        </p:nvSpPr>
        <p:spPr>
          <a:xfrm>
            <a:off x="4034178" y="5477241"/>
            <a:ext cx="2643672" cy="1015663"/>
          </a:xfrm>
          <a:prstGeom prst="rect">
            <a:avLst/>
          </a:prstGeom>
          <a:noFill/>
        </p:spPr>
        <p:txBody>
          <a:bodyPr wrap="none" rtlCol="1">
            <a:spAutoFit/>
          </a:bodyPr>
          <a:lstStyle/>
          <a:p>
            <a:pPr algn="l" rtl="0"/>
            <a:r>
              <a:rPr lang="en-US" sz="6000" dirty="0">
                <a:solidFill>
                  <a:srgbClr val="FF0000"/>
                </a:solidFill>
                <a:latin typeface="Calibri" panose="020F0502020204030204" pitchFamily="34" charset="0"/>
                <a:cs typeface="Calibri" panose="020F0502020204030204" pitchFamily="34" charset="0"/>
              </a:rPr>
              <a:t>3</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solidFill>
                  <a:srgbClr val="92D050"/>
                </a:solidFill>
                <a:latin typeface="Calibri" panose="020F0502020204030204" pitchFamily="34" charset="0"/>
                <a:cs typeface="Calibri" panose="020F0502020204030204" pitchFamily="34" charset="0"/>
              </a:rPr>
              <a:t>1</a:t>
            </a:r>
            <a:r>
              <a:rPr lang="he-IL" sz="6000" dirty="0">
                <a:solidFill>
                  <a:srgbClr val="FF000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4</a:t>
            </a:r>
            <a:endParaRPr lang="he-IL" sz="6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20981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childTnLst>
        </p:cTn>
      </p:par>
    </p:tnLst>
    <p:bldLst>
      <p:bldP spid="16" grpId="0"/>
      <p:bldP spid="17" grpId="0" animBg="1"/>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קבוצה 8">
            <a:extLst>
              <a:ext uri="{FF2B5EF4-FFF2-40B4-BE49-F238E27FC236}">
                <a16:creationId xmlns:a16="http://schemas.microsoft.com/office/drawing/2014/main" id="{998ACED1-4F46-4FE0-A71C-577A26CE01C0}"/>
              </a:ext>
            </a:extLst>
          </p:cNvPr>
          <p:cNvGrpSpPr/>
          <p:nvPr/>
        </p:nvGrpSpPr>
        <p:grpSpPr>
          <a:xfrm>
            <a:off x="1475656" y="2555969"/>
            <a:ext cx="5202194" cy="2559417"/>
            <a:chOff x="1619672" y="1919908"/>
            <a:chExt cx="5202194" cy="2559417"/>
          </a:xfrm>
        </p:grpSpPr>
        <p:sp>
          <p:nvSpPr>
            <p:cNvPr id="11" name="צורה חופשית: צורה 10">
              <a:extLst>
                <a:ext uri="{FF2B5EF4-FFF2-40B4-BE49-F238E27FC236}">
                  <a16:creationId xmlns:a16="http://schemas.microsoft.com/office/drawing/2014/main" id="{8A8C4A38-7C08-4B1E-B7B5-DDABB28A6A4F}"/>
                </a:ext>
              </a:extLst>
            </p:cNvPr>
            <p:cNvSpPr/>
            <p:nvPr/>
          </p:nvSpPr>
          <p:spPr>
            <a:xfrm>
              <a:off x="1619672" y="2204864"/>
              <a:ext cx="5202194" cy="2274461"/>
            </a:xfrm>
            <a:custGeom>
              <a:avLst/>
              <a:gdLst>
                <a:gd name="connsiteX0" fmla="*/ 5202194 w 5202194"/>
                <a:gd name="connsiteY0" fmla="*/ 0 h 2274461"/>
                <a:gd name="connsiteX1" fmla="*/ 4930346 w 5202194"/>
                <a:gd name="connsiteY1" fmla="*/ 12357 h 2274461"/>
                <a:gd name="connsiteX2" fmla="*/ 4868562 w 5202194"/>
                <a:gd name="connsiteY2" fmla="*/ 24713 h 2274461"/>
                <a:gd name="connsiteX3" fmla="*/ 4633783 w 5202194"/>
                <a:gd name="connsiteY3" fmla="*/ 61784 h 2274461"/>
                <a:gd name="connsiteX4" fmla="*/ 4522573 w 5202194"/>
                <a:gd name="connsiteY4" fmla="*/ 86497 h 2274461"/>
                <a:gd name="connsiteX5" fmla="*/ 4399005 w 5202194"/>
                <a:gd name="connsiteY5" fmla="*/ 123567 h 2274461"/>
                <a:gd name="connsiteX6" fmla="*/ 4324865 w 5202194"/>
                <a:gd name="connsiteY6" fmla="*/ 148281 h 2274461"/>
                <a:gd name="connsiteX7" fmla="*/ 4287794 w 5202194"/>
                <a:gd name="connsiteY7" fmla="*/ 160638 h 2274461"/>
                <a:gd name="connsiteX8" fmla="*/ 4226010 w 5202194"/>
                <a:gd name="connsiteY8" fmla="*/ 185351 h 2274461"/>
                <a:gd name="connsiteX9" fmla="*/ 4127156 w 5202194"/>
                <a:gd name="connsiteY9" fmla="*/ 234778 h 2274461"/>
                <a:gd name="connsiteX10" fmla="*/ 4090086 w 5202194"/>
                <a:gd name="connsiteY10" fmla="*/ 271849 h 2274461"/>
                <a:gd name="connsiteX11" fmla="*/ 3978875 w 5202194"/>
                <a:gd name="connsiteY11" fmla="*/ 358346 h 2274461"/>
                <a:gd name="connsiteX12" fmla="*/ 3842951 w 5202194"/>
                <a:gd name="connsiteY12" fmla="*/ 617838 h 2274461"/>
                <a:gd name="connsiteX13" fmla="*/ 3818238 w 5202194"/>
                <a:gd name="connsiteY13" fmla="*/ 654908 h 2274461"/>
                <a:gd name="connsiteX14" fmla="*/ 3731740 w 5202194"/>
                <a:gd name="connsiteY14" fmla="*/ 864973 h 2274461"/>
                <a:gd name="connsiteX15" fmla="*/ 3682313 w 5202194"/>
                <a:gd name="connsiteY15" fmla="*/ 988540 h 2274461"/>
                <a:gd name="connsiteX16" fmla="*/ 3669956 w 5202194"/>
                <a:gd name="connsiteY16" fmla="*/ 1050324 h 2274461"/>
                <a:gd name="connsiteX17" fmla="*/ 3595816 w 5202194"/>
                <a:gd name="connsiteY17" fmla="*/ 1210962 h 2274461"/>
                <a:gd name="connsiteX18" fmla="*/ 3571102 w 5202194"/>
                <a:gd name="connsiteY18" fmla="*/ 1248032 h 2274461"/>
                <a:gd name="connsiteX19" fmla="*/ 3546389 w 5202194"/>
                <a:gd name="connsiteY19" fmla="*/ 1297459 h 2274461"/>
                <a:gd name="connsiteX20" fmla="*/ 3472248 w 5202194"/>
                <a:gd name="connsiteY20" fmla="*/ 1458097 h 2274461"/>
                <a:gd name="connsiteX21" fmla="*/ 3435178 w 5202194"/>
                <a:gd name="connsiteY21" fmla="*/ 1519881 h 2274461"/>
                <a:gd name="connsiteX22" fmla="*/ 3336324 w 5202194"/>
                <a:gd name="connsiteY22" fmla="*/ 1643449 h 2274461"/>
                <a:gd name="connsiteX23" fmla="*/ 3225113 w 5202194"/>
                <a:gd name="connsiteY23" fmla="*/ 1742303 h 2274461"/>
                <a:gd name="connsiteX24" fmla="*/ 3015048 w 5202194"/>
                <a:gd name="connsiteY24" fmla="*/ 1878227 h 2274461"/>
                <a:gd name="connsiteX25" fmla="*/ 2977978 w 5202194"/>
                <a:gd name="connsiteY25" fmla="*/ 1890584 h 2274461"/>
                <a:gd name="connsiteX26" fmla="*/ 2780270 w 5202194"/>
                <a:gd name="connsiteY26" fmla="*/ 1915297 h 2274461"/>
                <a:gd name="connsiteX27" fmla="*/ 2557848 w 5202194"/>
                <a:gd name="connsiteY27" fmla="*/ 1902940 h 2274461"/>
                <a:gd name="connsiteX28" fmla="*/ 2520778 w 5202194"/>
                <a:gd name="connsiteY28" fmla="*/ 1890584 h 2274461"/>
                <a:gd name="connsiteX29" fmla="*/ 2446638 w 5202194"/>
                <a:gd name="connsiteY29" fmla="*/ 1878227 h 2274461"/>
                <a:gd name="connsiteX30" fmla="*/ 2261286 w 5202194"/>
                <a:gd name="connsiteY30" fmla="*/ 1853513 h 2274461"/>
                <a:gd name="connsiteX31" fmla="*/ 2063578 w 5202194"/>
                <a:gd name="connsiteY31" fmla="*/ 1791730 h 2274461"/>
                <a:gd name="connsiteX32" fmla="*/ 1989438 w 5202194"/>
                <a:gd name="connsiteY32" fmla="*/ 1754659 h 2274461"/>
                <a:gd name="connsiteX33" fmla="*/ 1865870 w 5202194"/>
                <a:gd name="connsiteY33" fmla="*/ 1705232 h 2274461"/>
                <a:gd name="connsiteX34" fmla="*/ 1729946 w 5202194"/>
                <a:gd name="connsiteY34" fmla="*/ 1655805 h 2274461"/>
                <a:gd name="connsiteX35" fmla="*/ 1655805 w 5202194"/>
                <a:gd name="connsiteY35" fmla="*/ 1643449 h 2274461"/>
                <a:gd name="connsiteX36" fmla="*/ 1507524 w 5202194"/>
                <a:gd name="connsiteY36" fmla="*/ 1618735 h 2274461"/>
                <a:gd name="connsiteX37" fmla="*/ 1371600 w 5202194"/>
                <a:gd name="connsiteY37" fmla="*/ 1606378 h 2274461"/>
                <a:gd name="connsiteX38" fmla="*/ 988540 w 5202194"/>
                <a:gd name="connsiteY38" fmla="*/ 1618735 h 2274461"/>
                <a:gd name="connsiteX39" fmla="*/ 778475 w 5202194"/>
                <a:gd name="connsiteY39" fmla="*/ 1692876 h 2274461"/>
                <a:gd name="connsiteX40" fmla="*/ 642551 w 5202194"/>
                <a:gd name="connsiteY40" fmla="*/ 1754659 h 2274461"/>
                <a:gd name="connsiteX41" fmla="*/ 605481 w 5202194"/>
                <a:gd name="connsiteY41" fmla="*/ 1767016 h 2274461"/>
                <a:gd name="connsiteX42" fmla="*/ 543697 w 5202194"/>
                <a:gd name="connsiteY42" fmla="*/ 1804086 h 2274461"/>
                <a:gd name="connsiteX43" fmla="*/ 383059 w 5202194"/>
                <a:gd name="connsiteY43" fmla="*/ 1890584 h 2274461"/>
                <a:gd name="connsiteX44" fmla="*/ 345989 w 5202194"/>
                <a:gd name="connsiteY44" fmla="*/ 1940011 h 2274461"/>
                <a:gd name="connsiteX45" fmla="*/ 296562 w 5202194"/>
                <a:gd name="connsiteY45" fmla="*/ 1977081 h 2274461"/>
                <a:gd name="connsiteX46" fmla="*/ 210065 w 5202194"/>
                <a:gd name="connsiteY46" fmla="*/ 2088292 h 2274461"/>
                <a:gd name="connsiteX47" fmla="*/ 135924 w 5202194"/>
                <a:gd name="connsiteY47" fmla="*/ 2162432 h 2274461"/>
                <a:gd name="connsiteX48" fmla="*/ 12356 w 5202194"/>
                <a:gd name="connsiteY48" fmla="*/ 2273643 h 2274461"/>
                <a:gd name="connsiteX49" fmla="*/ 0 w 5202194"/>
                <a:gd name="connsiteY49" fmla="*/ 2273643 h 2274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202194" h="2274461">
                  <a:moveTo>
                    <a:pt x="5202194" y="0"/>
                  </a:moveTo>
                  <a:cubicBezTo>
                    <a:pt x="5111578" y="4119"/>
                    <a:pt x="5020808" y="5656"/>
                    <a:pt x="4930346" y="12357"/>
                  </a:cubicBezTo>
                  <a:cubicBezTo>
                    <a:pt x="4909401" y="13908"/>
                    <a:pt x="4889279" y="21260"/>
                    <a:pt x="4868562" y="24713"/>
                  </a:cubicBezTo>
                  <a:lnTo>
                    <a:pt x="4633783" y="61784"/>
                  </a:lnTo>
                  <a:cubicBezTo>
                    <a:pt x="4527714" y="97138"/>
                    <a:pt x="4696563" y="43000"/>
                    <a:pt x="4522573" y="86497"/>
                  </a:cubicBezTo>
                  <a:cubicBezTo>
                    <a:pt x="4480854" y="96927"/>
                    <a:pt x="4440050" y="110740"/>
                    <a:pt x="4399005" y="123567"/>
                  </a:cubicBezTo>
                  <a:cubicBezTo>
                    <a:pt x="4374141" y="131337"/>
                    <a:pt x="4349578" y="140043"/>
                    <a:pt x="4324865" y="148281"/>
                  </a:cubicBezTo>
                  <a:cubicBezTo>
                    <a:pt x="4312508" y="152400"/>
                    <a:pt x="4299888" y="155801"/>
                    <a:pt x="4287794" y="160638"/>
                  </a:cubicBezTo>
                  <a:cubicBezTo>
                    <a:pt x="4267199" y="168876"/>
                    <a:pt x="4246150" y="176056"/>
                    <a:pt x="4226010" y="185351"/>
                  </a:cubicBezTo>
                  <a:cubicBezTo>
                    <a:pt x="4192560" y="200789"/>
                    <a:pt x="4127156" y="234778"/>
                    <a:pt x="4127156" y="234778"/>
                  </a:cubicBezTo>
                  <a:cubicBezTo>
                    <a:pt x="4114799" y="247135"/>
                    <a:pt x="4103511" y="260662"/>
                    <a:pt x="4090086" y="271849"/>
                  </a:cubicBezTo>
                  <a:cubicBezTo>
                    <a:pt x="4054008" y="301914"/>
                    <a:pt x="4010919" y="324014"/>
                    <a:pt x="3978875" y="358346"/>
                  </a:cubicBezTo>
                  <a:cubicBezTo>
                    <a:pt x="3928105" y="412742"/>
                    <a:pt x="3869224" y="565292"/>
                    <a:pt x="3842951" y="617838"/>
                  </a:cubicBezTo>
                  <a:cubicBezTo>
                    <a:pt x="3836310" y="631121"/>
                    <a:pt x="3824332" y="641365"/>
                    <a:pt x="3818238" y="654908"/>
                  </a:cubicBezTo>
                  <a:cubicBezTo>
                    <a:pt x="3787163" y="723964"/>
                    <a:pt x="3760573" y="794951"/>
                    <a:pt x="3731740" y="864973"/>
                  </a:cubicBezTo>
                  <a:cubicBezTo>
                    <a:pt x="3700502" y="1052393"/>
                    <a:pt x="3747152" y="842652"/>
                    <a:pt x="3682313" y="988540"/>
                  </a:cubicBezTo>
                  <a:cubicBezTo>
                    <a:pt x="3673783" y="1007732"/>
                    <a:pt x="3676598" y="1030399"/>
                    <a:pt x="3669956" y="1050324"/>
                  </a:cubicBezTo>
                  <a:cubicBezTo>
                    <a:pt x="3658313" y="1085254"/>
                    <a:pt x="3614930" y="1176556"/>
                    <a:pt x="3595816" y="1210962"/>
                  </a:cubicBezTo>
                  <a:cubicBezTo>
                    <a:pt x="3588604" y="1223944"/>
                    <a:pt x="3578470" y="1235138"/>
                    <a:pt x="3571102" y="1248032"/>
                  </a:cubicBezTo>
                  <a:cubicBezTo>
                    <a:pt x="3561963" y="1264025"/>
                    <a:pt x="3554108" y="1280734"/>
                    <a:pt x="3546389" y="1297459"/>
                  </a:cubicBezTo>
                  <a:cubicBezTo>
                    <a:pt x="3528018" y="1337264"/>
                    <a:pt x="3497605" y="1412454"/>
                    <a:pt x="3472248" y="1458097"/>
                  </a:cubicBezTo>
                  <a:cubicBezTo>
                    <a:pt x="3460584" y="1479092"/>
                    <a:pt x="3449381" y="1500513"/>
                    <a:pt x="3435178" y="1519881"/>
                  </a:cubicBezTo>
                  <a:cubicBezTo>
                    <a:pt x="3403985" y="1562417"/>
                    <a:pt x="3370396" y="1603182"/>
                    <a:pt x="3336324" y="1643449"/>
                  </a:cubicBezTo>
                  <a:cubicBezTo>
                    <a:pt x="3310407" y="1674079"/>
                    <a:pt x="3250271" y="1723065"/>
                    <a:pt x="3225113" y="1742303"/>
                  </a:cubicBezTo>
                  <a:cubicBezTo>
                    <a:pt x="3129038" y="1815772"/>
                    <a:pt x="3108623" y="1836638"/>
                    <a:pt x="3015048" y="1878227"/>
                  </a:cubicBezTo>
                  <a:cubicBezTo>
                    <a:pt x="3003146" y="1883517"/>
                    <a:pt x="2990614" y="1887425"/>
                    <a:pt x="2977978" y="1890584"/>
                  </a:cubicBezTo>
                  <a:cubicBezTo>
                    <a:pt x="2905028" y="1908821"/>
                    <a:pt x="2864662" y="1907625"/>
                    <a:pt x="2780270" y="1915297"/>
                  </a:cubicBezTo>
                  <a:cubicBezTo>
                    <a:pt x="2706129" y="1911178"/>
                    <a:pt x="2631769" y="1909980"/>
                    <a:pt x="2557848" y="1902940"/>
                  </a:cubicBezTo>
                  <a:cubicBezTo>
                    <a:pt x="2544882" y="1901705"/>
                    <a:pt x="2533493" y="1893409"/>
                    <a:pt x="2520778" y="1890584"/>
                  </a:cubicBezTo>
                  <a:cubicBezTo>
                    <a:pt x="2496320" y="1885149"/>
                    <a:pt x="2471472" y="1881538"/>
                    <a:pt x="2446638" y="1878227"/>
                  </a:cubicBezTo>
                  <a:cubicBezTo>
                    <a:pt x="2414477" y="1873939"/>
                    <a:pt x="2302391" y="1864723"/>
                    <a:pt x="2261286" y="1853513"/>
                  </a:cubicBezTo>
                  <a:cubicBezTo>
                    <a:pt x="2194673" y="1835346"/>
                    <a:pt x="2128467" y="1815326"/>
                    <a:pt x="2063578" y="1791730"/>
                  </a:cubicBezTo>
                  <a:cubicBezTo>
                    <a:pt x="2037611" y="1782287"/>
                    <a:pt x="2014752" y="1765734"/>
                    <a:pt x="1989438" y="1754659"/>
                  </a:cubicBezTo>
                  <a:cubicBezTo>
                    <a:pt x="1948795" y="1736878"/>
                    <a:pt x="1907059" y="1721708"/>
                    <a:pt x="1865870" y="1705232"/>
                  </a:cubicBezTo>
                  <a:cubicBezTo>
                    <a:pt x="1824934" y="1688858"/>
                    <a:pt x="1772238" y="1666378"/>
                    <a:pt x="1729946" y="1655805"/>
                  </a:cubicBezTo>
                  <a:cubicBezTo>
                    <a:pt x="1705640" y="1649728"/>
                    <a:pt x="1680455" y="1647931"/>
                    <a:pt x="1655805" y="1643449"/>
                  </a:cubicBezTo>
                  <a:cubicBezTo>
                    <a:pt x="1576959" y="1629114"/>
                    <a:pt x="1598869" y="1628885"/>
                    <a:pt x="1507524" y="1618735"/>
                  </a:cubicBezTo>
                  <a:cubicBezTo>
                    <a:pt x="1462307" y="1613711"/>
                    <a:pt x="1416908" y="1610497"/>
                    <a:pt x="1371600" y="1606378"/>
                  </a:cubicBezTo>
                  <a:lnTo>
                    <a:pt x="988540" y="1618735"/>
                  </a:lnTo>
                  <a:cubicBezTo>
                    <a:pt x="915062" y="1629451"/>
                    <a:pt x="848609" y="1668482"/>
                    <a:pt x="778475" y="1692876"/>
                  </a:cubicBezTo>
                  <a:cubicBezTo>
                    <a:pt x="612361" y="1750655"/>
                    <a:pt x="790463" y="1680703"/>
                    <a:pt x="642551" y="1754659"/>
                  </a:cubicBezTo>
                  <a:cubicBezTo>
                    <a:pt x="630901" y="1760484"/>
                    <a:pt x="617131" y="1761191"/>
                    <a:pt x="605481" y="1767016"/>
                  </a:cubicBezTo>
                  <a:cubicBezTo>
                    <a:pt x="583999" y="1777757"/>
                    <a:pt x="564844" y="1792699"/>
                    <a:pt x="543697" y="1804086"/>
                  </a:cubicBezTo>
                  <a:cubicBezTo>
                    <a:pt x="348171" y="1909369"/>
                    <a:pt x="525452" y="1805147"/>
                    <a:pt x="383059" y="1890584"/>
                  </a:cubicBezTo>
                  <a:cubicBezTo>
                    <a:pt x="370702" y="1907060"/>
                    <a:pt x="360552" y="1925448"/>
                    <a:pt x="345989" y="1940011"/>
                  </a:cubicBezTo>
                  <a:cubicBezTo>
                    <a:pt x="331426" y="1954574"/>
                    <a:pt x="310478" y="1961900"/>
                    <a:pt x="296562" y="1977081"/>
                  </a:cubicBezTo>
                  <a:cubicBezTo>
                    <a:pt x="264828" y="2011700"/>
                    <a:pt x="247635" y="2060114"/>
                    <a:pt x="210065" y="2088292"/>
                  </a:cubicBezTo>
                  <a:cubicBezTo>
                    <a:pt x="94795" y="2174744"/>
                    <a:pt x="210975" y="2079042"/>
                    <a:pt x="135924" y="2162432"/>
                  </a:cubicBezTo>
                  <a:cubicBezTo>
                    <a:pt x="109717" y="2191550"/>
                    <a:pt x="57571" y="2251036"/>
                    <a:pt x="12356" y="2273643"/>
                  </a:cubicBezTo>
                  <a:cubicBezTo>
                    <a:pt x="8672" y="2275485"/>
                    <a:pt x="4119" y="2273643"/>
                    <a:pt x="0" y="227364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 name="אליפסה 1">
              <a:extLst>
                <a:ext uri="{FF2B5EF4-FFF2-40B4-BE49-F238E27FC236}">
                  <a16:creationId xmlns:a16="http://schemas.microsoft.com/office/drawing/2014/main" id="{2AF94FA9-BFFA-42A5-BA96-B7ACFFEE1BDE}"/>
                </a:ext>
              </a:extLst>
            </p:cNvPr>
            <p:cNvSpPr/>
            <p:nvPr/>
          </p:nvSpPr>
          <p:spPr>
            <a:xfrm>
              <a:off x="4117565" y="3691861"/>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D7907420-6737-4086-843A-1E1F5A7E5ACF}"/>
                </a:ext>
              </a:extLst>
            </p:cNvPr>
            <p:cNvSpPr/>
            <p:nvPr/>
          </p:nvSpPr>
          <p:spPr>
            <a:xfrm>
              <a:off x="5113096" y="2421134"/>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 name="אליפסה 7">
              <a:extLst>
                <a:ext uri="{FF2B5EF4-FFF2-40B4-BE49-F238E27FC236}">
                  <a16:creationId xmlns:a16="http://schemas.microsoft.com/office/drawing/2014/main" id="{54C3470B-38A1-4FF0-996B-0855418242C6}"/>
                </a:ext>
              </a:extLst>
            </p:cNvPr>
            <p:cNvSpPr/>
            <p:nvPr/>
          </p:nvSpPr>
          <p:spPr>
            <a:xfrm>
              <a:off x="4696610" y="3173933"/>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אליפסה 5">
              <a:extLst>
                <a:ext uri="{FF2B5EF4-FFF2-40B4-BE49-F238E27FC236}">
                  <a16:creationId xmlns:a16="http://schemas.microsoft.com/office/drawing/2014/main" id="{733EB01D-AFA7-4950-BBAE-0A0F33A50374}"/>
                </a:ext>
              </a:extLst>
            </p:cNvPr>
            <p:cNvSpPr/>
            <p:nvPr/>
          </p:nvSpPr>
          <p:spPr>
            <a:xfrm>
              <a:off x="5787461" y="1919908"/>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3" name="תיבת טקסט 12">
            <a:extLst>
              <a:ext uri="{FF2B5EF4-FFF2-40B4-BE49-F238E27FC236}">
                <a16:creationId xmlns:a16="http://schemas.microsoft.com/office/drawing/2014/main" id="{9944A078-F1DC-4767-B952-DD13022D309B}"/>
              </a:ext>
            </a:extLst>
          </p:cNvPr>
          <p:cNvSpPr txBox="1"/>
          <p:nvPr/>
        </p:nvSpPr>
        <p:spPr>
          <a:xfrm>
            <a:off x="-160473" y="193412"/>
            <a:ext cx="914400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אוֹר חָרַז 7 חֲרוּזִים: 3 יְרֻקִים וְ־4 אֲדֻמִים.</a:t>
            </a:r>
          </a:p>
        </p:txBody>
      </p:sp>
      <p:sp>
        <p:nvSpPr>
          <p:cNvPr id="14" name="תיבת טקסט 13">
            <a:extLst>
              <a:ext uri="{FF2B5EF4-FFF2-40B4-BE49-F238E27FC236}">
                <a16:creationId xmlns:a16="http://schemas.microsoft.com/office/drawing/2014/main" id="{7B28BF8A-5F60-4770-A7D3-57662132FF64}"/>
              </a:ext>
            </a:extLst>
          </p:cNvPr>
          <p:cNvSpPr txBox="1"/>
          <p:nvPr/>
        </p:nvSpPr>
        <p:spPr>
          <a:xfrm>
            <a:off x="-160472" y="705635"/>
            <a:ext cx="914400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הַצִיגוּ תַרְגִילִים הַמְתָאֲרִים אֶת הַחֲרוּזִים בַּמַחְרֹזֶת שֶל אוֹר.</a:t>
            </a:r>
          </a:p>
        </p:txBody>
      </p:sp>
      <p:sp>
        <p:nvSpPr>
          <p:cNvPr id="16" name="תיבת טקסט 15">
            <a:extLst>
              <a:ext uri="{FF2B5EF4-FFF2-40B4-BE49-F238E27FC236}">
                <a16:creationId xmlns:a16="http://schemas.microsoft.com/office/drawing/2014/main" id="{0DA94D8C-FAEC-4366-8C70-5799FD215515}"/>
              </a:ext>
            </a:extLst>
          </p:cNvPr>
          <p:cNvSpPr txBox="1"/>
          <p:nvPr/>
        </p:nvSpPr>
        <p:spPr>
          <a:xfrm>
            <a:off x="644214" y="5507555"/>
            <a:ext cx="2818400" cy="1015663"/>
          </a:xfrm>
          <a:prstGeom prst="rect">
            <a:avLst/>
          </a:prstGeom>
          <a:noFill/>
        </p:spPr>
        <p:txBody>
          <a:bodyPr wrap="none" rtlCol="1">
            <a:spAutoFit/>
          </a:bodyPr>
          <a:lstStyle/>
          <a:p>
            <a:pPr algn="l" rtl="0"/>
            <a:r>
              <a:rPr lang="en-US" sz="6000" dirty="0">
                <a:solidFill>
                  <a:srgbClr val="669900"/>
                </a:solidFill>
                <a:latin typeface="Calibri" panose="020F0502020204030204" pitchFamily="34" charset="0"/>
                <a:cs typeface="Calibri" panose="020F0502020204030204" pitchFamily="34" charset="0"/>
              </a:rPr>
              <a:t>3</a:t>
            </a:r>
            <a:r>
              <a:rPr lang="he-IL" sz="6000" dirty="0">
                <a:solidFill>
                  <a:srgbClr val="66990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solidFill>
                  <a:srgbClr val="FF0000"/>
                </a:solidFill>
                <a:latin typeface="Calibri" panose="020F0502020204030204" pitchFamily="34" charset="0"/>
                <a:cs typeface="Calibri" panose="020F0502020204030204" pitchFamily="34" charset="0"/>
              </a:rPr>
              <a:t>4</a:t>
            </a:r>
            <a:r>
              <a:rPr lang="he-IL" sz="6000" dirty="0">
                <a:solidFill>
                  <a:srgbClr val="FF000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7</a:t>
            </a:r>
            <a:endParaRPr lang="he-IL" sz="6000"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4F4F1BEA-04D5-4E41-AD0E-91504CFBF85F}"/>
              </a:ext>
            </a:extLst>
          </p:cNvPr>
          <p:cNvSpPr/>
          <p:nvPr/>
        </p:nvSpPr>
        <p:spPr>
          <a:xfrm>
            <a:off x="3102574" y="4322870"/>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5460BDAC-7065-42D2-9803-389165F7942E}"/>
              </a:ext>
            </a:extLst>
          </p:cNvPr>
          <p:cNvSpPr/>
          <p:nvPr/>
        </p:nvSpPr>
        <p:spPr>
          <a:xfrm>
            <a:off x="2294045" y="4152626"/>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0A2366C5-349D-49A9-A2CE-028F47E8FA77}"/>
              </a:ext>
            </a:extLst>
          </p:cNvPr>
          <p:cNvSpPr/>
          <p:nvPr/>
        </p:nvSpPr>
        <p:spPr>
          <a:xfrm>
            <a:off x="1516977" y="4395306"/>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לחצו עלי">
            <a:extLst>
              <a:ext uri="{FF2B5EF4-FFF2-40B4-BE49-F238E27FC236}">
                <a16:creationId xmlns:a16="http://schemas.microsoft.com/office/drawing/2014/main" id="{37F21D0B-027C-434A-BA57-CEEF89A796D5}"/>
              </a:ext>
            </a:extLst>
          </p:cNvPr>
          <p:cNvSpPr/>
          <p:nvPr/>
        </p:nvSpPr>
        <p:spPr>
          <a:xfrm>
            <a:off x="6228184" y="514894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latin typeface="Calibri" panose="020F0502020204030204" pitchFamily="34" charset="0"/>
                <a:cs typeface="Calibri" panose="020F0502020204030204" pitchFamily="34" charset="0"/>
              </a:rPr>
              <a:t>לַחֲצוּ עָלַי</a:t>
            </a:r>
            <a:endParaRPr lang="en-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לְהַצָגַת הַתַרְגִיל.</a:t>
            </a:r>
            <a:endParaRPr lang="en-IL" sz="2800" dirty="0">
              <a:latin typeface="Calibri" panose="020F0502020204030204" pitchFamily="34" charset="0"/>
              <a:cs typeface="Calibri" panose="020F0502020204030204" pitchFamily="34" charset="0"/>
            </a:endParaRPr>
          </a:p>
        </p:txBody>
      </p:sp>
      <p:sp>
        <p:nvSpPr>
          <p:cNvPr id="15" name="תיבת טקסט 14">
            <a:extLst>
              <a:ext uri="{FF2B5EF4-FFF2-40B4-BE49-F238E27FC236}">
                <a16:creationId xmlns:a16="http://schemas.microsoft.com/office/drawing/2014/main" id="{44CBCAE9-A2FC-4BF1-9397-FFA2548606BF}"/>
              </a:ext>
            </a:extLst>
          </p:cNvPr>
          <p:cNvSpPr txBox="1"/>
          <p:nvPr/>
        </p:nvSpPr>
        <p:spPr>
          <a:xfrm>
            <a:off x="3841124" y="5483618"/>
            <a:ext cx="2643672" cy="1015663"/>
          </a:xfrm>
          <a:prstGeom prst="rect">
            <a:avLst/>
          </a:prstGeom>
          <a:noFill/>
        </p:spPr>
        <p:txBody>
          <a:bodyPr wrap="none" rtlCol="1">
            <a:spAutoFit/>
          </a:bodyPr>
          <a:lstStyle/>
          <a:p>
            <a:pPr algn="l" rtl="0"/>
            <a:r>
              <a:rPr lang="en-US" sz="6000" dirty="0">
                <a:solidFill>
                  <a:srgbClr val="FF0000"/>
                </a:solidFill>
                <a:latin typeface="Calibri" panose="020F0502020204030204" pitchFamily="34" charset="0"/>
                <a:cs typeface="Calibri" panose="020F0502020204030204" pitchFamily="34" charset="0"/>
              </a:rPr>
              <a:t>4</a:t>
            </a:r>
            <a:r>
              <a:rPr lang="he-IL" sz="6000" dirty="0">
                <a:solidFill>
                  <a:srgbClr val="66990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solidFill>
                  <a:srgbClr val="669900"/>
                </a:solidFill>
                <a:latin typeface="Calibri" panose="020F0502020204030204" pitchFamily="34" charset="0"/>
                <a:cs typeface="Calibri" panose="020F0502020204030204" pitchFamily="34" charset="0"/>
              </a:rPr>
              <a:t>3</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7</a:t>
            </a:r>
            <a:endParaRPr lang="he-IL" sz="6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00946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16" grpId="0"/>
      <p:bldP spid="20" grpId="0" animBg="1"/>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צורה חופשית: צורה 2">
            <a:extLst>
              <a:ext uri="{FF2B5EF4-FFF2-40B4-BE49-F238E27FC236}">
                <a16:creationId xmlns:a16="http://schemas.microsoft.com/office/drawing/2014/main" id="{6F23C9E2-7227-4461-B54D-CCD61EE1A8A5}"/>
              </a:ext>
            </a:extLst>
          </p:cNvPr>
          <p:cNvSpPr/>
          <p:nvPr/>
        </p:nvSpPr>
        <p:spPr>
          <a:xfrm>
            <a:off x="827584" y="1773053"/>
            <a:ext cx="7747687" cy="2842054"/>
          </a:xfrm>
          <a:custGeom>
            <a:avLst/>
            <a:gdLst>
              <a:gd name="connsiteX0" fmla="*/ 7747687 w 7747687"/>
              <a:gd name="connsiteY0" fmla="*/ 49427 h 2842054"/>
              <a:gd name="connsiteX1" fmla="*/ 7253416 w 7747687"/>
              <a:gd name="connsiteY1" fmla="*/ 37070 h 2842054"/>
              <a:gd name="connsiteX2" fmla="*/ 7117492 w 7747687"/>
              <a:gd name="connsiteY2" fmla="*/ 12357 h 2842054"/>
              <a:gd name="connsiteX3" fmla="*/ 7043352 w 7747687"/>
              <a:gd name="connsiteY3" fmla="*/ 0 h 2842054"/>
              <a:gd name="connsiteX4" fmla="*/ 6907427 w 7747687"/>
              <a:gd name="connsiteY4" fmla="*/ 12357 h 2842054"/>
              <a:gd name="connsiteX5" fmla="*/ 6734433 w 7747687"/>
              <a:gd name="connsiteY5" fmla="*/ 37070 h 2842054"/>
              <a:gd name="connsiteX6" fmla="*/ 6685006 w 7747687"/>
              <a:gd name="connsiteY6" fmla="*/ 61784 h 2842054"/>
              <a:gd name="connsiteX7" fmla="*/ 6647935 w 7747687"/>
              <a:gd name="connsiteY7" fmla="*/ 74140 h 2842054"/>
              <a:gd name="connsiteX8" fmla="*/ 6598508 w 7747687"/>
              <a:gd name="connsiteY8" fmla="*/ 86497 h 2842054"/>
              <a:gd name="connsiteX9" fmla="*/ 6499654 w 7747687"/>
              <a:gd name="connsiteY9" fmla="*/ 135924 h 2842054"/>
              <a:gd name="connsiteX10" fmla="*/ 6376087 w 7747687"/>
              <a:gd name="connsiteY10" fmla="*/ 222421 h 2842054"/>
              <a:gd name="connsiteX11" fmla="*/ 6289589 w 7747687"/>
              <a:gd name="connsiteY11" fmla="*/ 296562 h 2842054"/>
              <a:gd name="connsiteX12" fmla="*/ 6215449 w 7747687"/>
              <a:gd name="connsiteY12" fmla="*/ 370703 h 2842054"/>
              <a:gd name="connsiteX13" fmla="*/ 6141308 w 7747687"/>
              <a:gd name="connsiteY13" fmla="*/ 432486 h 2842054"/>
              <a:gd name="connsiteX14" fmla="*/ 6116595 w 7747687"/>
              <a:gd name="connsiteY14" fmla="*/ 469557 h 2842054"/>
              <a:gd name="connsiteX15" fmla="*/ 6042454 w 7747687"/>
              <a:gd name="connsiteY15" fmla="*/ 543697 h 2842054"/>
              <a:gd name="connsiteX16" fmla="*/ 5993027 w 7747687"/>
              <a:gd name="connsiteY16" fmla="*/ 617838 h 2842054"/>
              <a:gd name="connsiteX17" fmla="*/ 5968314 w 7747687"/>
              <a:gd name="connsiteY17" fmla="*/ 654908 h 2842054"/>
              <a:gd name="connsiteX18" fmla="*/ 5931243 w 7747687"/>
              <a:gd name="connsiteY18" fmla="*/ 691978 h 2842054"/>
              <a:gd name="connsiteX19" fmla="*/ 5881816 w 7747687"/>
              <a:gd name="connsiteY19" fmla="*/ 766119 h 2842054"/>
              <a:gd name="connsiteX20" fmla="*/ 5795319 w 7747687"/>
              <a:gd name="connsiteY20" fmla="*/ 864973 h 2842054"/>
              <a:gd name="connsiteX21" fmla="*/ 5745892 w 7747687"/>
              <a:gd name="connsiteY21" fmla="*/ 914400 h 2842054"/>
              <a:gd name="connsiteX22" fmla="*/ 5671752 w 7747687"/>
              <a:gd name="connsiteY22" fmla="*/ 1025611 h 2842054"/>
              <a:gd name="connsiteX23" fmla="*/ 5647038 w 7747687"/>
              <a:gd name="connsiteY23" fmla="*/ 1062681 h 2842054"/>
              <a:gd name="connsiteX24" fmla="*/ 5622325 w 7747687"/>
              <a:gd name="connsiteY24" fmla="*/ 1099751 h 2842054"/>
              <a:gd name="connsiteX25" fmla="*/ 5585254 w 7747687"/>
              <a:gd name="connsiteY25" fmla="*/ 1149178 h 2842054"/>
              <a:gd name="connsiteX26" fmla="*/ 5511114 w 7747687"/>
              <a:gd name="connsiteY26" fmla="*/ 1260389 h 2842054"/>
              <a:gd name="connsiteX27" fmla="*/ 5486400 w 7747687"/>
              <a:gd name="connsiteY27" fmla="*/ 1297459 h 2842054"/>
              <a:gd name="connsiteX28" fmla="*/ 5350476 w 7747687"/>
              <a:gd name="connsiteY28" fmla="*/ 1470454 h 2842054"/>
              <a:gd name="connsiteX29" fmla="*/ 5263979 w 7747687"/>
              <a:gd name="connsiteY29" fmla="*/ 1594021 h 2842054"/>
              <a:gd name="connsiteX30" fmla="*/ 5239265 w 7747687"/>
              <a:gd name="connsiteY30" fmla="*/ 1631092 h 2842054"/>
              <a:gd name="connsiteX31" fmla="*/ 5202195 w 7747687"/>
              <a:gd name="connsiteY31" fmla="*/ 1655805 h 2842054"/>
              <a:gd name="connsiteX32" fmla="*/ 5152768 w 7747687"/>
              <a:gd name="connsiteY32" fmla="*/ 1729946 h 2842054"/>
              <a:gd name="connsiteX33" fmla="*/ 5115698 w 7747687"/>
              <a:gd name="connsiteY33" fmla="*/ 1754659 h 2842054"/>
              <a:gd name="connsiteX34" fmla="*/ 5090984 w 7747687"/>
              <a:gd name="connsiteY34" fmla="*/ 1791730 h 2842054"/>
              <a:gd name="connsiteX35" fmla="*/ 5016843 w 7747687"/>
              <a:gd name="connsiteY35" fmla="*/ 1865870 h 2842054"/>
              <a:gd name="connsiteX36" fmla="*/ 4955060 w 7747687"/>
              <a:gd name="connsiteY36" fmla="*/ 1927654 h 2842054"/>
              <a:gd name="connsiteX37" fmla="*/ 4917989 w 7747687"/>
              <a:gd name="connsiteY37" fmla="*/ 1977081 h 2842054"/>
              <a:gd name="connsiteX38" fmla="*/ 4843849 w 7747687"/>
              <a:gd name="connsiteY38" fmla="*/ 2038865 h 2842054"/>
              <a:gd name="connsiteX39" fmla="*/ 4806779 w 7747687"/>
              <a:gd name="connsiteY39" fmla="*/ 2100649 h 2842054"/>
              <a:gd name="connsiteX40" fmla="*/ 4757352 w 7747687"/>
              <a:gd name="connsiteY40" fmla="*/ 2137719 h 2842054"/>
              <a:gd name="connsiteX41" fmla="*/ 4707925 w 7747687"/>
              <a:gd name="connsiteY41" fmla="*/ 2187146 h 2842054"/>
              <a:gd name="connsiteX42" fmla="*/ 4658498 w 7747687"/>
              <a:gd name="connsiteY42" fmla="*/ 2224216 h 2842054"/>
              <a:gd name="connsiteX43" fmla="*/ 4621427 w 7747687"/>
              <a:gd name="connsiteY43" fmla="*/ 2273643 h 2842054"/>
              <a:gd name="connsiteX44" fmla="*/ 4559643 w 7747687"/>
              <a:gd name="connsiteY44" fmla="*/ 2310713 h 2842054"/>
              <a:gd name="connsiteX45" fmla="*/ 4510216 w 7747687"/>
              <a:gd name="connsiteY45" fmla="*/ 2347784 h 2842054"/>
              <a:gd name="connsiteX46" fmla="*/ 4473146 w 7747687"/>
              <a:gd name="connsiteY46" fmla="*/ 2372497 h 2842054"/>
              <a:gd name="connsiteX47" fmla="*/ 4374292 w 7747687"/>
              <a:gd name="connsiteY47" fmla="*/ 2446638 h 2842054"/>
              <a:gd name="connsiteX48" fmla="*/ 4337222 w 7747687"/>
              <a:gd name="connsiteY48" fmla="*/ 2483708 h 2842054"/>
              <a:gd name="connsiteX49" fmla="*/ 4300152 w 7747687"/>
              <a:gd name="connsiteY49" fmla="*/ 2496065 h 2842054"/>
              <a:gd name="connsiteX50" fmla="*/ 4201298 w 7747687"/>
              <a:gd name="connsiteY50" fmla="*/ 2557849 h 2842054"/>
              <a:gd name="connsiteX51" fmla="*/ 4164227 w 7747687"/>
              <a:gd name="connsiteY51" fmla="*/ 2582562 h 2842054"/>
              <a:gd name="connsiteX52" fmla="*/ 4090087 w 7747687"/>
              <a:gd name="connsiteY52" fmla="*/ 2619632 h 2842054"/>
              <a:gd name="connsiteX53" fmla="*/ 3978876 w 7747687"/>
              <a:gd name="connsiteY53" fmla="*/ 2656703 h 2842054"/>
              <a:gd name="connsiteX54" fmla="*/ 3941806 w 7747687"/>
              <a:gd name="connsiteY54" fmla="*/ 2669059 h 2842054"/>
              <a:gd name="connsiteX55" fmla="*/ 3892379 w 7747687"/>
              <a:gd name="connsiteY55" fmla="*/ 2681416 h 2842054"/>
              <a:gd name="connsiteX56" fmla="*/ 3805881 w 7747687"/>
              <a:gd name="connsiteY56" fmla="*/ 2706130 h 2842054"/>
              <a:gd name="connsiteX57" fmla="*/ 3707027 w 7747687"/>
              <a:gd name="connsiteY57" fmla="*/ 2718486 h 2842054"/>
              <a:gd name="connsiteX58" fmla="*/ 3620530 w 7747687"/>
              <a:gd name="connsiteY58" fmla="*/ 2730843 h 2842054"/>
              <a:gd name="connsiteX59" fmla="*/ 2940908 w 7747687"/>
              <a:gd name="connsiteY59" fmla="*/ 2718486 h 2842054"/>
              <a:gd name="connsiteX60" fmla="*/ 2817341 w 7747687"/>
              <a:gd name="connsiteY60" fmla="*/ 2706130 h 2842054"/>
              <a:gd name="connsiteX61" fmla="*/ 2780270 w 7747687"/>
              <a:gd name="connsiteY61" fmla="*/ 2693773 h 2842054"/>
              <a:gd name="connsiteX62" fmla="*/ 2730843 w 7747687"/>
              <a:gd name="connsiteY62" fmla="*/ 2681416 h 2842054"/>
              <a:gd name="connsiteX63" fmla="*/ 2693773 w 7747687"/>
              <a:gd name="connsiteY63" fmla="*/ 2669059 h 2842054"/>
              <a:gd name="connsiteX64" fmla="*/ 2594919 w 7747687"/>
              <a:gd name="connsiteY64" fmla="*/ 2656703 h 2842054"/>
              <a:gd name="connsiteX65" fmla="*/ 2471352 w 7747687"/>
              <a:gd name="connsiteY65" fmla="*/ 2619632 h 2842054"/>
              <a:gd name="connsiteX66" fmla="*/ 2397211 w 7747687"/>
              <a:gd name="connsiteY66" fmla="*/ 2607276 h 2842054"/>
              <a:gd name="connsiteX67" fmla="*/ 2298357 w 7747687"/>
              <a:gd name="connsiteY67" fmla="*/ 2582562 h 2842054"/>
              <a:gd name="connsiteX68" fmla="*/ 2261287 w 7747687"/>
              <a:gd name="connsiteY68" fmla="*/ 2570205 h 2842054"/>
              <a:gd name="connsiteX69" fmla="*/ 2075935 w 7747687"/>
              <a:gd name="connsiteY69" fmla="*/ 2545492 h 2842054"/>
              <a:gd name="connsiteX70" fmla="*/ 1989438 w 7747687"/>
              <a:gd name="connsiteY70" fmla="*/ 2520778 h 2842054"/>
              <a:gd name="connsiteX71" fmla="*/ 1865870 w 7747687"/>
              <a:gd name="connsiteY71" fmla="*/ 2508421 h 2842054"/>
              <a:gd name="connsiteX72" fmla="*/ 1828800 w 7747687"/>
              <a:gd name="connsiteY72" fmla="*/ 2496065 h 2842054"/>
              <a:gd name="connsiteX73" fmla="*/ 1569308 w 7747687"/>
              <a:gd name="connsiteY73" fmla="*/ 2471351 h 2842054"/>
              <a:gd name="connsiteX74" fmla="*/ 963827 w 7747687"/>
              <a:gd name="connsiteY74" fmla="*/ 2483708 h 2842054"/>
              <a:gd name="connsiteX75" fmla="*/ 840260 w 7747687"/>
              <a:gd name="connsiteY75" fmla="*/ 2520778 h 2842054"/>
              <a:gd name="connsiteX76" fmla="*/ 741406 w 7747687"/>
              <a:gd name="connsiteY76" fmla="*/ 2545492 h 2842054"/>
              <a:gd name="connsiteX77" fmla="*/ 691979 w 7747687"/>
              <a:gd name="connsiteY77" fmla="*/ 2557849 h 2842054"/>
              <a:gd name="connsiteX78" fmla="*/ 642552 w 7747687"/>
              <a:gd name="connsiteY78" fmla="*/ 2582562 h 2842054"/>
              <a:gd name="connsiteX79" fmla="*/ 568411 w 7747687"/>
              <a:gd name="connsiteY79" fmla="*/ 2607276 h 2842054"/>
              <a:gd name="connsiteX80" fmla="*/ 518984 w 7747687"/>
              <a:gd name="connsiteY80" fmla="*/ 2631989 h 2842054"/>
              <a:gd name="connsiteX81" fmla="*/ 481914 w 7747687"/>
              <a:gd name="connsiteY81" fmla="*/ 2644346 h 2842054"/>
              <a:gd name="connsiteX82" fmla="*/ 432487 w 7747687"/>
              <a:gd name="connsiteY82" fmla="*/ 2669059 h 2842054"/>
              <a:gd name="connsiteX83" fmla="*/ 358346 w 7747687"/>
              <a:gd name="connsiteY83" fmla="*/ 2693773 h 2842054"/>
              <a:gd name="connsiteX84" fmla="*/ 259492 w 7747687"/>
              <a:gd name="connsiteY84" fmla="*/ 2743200 h 2842054"/>
              <a:gd name="connsiteX85" fmla="*/ 172995 w 7747687"/>
              <a:gd name="connsiteY85" fmla="*/ 2767913 h 2842054"/>
              <a:gd name="connsiteX86" fmla="*/ 74141 w 7747687"/>
              <a:gd name="connsiteY86" fmla="*/ 2817340 h 2842054"/>
              <a:gd name="connsiteX87" fmla="*/ 0 w 7747687"/>
              <a:gd name="connsiteY87" fmla="*/ 2842054 h 284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7747687" h="2842054">
                <a:moveTo>
                  <a:pt x="7747687" y="49427"/>
                </a:moveTo>
                <a:lnTo>
                  <a:pt x="7253416" y="37070"/>
                </a:lnTo>
                <a:cubicBezTo>
                  <a:pt x="7173626" y="33675"/>
                  <a:pt x="7181461" y="25151"/>
                  <a:pt x="7117492" y="12357"/>
                </a:cubicBezTo>
                <a:cubicBezTo>
                  <a:pt x="7092924" y="7444"/>
                  <a:pt x="7068065" y="4119"/>
                  <a:pt x="7043352" y="0"/>
                </a:cubicBezTo>
                <a:lnTo>
                  <a:pt x="6907427" y="12357"/>
                </a:lnTo>
                <a:cubicBezTo>
                  <a:pt x="6823463" y="21195"/>
                  <a:pt x="6811338" y="24252"/>
                  <a:pt x="6734433" y="37070"/>
                </a:cubicBezTo>
                <a:cubicBezTo>
                  <a:pt x="6717957" y="45308"/>
                  <a:pt x="6701937" y="54528"/>
                  <a:pt x="6685006" y="61784"/>
                </a:cubicBezTo>
                <a:cubicBezTo>
                  <a:pt x="6673034" y="66915"/>
                  <a:pt x="6660459" y="70562"/>
                  <a:pt x="6647935" y="74140"/>
                </a:cubicBezTo>
                <a:cubicBezTo>
                  <a:pt x="6631606" y="78805"/>
                  <a:pt x="6614184" y="79965"/>
                  <a:pt x="6598508" y="86497"/>
                </a:cubicBezTo>
                <a:cubicBezTo>
                  <a:pt x="6564501" y="100667"/>
                  <a:pt x="6530307" y="115488"/>
                  <a:pt x="6499654" y="135924"/>
                </a:cubicBezTo>
                <a:cubicBezTo>
                  <a:pt x="6467756" y="157189"/>
                  <a:pt x="6408104" y="194978"/>
                  <a:pt x="6376087" y="222421"/>
                </a:cubicBezTo>
                <a:cubicBezTo>
                  <a:pt x="6255610" y="325687"/>
                  <a:pt x="6434127" y="188159"/>
                  <a:pt x="6289589" y="296562"/>
                </a:cubicBezTo>
                <a:cubicBezTo>
                  <a:pt x="6246085" y="361819"/>
                  <a:pt x="6286974" y="309396"/>
                  <a:pt x="6215449" y="370703"/>
                </a:cubicBezTo>
                <a:cubicBezTo>
                  <a:pt x="6132208" y="442053"/>
                  <a:pt x="6223233" y="377871"/>
                  <a:pt x="6141308" y="432486"/>
                </a:cubicBezTo>
                <a:cubicBezTo>
                  <a:pt x="6133070" y="444843"/>
                  <a:pt x="6126462" y="458457"/>
                  <a:pt x="6116595" y="469557"/>
                </a:cubicBezTo>
                <a:cubicBezTo>
                  <a:pt x="6093375" y="495679"/>
                  <a:pt x="6061841" y="514617"/>
                  <a:pt x="6042454" y="543697"/>
                </a:cubicBezTo>
                <a:lnTo>
                  <a:pt x="5993027" y="617838"/>
                </a:lnTo>
                <a:cubicBezTo>
                  <a:pt x="5984789" y="630195"/>
                  <a:pt x="5978815" y="644407"/>
                  <a:pt x="5968314" y="654908"/>
                </a:cubicBezTo>
                <a:cubicBezTo>
                  <a:pt x="5955957" y="667265"/>
                  <a:pt x="5941972" y="678184"/>
                  <a:pt x="5931243" y="691978"/>
                </a:cubicBezTo>
                <a:cubicBezTo>
                  <a:pt x="5913008" y="715423"/>
                  <a:pt x="5902819" y="745116"/>
                  <a:pt x="5881816" y="766119"/>
                </a:cubicBezTo>
                <a:cubicBezTo>
                  <a:pt x="5786114" y="861821"/>
                  <a:pt x="5916006" y="729200"/>
                  <a:pt x="5795319" y="864973"/>
                </a:cubicBezTo>
                <a:cubicBezTo>
                  <a:pt x="5779839" y="882388"/>
                  <a:pt x="5760448" y="896206"/>
                  <a:pt x="5745892" y="914400"/>
                </a:cubicBezTo>
                <a:cubicBezTo>
                  <a:pt x="5745871" y="914427"/>
                  <a:pt x="5684118" y="1007062"/>
                  <a:pt x="5671752" y="1025611"/>
                </a:cubicBezTo>
                <a:lnTo>
                  <a:pt x="5647038" y="1062681"/>
                </a:lnTo>
                <a:cubicBezTo>
                  <a:pt x="5638800" y="1075038"/>
                  <a:pt x="5631236" y="1087870"/>
                  <a:pt x="5622325" y="1099751"/>
                </a:cubicBezTo>
                <a:cubicBezTo>
                  <a:pt x="5609968" y="1116227"/>
                  <a:pt x="5596977" y="1132245"/>
                  <a:pt x="5585254" y="1149178"/>
                </a:cubicBezTo>
                <a:cubicBezTo>
                  <a:pt x="5559894" y="1185809"/>
                  <a:pt x="5535827" y="1223319"/>
                  <a:pt x="5511114" y="1260389"/>
                </a:cubicBezTo>
                <a:cubicBezTo>
                  <a:pt x="5502876" y="1272746"/>
                  <a:pt x="5495907" y="1286050"/>
                  <a:pt x="5486400" y="1297459"/>
                </a:cubicBezTo>
                <a:cubicBezTo>
                  <a:pt x="5438790" y="1354592"/>
                  <a:pt x="5392009" y="1408154"/>
                  <a:pt x="5350476" y="1470454"/>
                </a:cubicBezTo>
                <a:cubicBezTo>
                  <a:pt x="5236842" y="1640904"/>
                  <a:pt x="5355469" y="1465935"/>
                  <a:pt x="5263979" y="1594021"/>
                </a:cubicBezTo>
                <a:cubicBezTo>
                  <a:pt x="5255347" y="1606106"/>
                  <a:pt x="5249766" y="1620591"/>
                  <a:pt x="5239265" y="1631092"/>
                </a:cubicBezTo>
                <a:cubicBezTo>
                  <a:pt x="5228764" y="1641593"/>
                  <a:pt x="5214552" y="1647567"/>
                  <a:pt x="5202195" y="1655805"/>
                </a:cubicBezTo>
                <a:cubicBezTo>
                  <a:pt x="5185719" y="1680519"/>
                  <a:pt x="5172327" y="1707593"/>
                  <a:pt x="5152768" y="1729946"/>
                </a:cubicBezTo>
                <a:cubicBezTo>
                  <a:pt x="5142989" y="1741122"/>
                  <a:pt x="5126199" y="1744158"/>
                  <a:pt x="5115698" y="1754659"/>
                </a:cubicBezTo>
                <a:cubicBezTo>
                  <a:pt x="5105197" y="1765160"/>
                  <a:pt x="5100851" y="1780630"/>
                  <a:pt x="5090984" y="1791730"/>
                </a:cubicBezTo>
                <a:cubicBezTo>
                  <a:pt x="5067764" y="1817852"/>
                  <a:pt x="5016843" y="1865870"/>
                  <a:pt x="5016843" y="1865870"/>
                </a:cubicBezTo>
                <a:cubicBezTo>
                  <a:pt x="4953248" y="1993063"/>
                  <a:pt x="5032980" y="1862721"/>
                  <a:pt x="4955060" y="1927654"/>
                </a:cubicBezTo>
                <a:cubicBezTo>
                  <a:pt x="4939239" y="1940838"/>
                  <a:pt x="4931392" y="1961444"/>
                  <a:pt x="4917989" y="1977081"/>
                </a:cubicBezTo>
                <a:cubicBezTo>
                  <a:pt x="4886275" y="2014081"/>
                  <a:pt x="4881983" y="2013442"/>
                  <a:pt x="4843849" y="2038865"/>
                </a:cubicBezTo>
                <a:cubicBezTo>
                  <a:pt x="4831492" y="2059460"/>
                  <a:pt x="4822594" y="2082574"/>
                  <a:pt x="4806779" y="2100649"/>
                </a:cubicBezTo>
                <a:cubicBezTo>
                  <a:pt x="4793217" y="2116148"/>
                  <a:pt x="4772851" y="2124157"/>
                  <a:pt x="4757352" y="2137719"/>
                </a:cubicBezTo>
                <a:cubicBezTo>
                  <a:pt x="4739817" y="2153062"/>
                  <a:pt x="4725460" y="2171803"/>
                  <a:pt x="4707925" y="2187146"/>
                </a:cubicBezTo>
                <a:cubicBezTo>
                  <a:pt x="4692426" y="2200708"/>
                  <a:pt x="4673061" y="2209654"/>
                  <a:pt x="4658498" y="2224216"/>
                </a:cubicBezTo>
                <a:cubicBezTo>
                  <a:pt x="4643935" y="2238779"/>
                  <a:pt x="4636926" y="2260081"/>
                  <a:pt x="4621427" y="2273643"/>
                </a:cubicBezTo>
                <a:cubicBezTo>
                  <a:pt x="4603352" y="2289458"/>
                  <a:pt x="4579627" y="2297391"/>
                  <a:pt x="4559643" y="2310713"/>
                </a:cubicBezTo>
                <a:cubicBezTo>
                  <a:pt x="4542507" y="2322137"/>
                  <a:pt x="4526975" y="2335813"/>
                  <a:pt x="4510216" y="2347784"/>
                </a:cubicBezTo>
                <a:cubicBezTo>
                  <a:pt x="4498131" y="2356416"/>
                  <a:pt x="4485503" y="2364259"/>
                  <a:pt x="4473146" y="2372497"/>
                </a:cubicBezTo>
                <a:cubicBezTo>
                  <a:pt x="4398907" y="2471483"/>
                  <a:pt x="4480896" y="2380010"/>
                  <a:pt x="4374292" y="2446638"/>
                </a:cubicBezTo>
                <a:cubicBezTo>
                  <a:pt x="4359473" y="2455900"/>
                  <a:pt x="4351762" y="2474015"/>
                  <a:pt x="4337222" y="2483708"/>
                </a:cubicBezTo>
                <a:cubicBezTo>
                  <a:pt x="4326384" y="2490933"/>
                  <a:pt x="4311587" y="2489828"/>
                  <a:pt x="4300152" y="2496065"/>
                </a:cubicBezTo>
                <a:cubicBezTo>
                  <a:pt x="4266039" y="2514672"/>
                  <a:pt x="4233630" y="2536295"/>
                  <a:pt x="4201298" y="2557849"/>
                </a:cubicBezTo>
                <a:cubicBezTo>
                  <a:pt x="4188941" y="2566087"/>
                  <a:pt x="4177209" y="2575350"/>
                  <a:pt x="4164227" y="2582562"/>
                </a:cubicBezTo>
                <a:cubicBezTo>
                  <a:pt x="4140074" y="2595980"/>
                  <a:pt x="4115741" y="2609370"/>
                  <a:pt x="4090087" y="2619632"/>
                </a:cubicBezTo>
                <a:cubicBezTo>
                  <a:pt x="4053806" y="2634144"/>
                  <a:pt x="4015946" y="2644346"/>
                  <a:pt x="3978876" y="2656703"/>
                </a:cubicBezTo>
                <a:cubicBezTo>
                  <a:pt x="3966519" y="2660822"/>
                  <a:pt x="3954442" y="2665900"/>
                  <a:pt x="3941806" y="2669059"/>
                </a:cubicBezTo>
                <a:cubicBezTo>
                  <a:pt x="3925330" y="2673178"/>
                  <a:pt x="3908763" y="2676947"/>
                  <a:pt x="3892379" y="2681416"/>
                </a:cubicBezTo>
                <a:cubicBezTo>
                  <a:pt x="3863449" y="2689306"/>
                  <a:pt x="3835285" y="2700249"/>
                  <a:pt x="3805881" y="2706130"/>
                </a:cubicBezTo>
                <a:cubicBezTo>
                  <a:pt x="3773318" y="2712643"/>
                  <a:pt x="3739943" y="2714097"/>
                  <a:pt x="3707027" y="2718486"/>
                </a:cubicBezTo>
                <a:lnTo>
                  <a:pt x="3620530" y="2730843"/>
                </a:lnTo>
                <a:lnTo>
                  <a:pt x="2940908" y="2718486"/>
                </a:lnTo>
                <a:cubicBezTo>
                  <a:pt x="2899533" y="2717213"/>
                  <a:pt x="2858254" y="2712424"/>
                  <a:pt x="2817341" y="2706130"/>
                </a:cubicBezTo>
                <a:cubicBezTo>
                  <a:pt x="2804467" y="2704149"/>
                  <a:pt x="2792794" y="2697351"/>
                  <a:pt x="2780270" y="2693773"/>
                </a:cubicBezTo>
                <a:cubicBezTo>
                  <a:pt x="2763941" y="2689107"/>
                  <a:pt x="2747172" y="2686082"/>
                  <a:pt x="2730843" y="2681416"/>
                </a:cubicBezTo>
                <a:cubicBezTo>
                  <a:pt x="2718319" y="2677838"/>
                  <a:pt x="2706588" y="2671389"/>
                  <a:pt x="2693773" y="2669059"/>
                </a:cubicBezTo>
                <a:cubicBezTo>
                  <a:pt x="2661101" y="2663119"/>
                  <a:pt x="2627870" y="2660822"/>
                  <a:pt x="2594919" y="2656703"/>
                </a:cubicBezTo>
                <a:cubicBezTo>
                  <a:pt x="2547640" y="2640943"/>
                  <a:pt x="2518036" y="2628969"/>
                  <a:pt x="2471352" y="2619632"/>
                </a:cubicBezTo>
                <a:cubicBezTo>
                  <a:pt x="2446784" y="2614719"/>
                  <a:pt x="2421709" y="2612526"/>
                  <a:pt x="2397211" y="2607276"/>
                </a:cubicBezTo>
                <a:cubicBezTo>
                  <a:pt x="2363999" y="2600159"/>
                  <a:pt x="2330579" y="2593303"/>
                  <a:pt x="2298357" y="2582562"/>
                </a:cubicBezTo>
                <a:cubicBezTo>
                  <a:pt x="2286000" y="2578443"/>
                  <a:pt x="2274002" y="2573030"/>
                  <a:pt x="2261287" y="2570205"/>
                </a:cubicBezTo>
                <a:cubicBezTo>
                  <a:pt x="2205831" y="2557882"/>
                  <a:pt x="2129461" y="2551439"/>
                  <a:pt x="2075935" y="2545492"/>
                </a:cubicBezTo>
                <a:cubicBezTo>
                  <a:pt x="2049529" y="2536690"/>
                  <a:pt x="2016591" y="2524657"/>
                  <a:pt x="1989438" y="2520778"/>
                </a:cubicBezTo>
                <a:cubicBezTo>
                  <a:pt x="1948459" y="2514924"/>
                  <a:pt x="1907059" y="2512540"/>
                  <a:pt x="1865870" y="2508421"/>
                </a:cubicBezTo>
                <a:cubicBezTo>
                  <a:pt x="1853513" y="2504302"/>
                  <a:pt x="1841515" y="2498890"/>
                  <a:pt x="1828800" y="2496065"/>
                </a:cubicBezTo>
                <a:cubicBezTo>
                  <a:pt x="1741869" y="2476747"/>
                  <a:pt x="1660318" y="2477418"/>
                  <a:pt x="1569308" y="2471351"/>
                </a:cubicBezTo>
                <a:lnTo>
                  <a:pt x="963827" y="2483708"/>
                </a:lnTo>
                <a:cubicBezTo>
                  <a:pt x="940731" y="2484580"/>
                  <a:pt x="851356" y="2518004"/>
                  <a:pt x="840260" y="2520778"/>
                </a:cubicBezTo>
                <a:lnTo>
                  <a:pt x="741406" y="2545492"/>
                </a:lnTo>
                <a:cubicBezTo>
                  <a:pt x="724930" y="2549611"/>
                  <a:pt x="707169" y="2550254"/>
                  <a:pt x="691979" y="2557849"/>
                </a:cubicBezTo>
                <a:cubicBezTo>
                  <a:pt x="675503" y="2566087"/>
                  <a:pt x="659655" y="2575721"/>
                  <a:pt x="642552" y="2582562"/>
                </a:cubicBezTo>
                <a:cubicBezTo>
                  <a:pt x="618365" y="2592237"/>
                  <a:pt x="591711" y="2595626"/>
                  <a:pt x="568411" y="2607276"/>
                </a:cubicBezTo>
                <a:cubicBezTo>
                  <a:pt x="551935" y="2615514"/>
                  <a:pt x="535915" y="2624733"/>
                  <a:pt x="518984" y="2631989"/>
                </a:cubicBezTo>
                <a:cubicBezTo>
                  <a:pt x="507012" y="2637120"/>
                  <a:pt x="493886" y="2639215"/>
                  <a:pt x="481914" y="2644346"/>
                </a:cubicBezTo>
                <a:cubicBezTo>
                  <a:pt x="464983" y="2651602"/>
                  <a:pt x="449590" y="2662218"/>
                  <a:pt x="432487" y="2669059"/>
                </a:cubicBezTo>
                <a:cubicBezTo>
                  <a:pt x="408300" y="2678734"/>
                  <a:pt x="381646" y="2682123"/>
                  <a:pt x="358346" y="2693773"/>
                </a:cubicBezTo>
                <a:cubicBezTo>
                  <a:pt x="325395" y="2710249"/>
                  <a:pt x="295233" y="2734265"/>
                  <a:pt x="259492" y="2743200"/>
                </a:cubicBezTo>
                <a:cubicBezTo>
                  <a:pt x="197429" y="2758716"/>
                  <a:pt x="226176" y="2750187"/>
                  <a:pt x="172995" y="2767913"/>
                </a:cubicBezTo>
                <a:cubicBezTo>
                  <a:pt x="123540" y="2800884"/>
                  <a:pt x="140648" y="2793156"/>
                  <a:pt x="74141" y="2817340"/>
                </a:cubicBezTo>
                <a:cubicBezTo>
                  <a:pt x="49659" y="2826243"/>
                  <a:pt x="0" y="2842054"/>
                  <a:pt x="0" y="28420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 name="אליפסה 1">
            <a:extLst>
              <a:ext uri="{FF2B5EF4-FFF2-40B4-BE49-F238E27FC236}">
                <a16:creationId xmlns:a16="http://schemas.microsoft.com/office/drawing/2014/main" id="{2AF94FA9-BFFA-42A5-BA96-B7ACFFEE1BDE}"/>
              </a:ext>
            </a:extLst>
          </p:cNvPr>
          <p:cNvSpPr/>
          <p:nvPr/>
        </p:nvSpPr>
        <p:spPr>
          <a:xfrm>
            <a:off x="5588383" y="3205887"/>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D7907420-6737-4086-843A-1E1F5A7E5ACF}"/>
              </a:ext>
            </a:extLst>
          </p:cNvPr>
          <p:cNvSpPr/>
          <p:nvPr/>
        </p:nvSpPr>
        <p:spPr>
          <a:xfrm>
            <a:off x="6743959" y="1776980"/>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 name="אליפסה 7">
            <a:extLst>
              <a:ext uri="{FF2B5EF4-FFF2-40B4-BE49-F238E27FC236}">
                <a16:creationId xmlns:a16="http://schemas.microsoft.com/office/drawing/2014/main" id="{54C3470B-38A1-4FF0-996B-0855418242C6}"/>
              </a:ext>
            </a:extLst>
          </p:cNvPr>
          <p:cNvSpPr/>
          <p:nvPr/>
        </p:nvSpPr>
        <p:spPr>
          <a:xfrm>
            <a:off x="6150456" y="2481880"/>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אליפסה 5">
            <a:extLst>
              <a:ext uri="{FF2B5EF4-FFF2-40B4-BE49-F238E27FC236}">
                <a16:creationId xmlns:a16="http://schemas.microsoft.com/office/drawing/2014/main" id="{733EB01D-AFA7-4950-BBAE-0A0F33A50374}"/>
              </a:ext>
            </a:extLst>
          </p:cNvPr>
          <p:cNvSpPr/>
          <p:nvPr/>
        </p:nvSpPr>
        <p:spPr>
          <a:xfrm>
            <a:off x="7555181" y="1484784"/>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 name="תיבת טקסט 12">
            <a:extLst>
              <a:ext uri="{FF2B5EF4-FFF2-40B4-BE49-F238E27FC236}">
                <a16:creationId xmlns:a16="http://schemas.microsoft.com/office/drawing/2014/main" id="{9944A078-F1DC-4767-B952-DD13022D309B}"/>
              </a:ext>
            </a:extLst>
          </p:cNvPr>
          <p:cNvSpPr txBox="1"/>
          <p:nvPr/>
        </p:nvSpPr>
        <p:spPr>
          <a:xfrm>
            <a:off x="-180528" y="125687"/>
            <a:ext cx="9144001"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גַל חָרַז מַחְרֹזֶת עִם 4 חֲרוּזִים יְרֻקִים וַ־5 חֲרוּזִים אֲדֻמִים.</a:t>
            </a:r>
          </a:p>
          <a:p>
            <a:r>
              <a:rPr lang="he-IL" sz="2800" dirty="0">
                <a:latin typeface="Calibri" panose="020F0502020204030204" pitchFamily="34" charset="0"/>
                <a:cs typeface="Calibri" panose="020F0502020204030204" pitchFamily="34" charset="0"/>
              </a:rPr>
              <a:t>הַשְלִימוּ אֶת הַשַרְשֶרֶת בְּהֶתְאֵם לַתַרְגִילִים עַל יְדֵי לְחִיצָה עַל הָעִגוּלִים הַצִבְעוֹנִיִים וְכִתְבוּ אֶת הַתַרְגִיל וְאֶת הַסְכוּם.</a:t>
            </a:r>
          </a:p>
          <a:p>
            <a:endParaRPr lang="he-IL" sz="2800" dirty="0">
              <a:latin typeface="Calibri" panose="020F0502020204030204" pitchFamily="34" charset="0"/>
              <a:cs typeface="Calibri" panose="020F0502020204030204" pitchFamily="34" charset="0"/>
            </a:endParaRPr>
          </a:p>
        </p:txBody>
      </p:sp>
      <p:sp>
        <p:nvSpPr>
          <p:cNvPr id="16" name="תיבת טקסט 15">
            <a:extLst>
              <a:ext uri="{FF2B5EF4-FFF2-40B4-BE49-F238E27FC236}">
                <a16:creationId xmlns:a16="http://schemas.microsoft.com/office/drawing/2014/main" id="{0DA94D8C-FAEC-4366-8C70-5799FD215515}"/>
              </a:ext>
            </a:extLst>
          </p:cNvPr>
          <p:cNvSpPr txBox="1"/>
          <p:nvPr/>
        </p:nvSpPr>
        <p:spPr>
          <a:xfrm>
            <a:off x="755576" y="5620739"/>
            <a:ext cx="2818400" cy="1015663"/>
          </a:xfrm>
          <a:prstGeom prst="rect">
            <a:avLst/>
          </a:prstGeom>
          <a:noFill/>
        </p:spPr>
        <p:txBody>
          <a:bodyPr wrap="none" rtlCol="1">
            <a:spAutoFit/>
          </a:bodyPr>
          <a:lstStyle/>
          <a:p>
            <a:pPr algn="l" rtl="0"/>
            <a:r>
              <a:rPr lang="en-US" sz="6000" dirty="0">
                <a:solidFill>
                  <a:srgbClr val="92D050"/>
                </a:solidFill>
                <a:latin typeface="Calibri" panose="020F0502020204030204" pitchFamily="34" charset="0"/>
                <a:cs typeface="Calibri" panose="020F0502020204030204" pitchFamily="34" charset="0"/>
              </a:rPr>
              <a:t>4</a:t>
            </a:r>
            <a:r>
              <a:rPr lang="he-IL" sz="6000" dirty="0">
                <a:solidFill>
                  <a:srgbClr val="92D05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solidFill>
                  <a:srgbClr val="FF0000"/>
                </a:solidFill>
                <a:latin typeface="Calibri" panose="020F0502020204030204" pitchFamily="34" charset="0"/>
                <a:cs typeface="Calibri" panose="020F0502020204030204" pitchFamily="34" charset="0"/>
              </a:rPr>
              <a:t>5</a:t>
            </a:r>
            <a:r>
              <a:rPr lang="he-IL" sz="6000" dirty="0">
                <a:solidFill>
                  <a:srgbClr val="FF000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9</a:t>
            </a:r>
            <a:endParaRPr lang="he-IL" sz="6000"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4F4F1BEA-04D5-4E41-AD0E-91504CFBF85F}"/>
              </a:ext>
            </a:extLst>
          </p:cNvPr>
          <p:cNvSpPr/>
          <p:nvPr/>
        </p:nvSpPr>
        <p:spPr>
          <a:xfrm>
            <a:off x="4157661" y="4128231"/>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5460BDAC-7065-42D2-9803-389165F7942E}"/>
              </a:ext>
            </a:extLst>
          </p:cNvPr>
          <p:cNvSpPr/>
          <p:nvPr/>
        </p:nvSpPr>
        <p:spPr>
          <a:xfrm>
            <a:off x="3374656" y="4105967"/>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0A2366C5-349D-49A9-A2CE-028F47E8FA77}"/>
              </a:ext>
            </a:extLst>
          </p:cNvPr>
          <p:cNvSpPr/>
          <p:nvPr/>
        </p:nvSpPr>
        <p:spPr>
          <a:xfrm>
            <a:off x="2521890" y="4011629"/>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BC527C81-2A64-4C94-8158-6D3581CCBB58}"/>
              </a:ext>
            </a:extLst>
          </p:cNvPr>
          <p:cNvSpPr/>
          <p:nvPr/>
        </p:nvSpPr>
        <p:spPr>
          <a:xfrm>
            <a:off x="4936276" y="3768191"/>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61D8F4C8-AEDD-4804-BE0A-2E120CFCB664}"/>
              </a:ext>
            </a:extLst>
          </p:cNvPr>
          <p:cNvSpPr/>
          <p:nvPr/>
        </p:nvSpPr>
        <p:spPr>
          <a:xfrm>
            <a:off x="1557683" y="3973267"/>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733EB01D-AFA7-4950-BBAE-0A0F33A50374}"/>
              </a:ext>
            </a:extLst>
          </p:cNvPr>
          <p:cNvSpPr/>
          <p:nvPr/>
        </p:nvSpPr>
        <p:spPr>
          <a:xfrm>
            <a:off x="1973922" y="4900659"/>
            <a:ext cx="720080" cy="720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4F4F1BEA-04D5-4E41-AD0E-91504CFBF85F}"/>
              </a:ext>
            </a:extLst>
          </p:cNvPr>
          <p:cNvSpPr/>
          <p:nvPr/>
        </p:nvSpPr>
        <p:spPr>
          <a:xfrm>
            <a:off x="1197643" y="4920780"/>
            <a:ext cx="720080" cy="72008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4" name="לחצו עלי">
            <a:extLst>
              <a:ext uri="{FF2B5EF4-FFF2-40B4-BE49-F238E27FC236}">
                <a16:creationId xmlns:a16="http://schemas.microsoft.com/office/drawing/2014/main" id="{DB5A4D86-5291-4512-86D1-3BCA8000DD88}"/>
              </a:ext>
            </a:extLst>
          </p:cNvPr>
          <p:cNvSpPr/>
          <p:nvPr/>
        </p:nvSpPr>
        <p:spPr>
          <a:xfrm>
            <a:off x="6228183" y="514894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latin typeface="Calibri" panose="020F0502020204030204" pitchFamily="34" charset="0"/>
                <a:cs typeface="Calibri" panose="020F0502020204030204" pitchFamily="34" charset="0"/>
              </a:rPr>
              <a:t>לַחֲצוּ עָלַי</a:t>
            </a:r>
            <a:endParaRPr lang="en-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לְהַצָגַת הַתַרְגִיל.</a:t>
            </a:r>
            <a:endParaRPr lang="en-IL" sz="2800" dirty="0">
              <a:latin typeface="Calibri" panose="020F0502020204030204" pitchFamily="34" charset="0"/>
              <a:cs typeface="Calibri" panose="020F0502020204030204" pitchFamily="34" charset="0"/>
            </a:endParaRPr>
          </a:p>
        </p:txBody>
      </p:sp>
      <p:sp>
        <p:nvSpPr>
          <p:cNvPr id="25" name="תיבת טקסט 24">
            <a:extLst>
              <a:ext uri="{FF2B5EF4-FFF2-40B4-BE49-F238E27FC236}">
                <a16:creationId xmlns:a16="http://schemas.microsoft.com/office/drawing/2014/main" id="{5DBBFCC2-E09F-4FE8-A7DE-2877B6018357}"/>
              </a:ext>
            </a:extLst>
          </p:cNvPr>
          <p:cNvSpPr txBox="1"/>
          <p:nvPr/>
        </p:nvSpPr>
        <p:spPr>
          <a:xfrm>
            <a:off x="3850057" y="5620738"/>
            <a:ext cx="2643672" cy="1015663"/>
          </a:xfrm>
          <a:prstGeom prst="rect">
            <a:avLst/>
          </a:prstGeom>
          <a:noFill/>
        </p:spPr>
        <p:txBody>
          <a:bodyPr wrap="none" rtlCol="1">
            <a:spAutoFit/>
          </a:bodyPr>
          <a:lstStyle/>
          <a:p>
            <a:pPr algn="l" rtl="0"/>
            <a:r>
              <a:rPr lang="en-US" sz="6000" dirty="0">
                <a:solidFill>
                  <a:srgbClr val="FF0000"/>
                </a:solidFill>
                <a:latin typeface="Calibri" panose="020F0502020204030204" pitchFamily="34" charset="0"/>
                <a:cs typeface="Calibri" panose="020F0502020204030204" pitchFamily="34" charset="0"/>
              </a:rPr>
              <a:t>5</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solidFill>
                  <a:srgbClr val="92D050"/>
                </a:solidFill>
                <a:latin typeface="Calibri" panose="020F0502020204030204" pitchFamily="34" charset="0"/>
                <a:cs typeface="Calibri" panose="020F0502020204030204" pitchFamily="34" charset="0"/>
              </a:rPr>
              <a:t>4</a:t>
            </a:r>
            <a:r>
              <a:rPr lang="he-IL" sz="6000" dirty="0">
                <a:solidFill>
                  <a:srgbClr val="FF0000"/>
                </a:solidFill>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a:t>
            </a:r>
            <a:r>
              <a:rPr lang="he-IL" sz="6000" dirty="0">
                <a:latin typeface="Calibri" panose="020F0502020204030204" pitchFamily="34" charset="0"/>
                <a:cs typeface="Calibri" panose="020F0502020204030204" pitchFamily="34" charset="0"/>
              </a:rPr>
              <a:t> </a:t>
            </a:r>
            <a:r>
              <a:rPr lang="en-US" sz="6000" dirty="0">
                <a:latin typeface="Calibri" panose="020F0502020204030204" pitchFamily="34" charset="0"/>
                <a:cs typeface="Calibri" panose="020F0502020204030204" pitchFamily="34" charset="0"/>
              </a:rPr>
              <a:t>9</a:t>
            </a:r>
            <a:endParaRPr lang="he-IL" sz="6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22894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5" restart="whenNotActive" fill="hold" evtFilter="cancelBubble" nodeType="interactiveSeq">
                <p:stCondLst>
                  <p:cond evt="onClick" delay="0">
                    <p:tgtEl>
                      <p:spTgt spid="23"/>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par>
                                <p:cTn id="42" presetID="1" presetClass="exit"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1" presetClass="exit"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2" grpId="0" animBg="1"/>
      <p:bldP spid="7" grpId="0" animBg="1"/>
      <p:bldP spid="8" grpId="0" animBg="1"/>
      <p:bldP spid="6" grpId="0" animBg="1"/>
      <p:bldP spid="16" grpId="0"/>
      <p:bldP spid="17" grpId="0" animBg="1"/>
      <p:bldP spid="18" grpId="0" animBg="1"/>
      <p:bldP spid="19" grpId="0" animBg="1"/>
      <p:bldP spid="20" grpId="0" animBg="1"/>
      <p:bldP spid="21" grpId="0" animBg="1"/>
      <p:bldP spid="22" grpId="0" animBg="1"/>
      <p:bldP spid="23" grpId="0" animBg="1"/>
      <p:bldP spid="24" grpId="0" animBg="1"/>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מהלך הצעה 2</a:t>
            </a:r>
          </a:p>
        </p:txBody>
      </p:sp>
      <p:sp>
        <p:nvSpPr>
          <p:cNvPr id="4" name="TextBox 3"/>
          <p:cNvSpPr txBox="1"/>
          <p:nvPr/>
        </p:nvSpPr>
        <p:spPr>
          <a:xfrm>
            <a:off x="2195736" y="1268760"/>
            <a:ext cx="4752528"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חורזים מחרוזות</a:t>
            </a:r>
          </a:p>
        </p:txBody>
      </p:sp>
      <p:sp>
        <p:nvSpPr>
          <p:cNvPr id="6" name="TextBox 5"/>
          <p:cNvSpPr txBox="1"/>
          <p:nvPr/>
        </p:nvSpPr>
        <p:spPr>
          <a:xfrm>
            <a:off x="179512" y="2276872"/>
            <a:ext cx="8640960" cy="4401205"/>
          </a:xfrm>
          <a:prstGeom prst="rect">
            <a:avLst/>
          </a:prstGeom>
          <a:noFill/>
        </p:spPr>
        <p:txBody>
          <a:bodyPr wrap="square" rtlCol="1">
            <a:spAutoFit/>
          </a:bodyPr>
          <a:lstStyle/>
          <a:p>
            <a:r>
              <a:rPr lang="he-IL" sz="2000" dirty="0">
                <a:latin typeface="Calibri" panose="020F0502020204030204" pitchFamily="34" charset="0"/>
                <a:cs typeface="Calibri" panose="020F0502020204030204" pitchFamily="34" charset="0"/>
              </a:rPr>
              <a:t>הפעילות במהלך מזמנת התבוננות תבניתית וגילוי חוקיות. הרעיון המרכזי במהלך הוא עקרון הפיצוי בפעולת החיבור: אם מגדילים מחובר אחד ומקטינים באותו מספר את המחובר השני, הסכום אינו משתנה. נמשיך ונפעיל במהלך זה עם התלמידים תבנית 10 שתסייע בהמחשת הרעיון. </a:t>
            </a:r>
            <a:br>
              <a:rPr lang="en-US" sz="2000" dirty="0">
                <a:latin typeface="Calibri" panose="020F0502020204030204" pitchFamily="34" charset="0"/>
                <a:cs typeface="Calibri" panose="020F0502020204030204" pitchFamily="34" charset="0"/>
              </a:rPr>
            </a:br>
            <a:r>
              <a:rPr lang="he-IL" sz="2000" dirty="0">
                <a:latin typeface="Calibri" panose="020F0502020204030204" pitchFamily="34" charset="0"/>
                <a:cs typeface="Calibri" panose="020F0502020204030204" pitchFamily="34" charset="0"/>
              </a:rPr>
              <a:t>הפעילויות השונות מזמנות עיסוק בארגון נתונים ובמיצוי אפשרויות ומעודדות שיח על רעיונות מתמטיים כדוגמת אלה:</a:t>
            </a:r>
          </a:p>
          <a:p>
            <a:pPr marL="285750" indent="-285750">
              <a:buFont typeface="Arial" panose="020B0604020202020204" pitchFamily="34" charset="0"/>
              <a:buChar char="•"/>
            </a:pPr>
            <a:r>
              <a:rPr lang="he-IL" sz="2000" dirty="0">
                <a:latin typeface="Calibri" panose="020F0502020204030204" pitchFamily="34" charset="0"/>
                <a:cs typeface="Calibri" panose="020F0502020204030204" pitchFamily="34" charset="0"/>
              </a:rPr>
              <a:t>מיצוי אפשרויות: האם מצאנו את כל האפשרויות? </a:t>
            </a:r>
            <a:br>
              <a:rPr lang="en-US" sz="2000" dirty="0">
                <a:latin typeface="Calibri" panose="020F0502020204030204" pitchFamily="34" charset="0"/>
                <a:cs typeface="Calibri" panose="020F0502020204030204" pitchFamily="34" charset="0"/>
              </a:rPr>
            </a:br>
            <a:r>
              <a:rPr lang="he-IL" sz="2000" dirty="0">
                <a:latin typeface="Calibri" panose="020F0502020204030204" pitchFamily="34" charset="0"/>
                <a:cs typeface="Calibri" panose="020F0502020204030204" pitchFamily="34" charset="0"/>
              </a:rPr>
              <a:t>יעילות הארגון השיטתי כדרך למיצוי אפשרויות</a:t>
            </a:r>
          </a:p>
          <a:p>
            <a:pPr marL="285750" indent="-285750">
              <a:buFont typeface="Arial" panose="020B0604020202020204" pitchFamily="34" charset="0"/>
              <a:buChar char="•"/>
            </a:pPr>
            <a:r>
              <a:rPr lang="he-IL" sz="2000" dirty="0">
                <a:latin typeface="Calibri" panose="020F0502020204030204" pitchFamily="34" charset="0"/>
                <a:cs typeface="Calibri" panose="020F0502020204030204" pitchFamily="34" charset="0"/>
              </a:rPr>
              <a:t>האפס כמחובר: האם הוא ניתן לייצוג סביבתי וכיצד (היבט של כמות וסדר).</a:t>
            </a:r>
          </a:p>
          <a:p>
            <a:pPr marL="285750" indent="-285750">
              <a:buFont typeface="Arial" panose="020B0604020202020204" pitchFamily="34" charset="0"/>
              <a:buChar char="•"/>
            </a:pPr>
            <a:r>
              <a:rPr lang="he-IL" sz="2000" dirty="0">
                <a:latin typeface="Calibri" panose="020F0502020204030204" pitchFamily="34" charset="0"/>
                <a:cs typeface="Calibri" panose="020F0502020204030204" pitchFamily="34" charset="0"/>
              </a:rPr>
              <a:t>חוק החילוף: ההבדל בין הייצוג המתמטי לייצוג הסביבתי.</a:t>
            </a:r>
          </a:p>
          <a:p>
            <a:r>
              <a:rPr lang="he-IL" sz="2000" dirty="0">
                <a:latin typeface="Calibri" panose="020F0502020204030204" pitchFamily="34" charset="0"/>
                <a:cs typeface="Calibri" panose="020F0502020204030204" pitchFamily="34" charset="0"/>
              </a:rPr>
              <a:t>במהלך זה פועלים עם מחרוזות בשני צבעים (אפשר לייצג בציור או עם דבקיות).</a:t>
            </a:r>
          </a:p>
          <a:p>
            <a:pPr marL="285750" indent="-285750">
              <a:buFont typeface="Arial" panose="020B0604020202020204" pitchFamily="34" charset="0"/>
              <a:buChar char="•"/>
            </a:pPr>
            <a:endParaRPr lang="he-IL"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he-IL" sz="2000" dirty="0">
                <a:latin typeface="Calibri" panose="020F0502020204030204" pitchFamily="34" charset="0"/>
                <a:cs typeface="Calibri" panose="020F0502020204030204" pitchFamily="34" charset="0"/>
              </a:rPr>
              <a:t>בחלק מהשקפים יש הסברים נוספים בהערות הדובר.</a:t>
            </a:r>
          </a:p>
          <a:p>
            <a:endParaRPr lang="he-IL"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9658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צורה חופשית: צורה 27">
            <a:extLst>
              <a:ext uri="{FF2B5EF4-FFF2-40B4-BE49-F238E27FC236}">
                <a16:creationId xmlns:a16="http://schemas.microsoft.com/office/drawing/2014/main" id="{2CF414AA-11C9-44FE-81E5-901C78CBFF1A}"/>
              </a:ext>
            </a:extLst>
          </p:cNvPr>
          <p:cNvSpPr/>
          <p:nvPr/>
        </p:nvSpPr>
        <p:spPr>
          <a:xfrm>
            <a:off x="2866541" y="3248966"/>
            <a:ext cx="5932517" cy="553440"/>
          </a:xfrm>
          <a:custGeom>
            <a:avLst/>
            <a:gdLst>
              <a:gd name="connsiteX0" fmla="*/ 6882713 w 6882713"/>
              <a:gd name="connsiteY0" fmla="*/ 0 h 790842"/>
              <a:gd name="connsiteX1" fmla="*/ 6820929 w 6882713"/>
              <a:gd name="connsiteY1" fmla="*/ 123567 h 790842"/>
              <a:gd name="connsiteX2" fmla="*/ 6783859 w 6882713"/>
              <a:gd name="connsiteY2" fmla="*/ 148281 h 790842"/>
              <a:gd name="connsiteX3" fmla="*/ 6709719 w 6882713"/>
              <a:gd name="connsiteY3" fmla="*/ 210065 h 790842"/>
              <a:gd name="connsiteX4" fmla="*/ 6660292 w 6882713"/>
              <a:gd name="connsiteY4" fmla="*/ 222421 h 790842"/>
              <a:gd name="connsiteX5" fmla="*/ 6573794 w 6882713"/>
              <a:gd name="connsiteY5" fmla="*/ 259492 h 790842"/>
              <a:gd name="connsiteX6" fmla="*/ 6499654 w 6882713"/>
              <a:gd name="connsiteY6" fmla="*/ 271848 h 790842"/>
              <a:gd name="connsiteX7" fmla="*/ 6388443 w 6882713"/>
              <a:gd name="connsiteY7" fmla="*/ 296562 h 790842"/>
              <a:gd name="connsiteX8" fmla="*/ 6351373 w 6882713"/>
              <a:gd name="connsiteY8" fmla="*/ 308919 h 790842"/>
              <a:gd name="connsiteX9" fmla="*/ 6190735 w 6882713"/>
              <a:gd name="connsiteY9" fmla="*/ 321276 h 790842"/>
              <a:gd name="connsiteX10" fmla="*/ 6091881 w 6882713"/>
              <a:gd name="connsiteY10" fmla="*/ 333632 h 790842"/>
              <a:gd name="connsiteX11" fmla="*/ 4744994 w 6882713"/>
              <a:gd name="connsiteY11" fmla="*/ 321276 h 790842"/>
              <a:gd name="connsiteX12" fmla="*/ 4411362 w 6882713"/>
              <a:gd name="connsiteY12" fmla="*/ 284205 h 790842"/>
              <a:gd name="connsiteX13" fmla="*/ 4250724 w 6882713"/>
              <a:gd name="connsiteY13" fmla="*/ 271848 h 790842"/>
              <a:gd name="connsiteX14" fmla="*/ 4090086 w 6882713"/>
              <a:gd name="connsiteY14" fmla="*/ 247135 h 790842"/>
              <a:gd name="connsiteX15" fmla="*/ 3830594 w 6882713"/>
              <a:gd name="connsiteY15" fmla="*/ 234778 h 790842"/>
              <a:gd name="connsiteX16" fmla="*/ 2656702 w 6882713"/>
              <a:gd name="connsiteY16" fmla="*/ 247135 h 790842"/>
              <a:gd name="connsiteX17" fmla="*/ 2347783 w 6882713"/>
              <a:gd name="connsiteY17" fmla="*/ 271848 h 790842"/>
              <a:gd name="connsiteX18" fmla="*/ 2199502 w 6882713"/>
              <a:gd name="connsiteY18" fmla="*/ 284205 h 790842"/>
              <a:gd name="connsiteX19" fmla="*/ 2113005 w 6882713"/>
              <a:gd name="connsiteY19" fmla="*/ 296562 h 790842"/>
              <a:gd name="connsiteX20" fmla="*/ 2038865 w 6882713"/>
              <a:gd name="connsiteY20" fmla="*/ 308919 h 790842"/>
              <a:gd name="connsiteX21" fmla="*/ 1890583 w 6882713"/>
              <a:gd name="connsiteY21" fmla="*/ 321276 h 790842"/>
              <a:gd name="connsiteX22" fmla="*/ 1767016 w 6882713"/>
              <a:gd name="connsiteY22" fmla="*/ 345989 h 790842"/>
              <a:gd name="connsiteX23" fmla="*/ 1643448 w 6882713"/>
              <a:gd name="connsiteY23" fmla="*/ 358346 h 790842"/>
              <a:gd name="connsiteX24" fmla="*/ 1445740 w 6882713"/>
              <a:gd name="connsiteY24" fmla="*/ 383059 h 790842"/>
              <a:gd name="connsiteX25" fmla="*/ 1359243 w 6882713"/>
              <a:gd name="connsiteY25" fmla="*/ 395416 h 790842"/>
              <a:gd name="connsiteX26" fmla="*/ 1186248 w 6882713"/>
              <a:gd name="connsiteY26" fmla="*/ 432486 h 790842"/>
              <a:gd name="connsiteX27" fmla="*/ 1149178 w 6882713"/>
              <a:gd name="connsiteY27" fmla="*/ 444843 h 790842"/>
              <a:gd name="connsiteX28" fmla="*/ 1062681 w 6882713"/>
              <a:gd name="connsiteY28" fmla="*/ 481913 h 790842"/>
              <a:gd name="connsiteX29" fmla="*/ 914400 w 6882713"/>
              <a:gd name="connsiteY29" fmla="*/ 518984 h 790842"/>
              <a:gd name="connsiteX30" fmla="*/ 766119 w 6882713"/>
              <a:gd name="connsiteY30" fmla="*/ 568411 h 790842"/>
              <a:gd name="connsiteX31" fmla="*/ 704335 w 6882713"/>
              <a:gd name="connsiteY31" fmla="*/ 580767 h 790842"/>
              <a:gd name="connsiteX32" fmla="*/ 654908 w 6882713"/>
              <a:gd name="connsiteY32" fmla="*/ 593124 h 790842"/>
              <a:gd name="connsiteX33" fmla="*/ 617838 w 6882713"/>
              <a:gd name="connsiteY33" fmla="*/ 617838 h 790842"/>
              <a:gd name="connsiteX34" fmla="*/ 556054 w 6882713"/>
              <a:gd name="connsiteY34" fmla="*/ 630194 h 790842"/>
              <a:gd name="connsiteX35" fmla="*/ 469556 w 6882713"/>
              <a:gd name="connsiteY35" fmla="*/ 654908 h 790842"/>
              <a:gd name="connsiteX36" fmla="*/ 370702 w 6882713"/>
              <a:gd name="connsiteY36" fmla="*/ 691978 h 790842"/>
              <a:gd name="connsiteX37" fmla="*/ 222421 w 6882713"/>
              <a:gd name="connsiteY37" fmla="*/ 716692 h 790842"/>
              <a:gd name="connsiteX38" fmla="*/ 185351 w 6882713"/>
              <a:gd name="connsiteY38" fmla="*/ 741405 h 790842"/>
              <a:gd name="connsiteX39" fmla="*/ 86497 w 6882713"/>
              <a:gd name="connsiteY39" fmla="*/ 766119 h 790842"/>
              <a:gd name="connsiteX40" fmla="*/ 0 w 6882713"/>
              <a:gd name="connsiteY40" fmla="*/ 790832 h 79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882713" h="790842">
                <a:moveTo>
                  <a:pt x="6882713" y="0"/>
                </a:moveTo>
                <a:cubicBezTo>
                  <a:pt x="6873148" y="22318"/>
                  <a:pt x="6847252" y="97244"/>
                  <a:pt x="6820929" y="123567"/>
                </a:cubicBezTo>
                <a:cubicBezTo>
                  <a:pt x="6810428" y="134068"/>
                  <a:pt x="6795268" y="138774"/>
                  <a:pt x="6783859" y="148281"/>
                </a:cubicBezTo>
                <a:cubicBezTo>
                  <a:pt x="6752426" y="174475"/>
                  <a:pt x="6747614" y="193824"/>
                  <a:pt x="6709719" y="210065"/>
                </a:cubicBezTo>
                <a:cubicBezTo>
                  <a:pt x="6694109" y="216755"/>
                  <a:pt x="6676768" y="218302"/>
                  <a:pt x="6660292" y="222421"/>
                </a:cubicBezTo>
                <a:cubicBezTo>
                  <a:pt x="6630070" y="237532"/>
                  <a:pt x="6606522" y="252219"/>
                  <a:pt x="6573794" y="259492"/>
                </a:cubicBezTo>
                <a:cubicBezTo>
                  <a:pt x="6549336" y="264927"/>
                  <a:pt x="6524367" y="267729"/>
                  <a:pt x="6499654" y="271848"/>
                </a:cubicBezTo>
                <a:cubicBezTo>
                  <a:pt x="6416201" y="299666"/>
                  <a:pt x="6518929" y="267564"/>
                  <a:pt x="6388443" y="296562"/>
                </a:cubicBezTo>
                <a:cubicBezTo>
                  <a:pt x="6375728" y="299388"/>
                  <a:pt x="6364298" y="307303"/>
                  <a:pt x="6351373" y="308919"/>
                </a:cubicBezTo>
                <a:cubicBezTo>
                  <a:pt x="6298084" y="315580"/>
                  <a:pt x="6244197" y="316184"/>
                  <a:pt x="6190735" y="321276"/>
                </a:cubicBezTo>
                <a:cubicBezTo>
                  <a:pt x="6157677" y="324424"/>
                  <a:pt x="6124832" y="329513"/>
                  <a:pt x="6091881" y="333632"/>
                </a:cubicBezTo>
                <a:lnTo>
                  <a:pt x="4744994" y="321276"/>
                </a:lnTo>
                <a:cubicBezTo>
                  <a:pt x="4517869" y="317553"/>
                  <a:pt x="4646641" y="302304"/>
                  <a:pt x="4411362" y="284205"/>
                </a:cubicBezTo>
                <a:lnTo>
                  <a:pt x="4250724" y="271848"/>
                </a:lnTo>
                <a:cubicBezTo>
                  <a:pt x="4219674" y="266673"/>
                  <a:pt x="4117898" y="249122"/>
                  <a:pt x="4090086" y="247135"/>
                </a:cubicBezTo>
                <a:cubicBezTo>
                  <a:pt x="4003711" y="240965"/>
                  <a:pt x="3917091" y="238897"/>
                  <a:pt x="3830594" y="234778"/>
                </a:cubicBezTo>
                <a:lnTo>
                  <a:pt x="2656702" y="247135"/>
                </a:lnTo>
                <a:cubicBezTo>
                  <a:pt x="2553432" y="249717"/>
                  <a:pt x="2450747" y="263500"/>
                  <a:pt x="2347783" y="271848"/>
                </a:cubicBezTo>
                <a:cubicBezTo>
                  <a:pt x="2298347" y="275856"/>
                  <a:pt x="2248602" y="277191"/>
                  <a:pt x="2199502" y="284205"/>
                </a:cubicBezTo>
                <a:lnTo>
                  <a:pt x="2113005" y="296562"/>
                </a:lnTo>
                <a:cubicBezTo>
                  <a:pt x="2088242" y="300372"/>
                  <a:pt x="2063766" y="306152"/>
                  <a:pt x="2038865" y="308919"/>
                </a:cubicBezTo>
                <a:cubicBezTo>
                  <a:pt x="1989570" y="314396"/>
                  <a:pt x="1939878" y="315799"/>
                  <a:pt x="1890583" y="321276"/>
                </a:cubicBezTo>
                <a:cubicBezTo>
                  <a:pt x="1591636" y="354492"/>
                  <a:pt x="1981777" y="315308"/>
                  <a:pt x="1767016" y="345989"/>
                </a:cubicBezTo>
                <a:cubicBezTo>
                  <a:pt x="1726037" y="351843"/>
                  <a:pt x="1684637" y="354227"/>
                  <a:pt x="1643448" y="358346"/>
                </a:cubicBezTo>
                <a:cubicBezTo>
                  <a:pt x="1537332" y="384876"/>
                  <a:pt x="1635978" y="363034"/>
                  <a:pt x="1445740" y="383059"/>
                </a:cubicBezTo>
                <a:cubicBezTo>
                  <a:pt x="1416775" y="386108"/>
                  <a:pt x="1388075" y="391297"/>
                  <a:pt x="1359243" y="395416"/>
                </a:cubicBezTo>
                <a:cubicBezTo>
                  <a:pt x="1253598" y="430631"/>
                  <a:pt x="1310951" y="416899"/>
                  <a:pt x="1186248" y="432486"/>
                </a:cubicBezTo>
                <a:cubicBezTo>
                  <a:pt x="1173891" y="436605"/>
                  <a:pt x="1161150" y="439712"/>
                  <a:pt x="1149178" y="444843"/>
                </a:cubicBezTo>
                <a:cubicBezTo>
                  <a:pt x="1092910" y="468958"/>
                  <a:pt x="1113826" y="468274"/>
                  <a:pt x="1062681" y="481913"/>
                </a:cubicBezTo>
                <a:cubicBezTo>
                  <a:pt x="1013453" y="495040"/>
                  <a:pt x="961704" y="500063"/>
                  <a:pt x="914400" y="518984"/>
                </a:cubicBezTo>
                <a:cubicBezTo>
                  <a:pt x="843770" y="547235"/>
                  <a:pt x="848264" y="547875"/>
                  <a:pt x="766119" y="568411"/>
                </a:cubicBezTo>
                <a:cubicBezTo>
                  <a:pt x="745744" y="573505"/>
                  <a:pt x="724837" y="576211"/>
                  <a:pt x="704335" y="580767"/>
                </a:cubicBezTo>
                <a:cubicBezTo>
                  <a:pt x="687757" y="584451"/>
                  <a:pt x="671384" y="589005"/>
                  <a:pt x="654908" y="593124"/>
                </a:cubicBezTo>
                <a:cubicBezTo>
                  <a:pt x="642551" y="601362"/>
                  <a:pt x="631743" y="612624"/>
                  <a:pt x="617838" y="617838"/>
                </a:cubicBezTo>
                <a:cubicBezTo>
                  <a:pt x="598173" y="625212"/>
                  <a:pt x="576429" y="625100"/>
                  <a:pt x="556054" y="630194"/>
                </a:cubicBezTo>
                <a:cubicBezTo>
                  <a:pt x="526963" y="637467"/>
                  <a:pt x="498278" y="646291"/>
                  <a:pt x="469556" y="654908"/>
                </a:cubicBezTo>
                <a:cubicBezTo>
                  <a:pt x="382801" y="680935"/>
                  <a:pt x="493356" y="651094"/>
                  <a:pt x="370702" y="691978"/>
                </a:cubicBezTo>
                <a:cubicBezTo>
                  <a:pt x="321714" y="708307"/>
                  <a:pt x="274274" y="710210"/>
                  <a:pt x="222421" y="716692"/>
                </a:cubicBezTo>
                <a:cubicBezTo>
                  <a:pt x="210064" y="724930"/>
                  <a:pt x="198634" y="734764"/>
                  <a:pt x="185351" y="741405"/>
                </a:cubicBezTo>
                <a:cubicBezTo>
                  <a:pt x="155355" y="756403"/>
                  <a:pt x="117518" y="757659"/>
                  <a:pt x="86497" y="766119"/>
                </a:cubicBezTo>
                <a:cubicBezTo>
                  <a:pt x="-8894" y="792134"/>
                  <a:pt x="41148" y="790832"/>
                  <a:pt x="0" y="79083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 name="תיבת טקסט 1">
            <a:extLst>
              <a:ext uri="{FF2B5EF4-FFF2-40B4-BE49-F238E27FC236}">
                <a16:creationId xmlns:a16="http://schemas.microsoft.com/office/drawing/2014/main" id="{66693FB0-CAEA-4959-B0C7-F5E4ED41AFC8}"/>
              </a:ext>
            </a:extLst>
          </p:cNvPr>
          <p:cNvSpPr txBox="1"/>
          <p:nvPr/>
        </p:nvSpPr>
        <p:spPr>
          <a:xfrm>
            <a:off x="-108520" y="110798"/>
            <a:ext cx="9144001"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טַל וְחֵן הִתְבַּקְשוּ:</a:t>
            </a:r>
          </a:p>
          <a:p>
            <a:r>
              <a:rPr lang="he-IL" sz="2800" dirty="0">
                <a:latin typeface="Calibri" panose="020F0502020204030204" pitchFamily="34" charset="0"/>
                <a:cs typeface="Calibri" panose="020F0502020204030204" pitchFamily="34" charset="0"/>
              </a:rPr>
              <a:t>1. לַחְרֹז מַחְרוֹזוֹת שוֹנוֹת, בְּכָל אַחַת 9 חֲרוּזִים בִּשְנֵי צְבָעִים.</a:t>
            </a:r>
          </a:p>
          <a:p>
            <a:r>
              <a:rPr lang="he-IL" sz="2800" dirty="0">
                <a:latin typeface="Calibri" panose="020F0502020204030204" pitchFamily="34" charset="0"/>
                <a:cs typeface="Calibri" panose="020F0502020204030204" pitchFamily="34" charset="0"/>
              </a:rPr>
              <a:t>2. לְהַצִיג תַרְגִיל לְכָל מַחְרֹזֶת.</a:t>
            </a:r>
          </a:p>
          <a:p>
            <a:endParaRPr lang="he-IL" sz="2800" dirty="0">
              <a:latin typeface="Calibri" panose="020F0502020204030204" pitchFamily="34" charset="0"/>
              <a:cs typeface="Calibri" panose="020F0502020204030204" pitchFamily="34" charset="0"/>
            </a:endParaRPr>
          </a:p>
        </p:txBody>
      </p:sp>
      <p:sp>
        <p:nvSpPr>
          <p:cNvPr id="134" name="צורה חופשית: צורה 133">
            <a:extLst>
              <a:ext uri="{FF2B5EF4-FFF2-40B4-BE49-F238E27FC236}">
                <a16:creationId xmlns:a16="http://schemas.microsoft.com/office/drawing/2014/main" id="{FAA84504-CF02-4CB2-9249-79217EABCF61}"/>
              </a:ext>
            </a:extLst>
          </p:cNvPr>
          <p:cNvSpPr/>
          <p:nvPr/>
        </p:nvSpPr>
        <p:spPr>
          <a:xfrm>
            <a:off x="2771800" y="4280958"/>
            <a:ext cx="5932517" cy="553440"/>
          </a:xfrm>
          <a:custGeom>
            <a:avLst/>
            <a:gdLst>
              <a:gd name="connsiteX0" fmla="*/ 6882713 w 6882713"/>
              <a:gd name="connsiteY0" fmla="*/ 0 h 790842"/>
              <a:gd name="connsiteX1" fmla="*/ 6820929 w 6882713"/>
              <a:gd name="connsiteY1" fmla="*/ 123567 h 790842"/>
              <a:gd name="connsiteX2" fmla="*/ 6783859 w 6882713"/>
              <a:gd name="connsiteY2" fmla="*/ 148281 h 790842"/>
              <a:gd name="connsiteX3" fmla="*/ 6709719 w 6882713"/>
              <a:gd name="connsiteY3" fmla="*/ 210065 h 790842"/>
              <a:gd name="connsiteX4" fmla="*/ 6660292 w 6882713"/>
              <a:gd name="connsiteY4" fmla="*/ 222421 h 790842"/>
              <a:gd name="connsiteX5" fmla="*/ 6573794 w 6882713"/>
              <a:gd name="connsiteY5" fmla="*/ 259492 h 790842"/>
              <a:gd name="connsiteX6" fmla="*/ 6499654 w 6882713"/>
              <a:gd name="connsiteY6" fmla="*/ 271848 h 790842"/>
              <a:gd name="connsiteX7" fmla="*/ 6388443 w 6882713"/>
              <a:gd name="connsiteY7" fmla="*/ 296562 h 790842"/>
              <a:gd name="connsiteX8" fmla="*/ 6351373 w 6882713"/>
              <a:gd name="connsiteY8" fmla="*/ 308919 h 790842"/>
              <a:gd name="connsiteX9" fmla="*/ 6190735 w 6882713"/>
              <a:gd name="connsiteY9" fmla="*/ 321276 h 790842"/>
              <a:gd name="connsiteX10" fmla="*/ 6091881 w 6882713"/>
              <a:gd name="connsiteY10" fmla="*/ 333632 h 790842"/>
              <a:gd name="connsiteX11" fmla="*/ 4744994 w 6882713"/>
              <a:gd name="connsiteY11" fmla="*/ 321276 h 790842"/>
              <a:gd name="connsiteX12" fmla="*/ 4411362 w 6882713"/>
              <a:gd name="connsiteY12" fmla="*/ 284205 h 790842"/>
              <a:gd name="connsiteX13" fmla="*/ 4250724 w 6882713"/>
              <a:gd name="connsiteY13" fmla="*/ 271848 h 790842"/>
              <a:gd name="connsiteX14" fmla="*/ 4090086 w 6882713"/>
              <a:gd name="connsiteY14" fmla="*/ 247135 h 790842"/>
              <a:gd name="connsiteX15" fmla="*/ 3830594 w 6882713"/>
              <a:gd name="connsiteY15" fmla="*/ 234778 h 790842"/>
              <a:gd name="connsiteX16" fmla="*/ 2656702 w 6882713"/>
              <a:gd name="connsiteY16" fmla="*/ 247135 h 790842"/>
              <a:gd name="connsiteX17" fmla="*/ 2347783 w 6882713"/>
              <a:gd name="connsiteY17" fmla="*/ 271848 h 790842"/>
              <a:gd name="connsiteX18" fmla="*/ 2199502 w 6882713"/>
              <a:gd name="connsiteY18" fmla="*/ 284205 h 790842"/>
              <a:gd name="connsiteX19" fmla="*/ 2113005 w 6882713"/>
              <a:gd name="connsiteY19" fmla="*/ 296562 h 790842"/>
              <a:gd name="connsiteX20" fmla="*/ 2038865 w 6882713"/>
              <a:gd name="connsiteY20" fmla="*/ 308919 h 790842"/>
              <a:gd name="connsiteX21" fmla="*/ 1890583 w 6882713"/>
              <a:gd name="connsiteY21" fmla="*/ 321276 h 790842"/>
              <a:gd name="connsiteX22" fmla="*/ 1767016 w 6882713"/>
              <a:gd name="connsiteY22" fmla="*/ 345989 h 790842"/>
              <a:gd name="connsiteX23" fmla="*/ 1643448 w 6882713"/>
              <a:gd name="connsiteY23" fmla="*/ 358346 h 790842"/>
              <a:gd name="connsiteX24" fmla="*/ 1445740 w 6882713"/>
              <a:gd name="connsiteY24" fmla="*/ 383059 h 790842"/>
              <a:gd name="connsiteX25" fmla="*/ 1359243 w 6882713"/>
              <a:gd name="connsiteY25" fmla="*/ 395416 h 790842"/>
              <a:gd name="connsiteX26" fmla="*/ 1186248 w 6882713"/>
              <a:gd name="connsiteY26" fmla="*/ 432486 h 790842"/>
              <a:gd name="connsiteX27" fmla="*/ 1149178 w 6882713"/>
              <a:gd name="connsiteY27" fmla="*/ 444843 h 790842"/>
              <a:gd name="connsiteX28" fmla="*/ 1062681 w 6882713"/>
              <a:gd name="connsiteY28" fmla="*/ 481913 h 790842"/>
              <a:gd name="connsiteX29" fmla="*/ 914400 w 6882713"/>
              <a:gd name="connsiteY29" fmla="*/ 518984 h 790842"/>
              <a:gd name="connsiteX30" fmla="*/ 766119 w 6882713"/>
              <a:gd name="connsiteY30" fmla="*/ 568411 h 790842"/>
              <a:gd name="connsiteX31" fmla="*/ 704335 w 6882713"/>
              <a:gd name="connsiteY31" fmla="*/ 580767 h 790842"/>
              <a:gd name="connsiteX32" fmla="*/ 654908 w 6882713"/>
              <a:gd name="connsiteY32" fmla="*/ 593124 h 790842"/>
              <a:gd name="connsiteX33" fmla="*/ 617838 w 6882713"/>
              <a:gd name="connsiteY33" fmla="*/ 617838 h 790842"/>
              <a:gd name="connsiteX34" fmla="*/ 556054 w 6882713"/>
              <a:gd name="connsiteY34" fmla="*/ 630194 h 790842"/>
              <a:gd name="connsiteX35" fmla="*/ 469556 w 6882713"/>
              <a:gd name="connsiteY35" fmla="*/ 654908 h 790842"/>
              <a:gd name="connsiteX36" fmla="*/ 370702 w 6882713"/>
              <a:gd name="connsiteY36" fmla="*/ 691978 h 790842"/>
              <a:gd name="connsiteX37" fmla="*/ 222421 w 6882713"/>
              <a:gd name="connsiteY37" fmla="*/ 716692 h 790842"/>
              <a:gd name="connsiteX38" fmla="*/ 185351 w 6882713"/>
              <a:gd name="connsiteY38" fmla="*/ 741405 h 790842"/>
              <a:gd name="connsiteX39" fmla="*/ 86497 w 6882713"/>
              <a:gd name="connsiteY39" fmla="*/ 766119 h 790842"/>
              <a:gd name="connsiteX40" fmla="*/ 0 w 6882713"/>
              <a:gd name="connsiteY40" fmla="*/ 790832 h 79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882713" h="790842">
                <a:moveTo>
                  <a:pt x="6882713" y="0"/>
                </a:moveTo>
                <a:cubicBezTo>
                  <a:pt x="6873148" y="22318"/>
                  <a:pt x="6847252" y="97244"/>
                  <a:pt x="6820929" y="123567"/>
                </a:cubicBezTo>
                <a:cubicBezTo>
                  <a:pt x="6810428" y="134068"/>
                  <a:pt x="6795268" y="138774"/>
                  <a:pt x="6783859" y="148281"/>
                </a:cubicBezTo>
                <a:cubicBezTo>
                  <a:pt x="6752426" y="174475"/>
                  <a:pt x="6747614" y="193824"/>
                  <a:pt x="6709719" y="210065"/>
                </a:cubicBezTo>
                <a:cubicBezTo>
                  <a:pt x="6694109" y="216755"/>
                  <a:pt x="6676768" y="218302"/>
                  <a:pt x="6660292" y="222421"/>
                </a:cubicBezTo>
                <a:cubicBezTo>
                  <a:pt x="6630070" y="237532"/>
                  <a:pt x="6606522" y="252219"/>
                  <a:pt x="6573794" y="259492"/>
                </a:cubicBezTo>
                <a:cubicBezTo>
                  <a:pt x="6549336" y="264927"/>
                  <a:pt x="6524367" y="267729"/>
                  <a:pt x="6499654" y="271848"/>
                </a:cubicBezTo>
                <a:cubicBezTo>
                  <a:pt x="6416201" y="299666"/>
                  <a:pt x="6518929" y="267564"/>
                  <a:pt x="6388443" y="296562"/>
                </a:cubicBezTo>
                <a:cubicBezTo>
                  <a:pt x="6375728" y="299388"/>
                  <a:pt x="6364298" y="307303"/>
                  <a:pt x="6351373" y="308919"/>
                </a:cubicBezTo>
                <a:cubicBezTo>
                  <a:pt x="6298084" y="315580"/>
                  <a:pt x="6244197" y="316184"/>
                  <a:pt x="6190735" y="321276"/>
                </a:cubicBezTo>
                <a:cubicBezTo>
                  <a:pt x="6157677" y="324424"/>
                  <a:pt x="6124832" y="329513"/>
                  <a:pt x="6091881" y="333632"/>
                </a:cubicBezTo>
                <a:lnTo>
                  <a:pt x="4744994" y="321276"/>
                </a:lnTo>
                <a:cubicBezTo>
                  <a:pt x="4517869" y="317553"/>
                  <a:pt x="4646641" y="302304"/>
                  <a:pt x="4411362" y="284205"/>
                </a:cubicBezTo>
                <a:lnTo>
                  <a:pt x="4250724" y="271848"/>
                </a:lnTo>
                <a:cubicBezTo>
                  <a:pt x="4219674" y="266673"/>
                  <a:pt x="4117898" y="249122"/>
                  <a:pt x="4090086" y="247135"/>
                </a:cubicBezTo>
                <a:cubicBezTo>
                  <a:pt x="4003711" y="240965"/>
                  <a:pt x="3917091" y="238897"/>
                  <a:pt x="3830594" y="234778"/>
                </a:cubicBezTo>
                <a:lnTo>
                  <a:pt x="2656702" y="247135"/>
                </a:lnTo>
                <a:cubicBezTo>
                  <a:pt x="2553432" y="249717"/>
                  <a:pt x="2450747" y="263500"/>
                  <a:pt x="2347783" y="271848"/>
                </a:cubicBezTo>
                <a:cubicBezTo>
                  <a:pt x="2298347" y="275856"/>
                  <a:pt x="2248602" y="277191"/>
                  <a:pt x="2199502" y="284205"/>
                </a:cubicBezTo>
                <a:lnTo>
                  <a:pt x="2113005" y="296562"/>
                </a:lnTo>
                <a:cubicBezTo>
                  <a:pt x="2088242" y="300372"/>
                  <a:pt x="2063766" y="306152"/>
                  <a:pt x="2038865" y="308919"/>
                </a:cubicBezTo>
                <a:cubicBezTo>
                  <a:pt x="1989570" y="314396"/>
                  <a:pt x="1939878" y="315799"/>
                  <a:pt x="1890583" y="321276"/>
                </a:cubicBezTo>
                <a:cubicBezTo>
                  <a:pt x="1591636" y="354492"/>
                  <a:pt x="1981777" y="315308"/>
                  <a:pt x="1767016" y="345989"/>
                </a:cubicBezTo>
                <a:cubicBezTo>
                  <a:pt x="1726037" y="351843"/>
                  <a:pt x="1684637" y="354227"/>
                  <a:pt x="1643448" y="358346"/>
                </a:cubicBezTo>
                <a:cubicBezTo>
                  <a:pt x="1537332" y="384876"/>
                  <a:pt x="1635978" y="363034"/>
                  <a:pt x="1445740" y="383059"/>
                </a:cubicBezTo>
                <a:cubicBezTo>
                  <a:pt x="1416775" y="386108"/>
                  <a:pt x="1388075" y="391297"/>
                  <a:pt x="1359243" y="395416"/>
                </a:cubicBezTo>
                <a:cubicBezTo>
                  <a:pt x="1253598" y="430631"/>
                  <a:pt x="1310951" y="416899"/>
                  <a:pt x="1186248" y="432486"/>
                </a:cubicBezTo>
                <a:cubicBezTo>
                  <a:pt x="1173891" y="436605"/>
                  <a:pt x="1161150" y="439712"/>
                  <a:pt x="1149178" y="444843"/>
                </a:cubicBezTo>
                <a:cubicBezTo>
                  <a:pt x="1092910" y="468958"/>
                  <a:pt x="1113826" y="468274"/>
                  <a:pt x="1062681" y="481913"/>
                </a:cubicBezTo>
                <a:cubicBezTo>
                  <a:pt x="1013453" y="495040"/>
                  <a:pt x="961704" y="500063"/>
                  <a:pt x="914400" y="518984"/>
                </a:cubicBezTo>
                <a:cubicBezTo>
                  <a:pt x="843770" y="547235"/>
                  <a:pt x="848264" y="547875"/>
                  <a:pt x="766119" y="568411"/>
                </a:cubicBezTo>
                <a:cubicBezTo>
                  <a:pt x="745744" y="573505"/>
                  <a:pt x="724837" y="576211"/>
                  <a:pt x="704335" y="580767"/>
                </a:cubicBezTo>
                <a:cubicBezTo>
                  <a:pt x="687757" y="584451"/>
                  <a:pt x="671384" y="589005"/>
                  <a:pt x="654908" y="593124"/>
                </a:cubicBezTo>
                <a:cubicBezTo>
                  <a:pt x="642551" y="601362"/>
                  <a:pt x="631743" y="612624"/>
                  <a:pt x="617838" y="617838"/>
                </a:cubicBezTo>
                <a:cubicBezTo>
                  <a:pt x="598173" y="625212"/>
                  <a:pt x="576429" y="625100"/>
                  <a:pt x="556054" y="630194"/>
                </a:cubicBezTo>
                <a:cubicBezTo>
                  <a:pt x="526963" y="637467"/>
                  <a:pt x="498278" y="646291"/>
                  <a:pt x="469556" y="654908"/>
                </a:cubicBezTo>
                <a:cubicBezTo>
                  <a:pt x="382801" y="680935"/>
                  <a:pt x="493356" y="651094"/>
                  <a:pt x="370702" y="691978"/>
                </a:cubicBezTo>
                <a:cubicBezTo>
                  <a:pt x="321714" y="708307"/>
                  <a:pt x="274274" y="710210"/>
                  <a:pt x="222421" y="716692"/>
                </a:cubicBezTo>
                <a:cubicBezTo>
                  <a:pt x="210064" y="724930"/>
                  <a:pt x="198634" y="734764"/>
                  <a:pt x="185351" y="741405"/>
                </a:cubicBezTo>
                <a:cubicBezTo>
                  <a:pt x="155355" y="756403"/>
                  <a:pt x="117518" y="757659"/>
                  <a:pt x="86497" y="766119"/>
                </a:cubicBezTo>
                <a:cubicBezTo>
                  <a:pt x="-8894" y="792134"/>
                  <a:pt x="41148" y="790832"/>
                  <a:pt x="0" y="79083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5" name="אליפסה 124">
            <a:extLst>
              <a:ext uri="{FF2B5EF4-FFF2-40B4-BE49-F238E27FC236}">
                <a16:creationId xmlns:a16="http://schemas.microsoft.com/office/drawing/2014/main" id="{D6ACA828-AA8B-405A-844A-E2514B6ED1E7}"/>
              </a:ext>
            </a:extLst>
          </p:cNvPr>
          <p:cNvSpPr/>
          <p:nvPr/>
        </p:nvSpPr>
        <p:spPr>
          <a:xfrm>
            <a:off x="3282097" y="3316382"/>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6" name="אליפסה 125">
            <a:extLst>
              <a:ext uri="{FF2B5EF4-FFF2-40B4-BE49-F238E27FC236}">
                <a16:creationId xmlns:a16="http://schemas.microsoft.com/office/drawing/2014/main" id="{F37C66E7-5566-4532-89BB-B538F331EFA2}"/>
              </a:ext>
            </a:extLst>
          </p:cNvPr>
          <p:cNvSpPr/>
          <p:nvPr/>
        </p:nvSpPr>
        <p:spPr>
          <a:xfrm>
            <a:off x="3967653" y="3169082"/>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7" name="אליפסה 126">
            <a:extLst>
              <a:ext uri="{FF2B5EF4-FFF2-40B4-BE49-F238E27FC236}">
                <a16:creationId xmlns:a16="http://schemas.microsoft.com/office/drawing/2014/main" id="{302A425B-6991-4015-A79A-A24D82E445A8}"/>
              </a:ext>
            </a:extLst>
          </p:cNvPr>
          <p:cNvSpPr/>
          <p:nvPr/>
        </p:nvSpPr>
        <p:spPr>
          <a:xfrm>
            <a:off x="4587565" y="3125496"/>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8" name="אליפסה 127">
            <a:extLst>
              <a:ext uri="{FF2B5EF4-FFF2-40B4-BE49-F238E27FC236}">
                <a16:creationId xmlns:a16="http://schemas.microsoft.com/office/drawing/2014/main" id="{C18ADA95-6F05-4C13-975D-974A81CB79A9}"/>
              </a:ext>
            </a:extLst>
          </p:cNvPr>
          <p:cNvSpPr/>
          <p:nvPr/>
        </p:nvSpPr>
        <p:spPr>
          <a:xfrm>
            <a:off x="5206530" y="3117220"/>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9" name="אליפסה 128">
            <a:extLst>
              <a:ext uri="{FF2B5EF4-FFF2-40B4-BE49-F238E27FC236}">
                <a16:creationId xmlns:a16="http://schemas.microsoft.com/office/drawing/2014/main" id="{5DB06A94-E050-4835-B26A-8B98B7DFED92}"/>
              </a:ext>
            </a:extLst>
          </p:cNvPr>
          <p:cNvSpPr/>
          <p:nvPr/>
        </p:nvSpPr>
        <p:spPr>
          <a:xfrm>
            <a:off x="5824624" y="3077299"/>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0" name="אליפסה 129">
            <a:extLst>
              <a:ext uri="{FF2B5EF4-FFF2-40B4-BE49-F238E27FC236}">
                <a16:creationId xmlns:a16="http://schemas.microsoft.com/office/drawing/2014/main" id="{A189B39C-2B3D-40B2-B3C4-E2367F26C0B0}"/>
              </a:ext>
            </a:extLst>
          </p:cNvPr>
          <p:cNvSpPr/>
          <p:nvPr/>
        </p:nvSpPr>
        <p:spPr>
          <a:xfrm>
            <a:off x="6399166" y="3117220"/>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1" name="אליפסה 130">
            <a:extLst>
              <a:ext uri="{FF2B5EF4-FFF2-40B4-BE49-F238E27FC236}">
                <a16:creationId xmlns:a16="http://schemas.microsoft.com/office/drawing/2014/main" id="{A6D03927-A6F5-4EB6-98D1-FE5B277E3F8C}"/>
              </a:ext>
            </a:extLst>
          </p:cNvPr>
          <p:cNvSpPr/>
          <p:nvPr/>
        </p:nvSpPr>
        <p:spPr>
          <a:xfrm>
            <a:off x="7006983" y="3211211"/>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2" name="אליפסה 131">
            <a:extLst>
              <a:ext uri="{FF2B5EF4-FFF2-40B4-BE49-F238E27FC236}">
                <a16:creationId xmlns:a16="http://schemas.microsoft.com/office/drawing/2014/main" id="{0D9F3D45-ECE3-46D0-ADB1-40AF41F194D3}"/>
              </a:ext>
            </a:extLst>
          </p:cNvPr>
          <p:cNvSpPr/>
          <p:nvPr/>
        </p:nvSpPr>
        <p:spPr>
          <a:xfrm>
            <a:off x="7569012" y="3248966"/>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3" name="אליפסה 132">
            <a:extLst>
              <a:ext uri="{FF2B5EF4-FFF2-40B4-BE49-F238E27FC236}">
                <a16:creationId xmlns:a16="http://schemas.microsoft.com/office/drawing/2014/main" id="{88E3A960-505A-49EC-BE0B-68707C03C951}"/>
              </a:ext>
            </a:extLst>
          </p:cNvPr>
          <p:cNvSpPr/>
          <p:nvPr/>
        </p:nvSpPr>
        <p:spPr>
          <a:xfrm>
            <a:off x="8164317" y="315468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5" name="אליפסה 134">
            <a:extLst>
              <a:ext uri="{FF2B5EF4-FFF2-40B4-BE49-F238E27FC236}">
                <a16:creationId xmlns:a16="http://schemas.microsoft.com/office/drawing/2014/main" id="{EF55E2AA-7D06-48CC-A16E-9C48A6B301AE}"/>
              </a:ext>
            </a:extLst>
          </p:cNvPr>
          <p:cNvSpPr/>
          <p:nvPr/>
        </p:nvSpPr>
        <p:spPr>
          <a:xfrm>
            <a:off x="8184525" y="4248080"/>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6" name="אליפסה 135">
            <a:extLst>
              <a:ext uri="{FF2B5EF4-FFF2-40B4-BE49-F238E27FC236}">
                <a16:creationId xmlns:a16="http://schemas.microsoft.com/office/drawing/2014/main" id="{C4080645-642B-4812-9D4D-0FFFEFA356EC}"/>
              </a:ext>
            </a:extLst>
          </p:cNvPr>
          <p:cNvSpPr/>
          <p:nvPr/>
        </p:nvSpPr>
        <p:spPr>
          <a:xfrm>
            <a:off x="7629297" y="423179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7" name="אליפסה 136">
            <a:extLst>
              <a:ext uri="{FF2B5EF4-FFF2-40B4-BE49-F238E27FC236}">
                <a16:creationId xmlns:a16="http://schemas.microsoft.com/office/drawing/2014/main" id="{E465E04E-1FA7-41FC-BE76-1EC781FD4BB0}"/>
              </a:ext>
            </a:extLst>
          </p:cNvPr>
          <p:cNvSpPr/>
          <p:nvPr/>
        </p:nvSpPr>
        <p:spPr>
          <a:xfrm>
            <a:off x="7075483" y="4248080"/>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8" name="אליפסה 137">
            <a:extLst>
              <a:ext uri="{FF2B5EF4-FFF2-40B4-BE49-F238E27FC236}">
                <a16:creationId xmlns:a16="http://schemas.microsoft.com/office/drawing/2014/main" id="{25728ED0-2776-4B35-AE63-969AA0AD6CCF}"/>
              </a:ext>
            </a:extLst>
          </p:cNvPr>
          <p:cNvSpPr/>
          <p:nvPr/>
        </p:nvSpPr>
        <p:spPr>
          <a:xfrm>
            <a:off x="6495067" y="4233499"/>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9" name="אליפסה 138">
            <a:extLst>
              <a:ext uri="{FF2B5EF4-FFF2-40B4-BE49-F238E27FC236}">
                <a16:creationId xmlns:a16="http://schemas.microsoft.com/office/drawing/2014/main" id="{9727AE02-6D55-4275-81E4-1F93E5021051}"/>
              </a:ext>
            </a:extLst>
          </p:cNvPr>
          <p:cNvSpPr/>
          <p:nvPr/>
        </p:nvSpPr>
        <p:spPr>
          <a:xfrm>
            <a:off x="5901757" y="4178599"/>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0" name="אליפסה 139">
            <a:extLst>
              <a:ext uri="{FF2B5EF4-FFF2-40B4-BE49-F238E27FC236}">
                <a16:creationId xmlns:a16="http://schemas.microsoft.com/office/drawing/2014/main" id="{5D783AAA-B265-4849-91A9-7E5CD6C039BE}"/>
              </a:ext>
            </a:extLst>
          </p:cNvPr>
          <p:cNvSpPr/>
          <p:nvPr/>
        </p:nvSpPr>
        <p:spPr>
          <a:xfrm>
            <a:off x="5301651" y="4171614"/>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1" name="אליפסה 140">
            <a:extLst>
              <a:ext uri="{FF2B5EF4-FFF2-40B4-BE49-F238E27FC236}">
                <a16:creationId xmlns:a16="http://schemas.microsoft.com/office/drawing/2014/main" id="{7409AC40-5502-4BC0-B6FC-6F5FDCA791D6}"/>
              </a:ext>
            </a:extLst>
          </p:cNvPr>
          <p:cNvSpPr/>
          <p:nvPr/>
        </p:nvSpPr>
        <p:spPr>
          <a:xfrm>
            <a:off x="4653465" y="4186674"/>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2" name="אליפסה 141">
            <a:extLst>
              <a:ext uri="{FF2B5EF4-FFF2-40B4-BE49-F238E27FC236}">
                <a16:creationId xmlns:a16="http://schemas.microsoft.com/office/drawing/2014/main" id="{239D2D98-4D68-4DD6-B2A2-7AE546178ED0}"/>
              </a:ext>
            </a:extLst>
          </p:cNvPr>
          <p:cNvSpPr/>
          <p:nvPr/>
        </p:nvSpPr>
        <p:spPr>
          <a:xfrm>
            <a:off x="3984374" y="4215240"/>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1" name="אליפסה 60">
            <a:extLst>
              <a:ext uri="{FF2B5EF4-FFF2-40B4-BE49-F238E27FC236}">
                <a16:creationId xmlns:a16="http://schemas.microsoft.com/office/drawing/2014/main" id="{239D2D98-4D68-4DD6-B2A2-7AE546178ED0}"/>
              </a:ext>
            </a:extLst>
          </p:cNvPr>
          <p:cNvSpPr/>
          <p:nvPr/>
        </p:nvSpPr>
        <p:spPr>
          <a:xfrm>
            <a:off x="3360248" y="4341857"/>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TextBox 5"/>
          <p:cNvSpPr txBox="1"/>
          <p:nvPr/>
        </p:nvSpPr>
        <p:spPr>
          <a:xfrm>
            <a:off x="1060255" y="3430095"/>
            <a:ext cx="1728192" cy="584775"/>
          </a:xfrm>
          <a:prstGeom prst="rect">
            <a:avLst/>
          </a:prstGeom>
          <a:noFill/>
        </p:spPr>
        <p:txBody>
          <a:bodyPr wrap="square" rtlCol="1">
            <a:spAutoFit/>
          </a:bodyPr>
          <a:lstStyle/>
          <a:p>
            <a:pPr algn="ctr"/>
            <a:r>
              <a:rPr lang="en-US" sz="3200" dirty="0">
                <a:solidFill>
                  <a:schemeClr val="accent3">
                    <a:lumMod val="75000"/>
                  </a:schemeClr>
                </a:solidFill>
                <a:latin typeface="Calibri" panose="020F0502020204030204" pitchFamily="34" charset="0"/>
                <a:cs typeface="Calibri" panose="020F0502020204030204" pitchFamily="34" charset="0"/>
              </a:rPr>
              <a:t>5</a:t>
            </a:r>
            <a:r>
              <a:rPr lang="en-US" sz="3200" dirty="0">
                <a:latin typeface="Calibri" panose="020F0502020204030204" pitchFamily="34" charset="0"/>
                <a:cs typeface="Calibri" panose="020F0502020204030204" pitchFamily="34" charset="0"/>
              </a:rPr>
              <a:t> + </a:t>
            </a:r>
            <a:r>
              <a:rPr lang="en-US" sz="3200" dirty="0">
                <a:solidFill>
                  <a:srgbClr val="FF0000"/>
                </a:solidFill>
                <a:latin typeface="Calibri" panose="020F0502020204030204" pitchFamily="34" charset="0"/>
                <a:cs typeface="Calibri" panose="020F0502020204030204" pitchFamily="34" charset="0"/>
              </a:rPr>
              <a:t>4</a:t>
            </a:r>
            <a:endParaRPr lang="he-IL" sz="3200" dirty="0">
              <a:solidFill>
                <a:srgbClr val="FF0000"/>
              </a:solidFill>
              <a:latin typeface="Calibri" panose="020F0502020204030204" pitchFamily="34" charset="0"/>
              <a:cs typeface="Calibri" panose="020F0502020204030204" pitchFamily="34" charset="0"/>
            </a:endParaRPr>
          </a:p>
        </p:txBody>
      </p:sp>
      <p:sp>
        <p:nvSpPr>
          <p:cNvPr id="64" name="TextBox 63"/>
          <p:cNvSpPr txBox="1"/>
          <p:nvPr/>
        </p:nvSpPr>
        <p:spPr>
          <a:xfrm>
            <a:off x="1050619" y="4541600"/>
            <a:ext cx="1728192" cy="584775"/>
          </a:xfrm>
          <a:prstGeom prst="rect">
            <a:avLst/>
          </a:prstGeom>
          <a:noFill/>
        </p:spPr>
        <p:txBody>
          <a:bodyPr wrap="square" rtlCol="1">
            <a:spAutoFit/>
          </a:bodyPr>
          <a:lstStyle/>
          <a:p>
            <a:pPr algn="ctr"/>
            <a:r>
              <a:rPr lang="en-US" sz="3200" dirty="0">
                <a:solidFill>
                  <a:schemeClr val="accent3">
                    <a:lumMod val="75000"/>
                  </a:schemeClr>
                </a:solidFill>
                <a:latin typeface="Calibri" panose="020F0502020204030204" pitchFamily="34" charset="0"/>
                <a:cs typeface="Calibri" panose="020F0502020204030204" pitchFamily="34" charset="0"/>
              </a:rPr>
              <a:t>7</a:t>
            </a:r>
            <a:r>
              <a:rPr lang="en-US" sz="3200" dirty="0">
                <a:latin typeface="Calibri" panose="020F0502020204030204" pitchFamily="34" charset="0"/>
                <a:cs typeface="Calibri" panose="020F0502020204030204" pitchFamily="34" charset="0"/>
              </a:rPr>
              <a:t> + </a:t>
            </a:r>
            <a:r>
              <a:rPr lang="en-US" sz="3200" dirty="0">
                <a:solidFill>
                  <a:srgbClr val="FF0000"/>
                </a:solidFill>
                <a:latin typeface="Calibri" panose="020F0502020204030204" pitchFamily="34" charset="0"/>
                <a:cs typeface="Calibri" panose="020F0502020204030204" pitchFamily="34" charset="0"/>
              </a:rPr>
              <a:t>2</a:t>
            </a:r>
            <a:endParaRPr lang="he-IL" sz="3200" dirty="0">
              <a:solidFill>
                <a:srgbClr val="FF0000"/>
              </a:solidFill>
              <a:latin typeface="Calibri" panose="020F0502020204030204" pitchFamily="34" charset="0"/>
              <a:cs typeface="Calibri" panose="020F0502020204030204" pitchFamily="34" charset="0"/>
            </a:endParaRPr>
          </a:p>
        </p:txBody>
      </p:sp>
      <p:sp>
        <p:nvSpPr>
          <p:cNvPr id="8" name="TextBox 7"/>
          <p:cNvSpPr txBox="1"/>
          <p:nvPr/>
        </p:nvSpPr>
        <p:spPr>
          <a:xfrm>
            <a:off x="15463" y="5628441"/>
            <a:ext cx="871296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הַצִיעוּ לָהֶם עוֹד אֶפְשָרוּיוֹת לְמַחְרוֹזוֹת שֶל 9 חֲרוּזִים בִּשְנֵי צְבָעִים.</a:t>
            </a:r>
          </a:p>
          <a:p>
            <a:endParaRPr lang="he-IL" sz="2800" dirty="0">
              <a:latin typeface="Calibri" panose="020F0502020204030204" pitchFamily="34" charset="0"/>
              <a:cs typeface="Calibri" panose="020F0502020204030204" pitchFamily="34" charset="0"/>
            </a:endParaRPr>
          </a:p>
        </p:txBody>
      </p:sp>
      <p:sp>
        <p:nvSpPr>
          <p:cNvPr id="27" name="TextBox 7">
            <a:extLst>
              <a:ext uri="{FF2B5EF4-FFF2-40B4-BE49-F238E27FC236}">
                <a16:creationId xmlns:a16="http://schemas.microsoft.com/office/drawing/2014/main" id="{FD45F483-E83E-42B5-AA6C-D2AF7117B007}"/>
              </a:ext>
            </a:extLst>
          </p:cNvPr>
          <p:cNvSpPr txBox="1"/>
          <p:nvPr/>
        </p:nvSpPr>
        <p:spPr>
          <a:xfrm>
            <a:off x="4000053" y="1410180"/>
            <a:ext cx="505127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לְדֻגְמָה:</a:t>
            </a:r>
          </a:p>
        </p:txBody>
      </p:sp>
    </p:spTree>
    <p:extLst>
      <p:ext uri="{BB962C8B-B14F-4D97-AF65-F5344CB8AC3E}">
        <p14:creationId xmlns:p14="http://schemas.microsoft.com/office/powerpoint/2010/main" val="2520303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קבוצה 43">
            <a:extLst>
              <a:ext uri="{FF2B5EF4-FFF2-40B4-BE49-F238E27FC236}">
                <a16:creationId xmlns:a16="http://schemas.microsoft.com/office/drawing/2014/main" id="{8C51B85E-22D2-4320-B38F-C589A5AE88FC}"/>
              </a:ext>
            </a:extLst>
          </p:cNvPr>
          <p:cNvGrpSpPr/>
          <p:nvPr/>
        </p:nvGrpSpPr>
        <p:grpSpPr>
          <a:xfrm>
            <a:off x="3003594" y="1271735"/>
            <a:ext cx="5665394" cy="1113089"/>
            <a:chOff x="3003594" y="1271735"/>
            <a:chExt cx="5665394" cy="1113089"/>
          </a:xfrm>
        </p:grpSpPr>
        <p:sp>
          <p:nvSpPr>
            <p:cNvPr id="3" name="צורה חופשית: צורה 123">
              <a:extLst>
                <a:ext uri="{FF2B5EF4-FFF2-40B4-BE49-F238E27FC236}">
                  <a16:creationId xmlns:a16="http://schemas.microsoft.com/office/drawing/2014/main" id="{AECC60DB-FA71-4B40-BBEE-188877A40BF5}"/>
                </a:ext>
              </a:extLst>
            </p:cNvPr>
            <p:cNvSpPr/>
            <p:nvPr/>
          </p:nvSpPr>
          <p:spPr>
            <a:xfrm>
              <a:off x="3003594" y="1543011"/>
              <a:ext cx="5633699" cy="709357"/>
            </a:xfrm>
            <a:custGeom>
              <a:avLst/>
              <a:gdLst>
                <a:gd name="connsiteX0" fmla="*/ 5857103 w 5857103"/>
                <a:gd name="connsiteY0" fmla="*/ 24714 h 803222"/>
                <a:gd name="connsiteX1" fmla="*/ 5832389 w 5857103"/>
                <a:gd name="connsiteY1" fmla="*/ 123568 h 803222"/>
                <a:gd name="connsiteX2" fmla="*/ 5770605 w 5857103"/>
                <a:gd name="connsiteY2" fmla="*/ 197708 h 803222"/>
                <a:gd name="connsiteX3" fmla="*/ 5745892 w 5857103"/>
                <a:gd name="connsiteY3" fmla="*/ 234779 h 803222"/>
                <a:gd name="connsiteX4" fmla="*/ 5659394 w 5857103"/>
                <a:gd name="connsiteY4" fmla="*/ 321276 h 803222"/>
                <a:gd name="connsiteX5" fmla="*/ 5622324 w 5857103"/>
                <a:gd name="connsiteY5" fmla="*/ 358346 h 803222"/>
                <a:gd name="connsiteX6" fmla="*/ 5585254 w 5857103"/>
                <a:gd name="connsiteY6" fmla="*/ 370703 h 803222"/>
                <a:gd name="connsiteX7" fmla="*/ 5548184 w 5857103"/>
                <a:gd name="connsiteY7" fmla="*/ 395417 h 803222"/>
                <a:gd name="connsiteX8" fmla="*/ 5498757 w 5857103"/>
                <a:gd name="connsiteY8" fmla="*/ 432487 h 803222"/>
                <a:gd name="connsiteX9" fmla="*/ 5424616 w 5857103"/>
                <a:gd name="connsiteY9" fmla="*/ 457200 h 803222"/>
                <a:gd name="connsiteX10" fmla="*/ 5276335 w 5857103"/>
                <a:gd name="connsiteY10" fmla="*/ 518984 h 803222"/>
                <a:gd name="connsiteX11" fmla="*/ 5239265 w 5857103"/>
                <a:gd name="connsiteY11" fmla="*/ 531341 h 803222"/>
                <a:gd name="connsiteX12" fmla="*/ 5165124 w 5857103"/>
                <a:gd name="connsiteY12" fmla="*/ 568411 h 803222"/>
                <a:gd name="connsiteX13" fmla="*/ 4930346 w 5857103"/>
                <a:gd name="connsiteY13" fmla="*/ 556054 h 803222"/>
                <a:gd name="connsiteX14" fmla="*/ 4782065 w 5857103"/>
                <a:gd name="connsiteY14" fmla="*/ 494271 h 803222"/>
                <a:gd name="connsiteX15" fmla="*/ 4707924 w 5857103"/>
                <a:gd name="connsiteY15" fmla="*/ 469557 h 803222"/>
                <a:gd name="connsiteX16" fmla="*/ 4658497 w 5857103"/>
                <a:gd name="connsiteY16" fmla="*/ 444844 h 803222"/>
                <a:gd name="connsiteX17" fmla="*/ 4559643 w 5857103"/>
                <a:gd name="connsiteY17" fmla="*/ 407773 h 803222"/>
                <a:gd name="connsiteX18" fmla="*/ 4473146 w 5857103"/>
                <a:gd name="connsiteY18" fmla="*/ 358346 h 803222"/>
                <a:gd name="connsiteX19" fmla="*/ 4411362 w 5857103"/>
                <a:gd name="connsiteY19" fmla="*/ 345989 h 803222"/>
                <a:gd name="connsiteX20" fmla="*/ 4300151 w 5857103"/>
                <a:gd name="connsiteY20" fmla="*/ 296562 h 803222"/>
                <a:gd name="connsiteX21" fmla="*/ 4188940 w 5857103"/>
                <a:gd name="connsiteY21" fmla="*/ 247135 h 803222"/>
                <a:gd name="connsiteX22" fmla="*/ 4127157 w 5857103"/>
                <a:gd name="connsiteY22" fmla="*/ 234779 h 803222"/>
                <a:gd name="connsiteX23" fmla="*/ 4015946 w 5857103"/>
                <a:gd name="connsiteY23" fmla="*/ 185352 h 803222"/>
                <a:gd name="connsiteX24" fmla="*/ 3966519 w 5857103"/>
                <a:gd name="connsiteY24" fmla="*/ 160638 h 803222"/>
                <a:gd name="connsiteX25" fmla="*/ 3917092 w 5857103"/>
                <a:gd name="connsiteY25" fmla="*/ 148281 h 803222"/>
                <a:gd name="connsiteX26" fmla="*/ 3842951 w 5857103"/>
                <a:gd name="connsiteY26" fmla="*/ 123568 h 803222"/>
                <a:gd name="connsiteX27" fmla="*/ 3731740 w 5857103"/>
                <a:gd name="connsiteY27" fmla="*/ 98854 h 803222"/>
                <a:gd name="connsiteX28" fmla="*/ 3669957 w 5857103"/>
                <a:gd name="connsiteY28" fmla="*/ 74141 h 803222"/>
                <a:gd name="connsiteX29" fmla="*/ 3509319 w 5857103"/>
                <a:gd name="connsiteY29" fmla="*/ 37071 h 803222"/>
                <a:gd name="connsiteX30" fmla="*/ 3459892 w 5857103"/>
                <a:gd name="connsiteY30" fmla="*/ 24714 h 803222"/>
                <a:gd name="connsiteX31" fmla="*/ 3212757 w 5857103"/>
                <a:gd name="connsiteY31" fmla="*/ 0 h 803222"/>
                <a:gd name="connsiteX32" fmla="*/ 2545492 w 5857103"/>
                <a:gd name="connsiteY32" fmla="*/ 12357 h 803222"/>
                <a:gd name="connsiteX33" fmla="*/ 2347784 w 5857103"/>
                <a:gd name="connsiteY33" fmla="*/ 49427 h 803222"/>
                <a:gd name="connsiteX34" fmla="*/ 2310713 w 5857103"/>
                <a:gd name="connsiteY34" fmla="*/ 61784 h 803222"/>
                <a:gd name="connsiteX35" fmla="*/ 2261286 w 5857103"/>
                <a:gd name="connsiteY35" fmla="*/ 74141 h 803222"/>
                <a:gd name="connsiteX36" fmla="*/ 2174789 w 5857103"/>
                <a:gd name="connsiteY36" fmla="*/ 98854 h 803222"/>
                <a:gd name="connsiteX37" fmla="*/ 2113005 w 5857103"/>
                <a:gd name="connsiteY37" fmla="*/ 111211 h 803222"/>
                <a:gd name="connsiteX38" fmla="*/ 2063578 w 5857103"/>
                <a:gd name="connsiteY38" fmla="*/ 123568 h 803222"/>
                <a:gd name="connsiteX39" fmla="*/ 1977081 w 5857103"/>
                <a:gd name="connsiteY39" fmla="*/ 135925 h 803222"/>
                <a:gd name="connsiteX40" fmla="*/ 1927654 w 5857103"/>
                <a:gd name="connsiteY40" fmla="*/ 148281 h 803222"/>
                <a:gd name="connsiteX41" fmla="*/ 1841157 w 5857103"/>
                <a:gd name="connsiteY41" fmla="*/ 160638 h 803222"/>
                <a:gd name="connsiteX42" fmla="*/ 1729946 w 5857103"/>
                <a:gd name="connsiteY42" fmla="*/ 185352 h 803222"/>
                <a:gd name="connsiteX43" fmla="*/ 1606378 w 5857103"/>
                <a:gd name="connsiteY43" fmla="*/ 210065 h 803222"/>
                <a:gd name="connsiteX44" fmla="*/ 1544594 w 5857103"/>
                <a:gd name="connsiteY44" fmla="*/ 222422 h 803222"/>
                <a:gd name="connsiteX45" fmla="*/ 1482811 w 5857103"/>
                <a:gd name="connsiteY45" fmla="*/ 247135 h 803222"/>
                <a:gd name="connsiteX46" fmla="*/ 1346886 w 5857103"/>
                <a:gd name="connsiteY46" fmla="*/ 284206 h 803222"/>
                <a:gd name="connsiteX47" fmla="*/ 1297459 w 5857103"/>
                <a:gd name="connsiteY47" fmla="*/ 308919 h 803222"/>
                <a:gd name="connsiteX48" fmla="*/ 1260389 w 5857103"/>
                <a:gd name="connsiteY48" fmla="*/ 321276 h 803222"/>
                <a:gd name="connsiteX49" fmla="*/ 1186248 w 5857103"/>
                <a:gd name="connsiteY49" fmla="*/ 358346 h 803222"/>
                <a:gd name="connsiteX50" fmla="*/ 1112108 w 5857103"/>
                <a:gd name="connsiteY50" fmla="*/ 383060 h 803222"/>
                <a:gd name="connsiteX51" fmla="*/ 1025611 w 5857103"/>
                <a:gd name="connsiteY51" fmla="*/ 420130 h 803222"/>
                <a:gd name="connsiteX52" fmla="*/ 988540 w 5857103"/>
                <a:gd name="connsiteY52" fmla="*/ 444844 h 803222"/>
                <a:gd name="connsiteX53" fmla="*/ 914400 w 5857103"/>
                <a:gd name="connsiteY53" fmla="*/ 469557 h 803222"/>
                <a:gd name="connsiteX54" fmla="*/ 877330 w 5857103"/>
                <a:gd name="connsiteY54" fmla="*/ 481914 h 803222"/>
                <a:gd name="connsiteX55" fmla="*/ 790832 w 5857103"/>
                <a:gd name="connsiteY55" fmla="*/ 518984 h 803222"/>
                <a:gd name="connsiteX56" fmla="*/ 741405 w 5857103"/>
                <a:gd name="connsiteY56" fmla="*/ 543698 h 803222"/>
                <a:gd name="connsiteX57" fmla="*/ 704335 w 5857103"/>
                <a:gd name="connsiteY57" fmla="*/ 556054 h 803222"/>
                <a:gd name="connsiteX58" fmla="*/ 642551 w 5857103"/>
                <a:gd name="connsiteY58" fmla="*/ 580768 h 803222"/>
                <a:gd name="connsiteX59" fmla="*/ 593124 w 5857103"/>
                <a:gd name="connsiteY59" fmla="*/ 593125 h 803222"/>
                <a:gd name="connsiteX60" fmla="*/ 531340 w 5857103"/>
                <a:gd name="connsiteY60" fmla="*/ 617838 h 803222"/>
                <a:gd name="connsiteX61" fmla="*/ 432486 w 5857103"/>
                <a:gd name="connsiteY61" fmla="*/ 654908 h 803222"/>
                <a:gd name="connsiteX62" fmla="*/ 383059 w 5857103"/>
                <a:gd name="connsiteY62" fmla="*/ 679622 h 803222"/>
                <a:gd name="connsiteX63" fmla="*/ 296562 w 5857103"/>
                <a:gd name="connsiteY63" fmla="*/ 704335 h 803222"/>
                <a:gd name="connsiteX64" fmla="*/ 247135 w 5857103"/>
                <a:gd name="connsiteY64" fmla="*/ 729049 h 803222"/>
                <a:gd name="connsiteX65" fmla="*/ 197708 w 5857103"/>
                <a:gd name="connsiteY65" fmla="*/ 741406 h 803222"/>
                <a:gd name="connsiteX66" fmla="*/ 123567 w 5857103"/>
                <a:gd name="connsiteY66" fmla="*/ 766119 h 803222"/>
                <a:gd name="connsiteX67" fmla="*/ 49427 w 5857103"/>
                <a:gd name="connsiteY67" fmla="*/ 790833 h 803222"/>
                <a:gd name="connsiteX68" fmla="*/ 0 w 5857103"/>
                <a:gd name="connsiteY68" fmla="*/ 803189 h 8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857103" h="803222">
                  <a:moveTo>
                    <a:pt x="5857103" y="24714"/>
                  </a:moveTo>
                  <a:cubicBezTo>
                    <a:pt x="5852403" y="48216"/>
                    <a:pt x="5845055" y="98236"/>
                    <a:pt x="5832389" y="123568"/>
                  </a:cubicBezTo>
                  <a:cubicBezTo>
                    <a:pt x="5809377" y="169591"/>
                    <a:pt x="5804769" y="156711"/>
                    <a:pt x="5770605" y="197708"/>
                  </a:cubicBezTo>
                  <a:cubicBezTo>
                    <a:pt x="5761098" y="209117"/>
                    <a:pt x="5755827" y="223740"/>
                    <a:pt x="5745892" y="234779"/>
                  </a:cubicBezTo>
                  <a:cubicBezTo>
                    <a:pt x="5718615" y="265087"/>
                    <a:pt x="5688227" y="292444"/>
                    <a:pt x="5659394" y="321276"/>
                  </a:cubicBezTo>
                  <a:cubicBezTo>
                    <a:pt x="5647037" y="333633"/>
                    <a:pt x="5638902" y="352820"/>
                    <a:pt x="5622324" y="358346"/>
                  </a:cubicBezTo>
                  <a:cubicBezTo>
                    <a:pt x="5609967" y="362465"/>
                    <a:pt x="5596904" y="364878"/>
                    <a:pt x="5585254" y="370703"/>
                  </a:cubicBezTo>
                  <a:cubicBezTo>
                    <a:pt x="5571971" y="377345"/>
                    <a:pt x="5560269" y="386785"/>
                    <a:pt x="5548184" y="395417"/>
                  </a:cubicBezTo>
                  <a:cubicBezTo>
                    <a:pt x="5531426" y="407387"/>
                    <a:pt x="5517177" y="423277"/>
                    <a:pt x="5498757" y="432487"/>
                  </a:cubicBezTo>
                  <a:cubicBezTo>
                    <a:pt x="5475457" y="444137"/>
                    <a:pt x="5424616" y="457200"/>
                    <a:pt x="5424616" y="457200"/>
                  </a:cubicBezTo>
                  <a:cubicBezTo>
                    <a:pt x="5355033" y="503590"/>
                    <a:pt x="5401636" y="477217"/>
                    <a:pt x="5276335" y="518984"/>
                  </a:cubicBezTo>
                  <a:cubicBezTo>
                    <a:pt x="5263978" y="523103"/>
                    <a:pt x="5250103" y="524116"/>
                    <a:pt x="5239265" y="531341"/>
                  </a:cubicBezTo>
                  <a:cubicBezTo>
                    <a:pt x="5191356" y="563279"/>
                    <a:pt x="5216283" y="551358"/>
                    <a:pt x="5165124" y="568411"/>
                  </a:cubicBezTo>
                  <a:cubicBezTo>
                    <a:pt x="5086865" y="564292"/>
                    <a:pt x="5007926" y="567137"/>
                    <a:pt x="4930346" y="556054"/>
                  </a:cubicBezTo>
                  <a:cubicBezTo>
                    <a:pt x="4749280" y="530187"/>
                    <a:pt x="4872842" y="534616"/>
                    <a:pt x="4782065" y="494271"/>
                  </a:cubicBezTo>
                  <a:cubicBezTo>
                    <a:pt x="4758260" y="483691"/>
                    <a:pt x="4732111" y="479232"/>
                    <a:pt x="4707924" y="469557"/>
                  </a:cubicBezTo>
                  <a:cubicBezTo>
                    <a:pt x="4690821" y="462716"/>
                    <a:pt x="4675428" y="452100"/>
                    <a:pt x="4658497" y="444844"/>
                  </a:cubicBezTo>
                  <a:cubicBezTo>
                    <a:pt x="4583640" y="412763"/>
                    <a:pt x="4662035" y="458969"/>
                    <a:pt x="4559643" y="407773"/>
                  </a:cubicBezTo>
                  <a:cubicBezTo>
                    <a:pt x="4505411" y="380657"/>
                    <a:pt x="4538132" y="380008"/>
                    <a:pt x="4473146" y="358346"/>
                  </a:cubicBezTo>
                  <a:cubicBezTo>
                    <a:pt x="4453221" y="351704"/>
                    <a:pt x="4431957" y="350108"/>
                    <a:pt x="4411362" y="345989"/>
                  </a:cubicBezTo>
                  <a:cubicBezTo>
                    <a:pt x="4289687" y="285153"/>
                    <a:pt x="4442147" y="359671"/>
                    <a:pt x="4300151" y="296562"/>
                  </a:cubicBezTo>
                  <a:cubicBezTo>
                    <a:pt x="4249605" y="274097"/>
                    <a:pt x="4245284" y="264038"/>
                    <a:pt x="4188940" y="247135"/>
                  </a:cubicBezTo>
                  <a:cubicBezTo>
                    <a:pt x="4168824" y="241100"/>
                    <a:pt x="4147751" y="238898"/>
                    <a:pt x="4127157" y="234779"/>
                  </a:cubicBezTo>
                  <a:cubicBezTo>
                    <a:pt x="4005481" y="173940"/>
                    <a:pt x="4157942" y="248461"/>
                    <a:pt x="4015946" y="185352"/>
                  </a:cubicBezTo>
                  <a:cubicBezTo>
                    <a:pt x="3999113" y="177871"/>
                    <a:pt x="3983767" y="167106"/>
                    <a:pt x="3966519" y="160638"/>
                  </a:cubicBezTo>
                  <a:cubicBezTo>
                    <a:pt x="3950618" y="154675"/>
                    <a:pt x="3933359" y="153161"/>
                    <a:pt x="3917092" y="148281"/>
                  </a:cubicBezTo>
                  <a:cubicBezTo>
                    <a:pt x="3892140" y="140796"/>
                    <a:pt x="3868084" y="130422"/>
                    <a:pt x="3842951" y="123568"/>
                  </a:cubicBezTo>
                  <a:cubicBezTo>
                    <a:pt x="3789086" y="108878"/>
                    <a:pt x="3781674" y="115499"/>
                    <a:pt x="3731740" y="98854"/>
                  </a:cubicBezTo>
                  <a:cubicBezTo>
                    <a:pt x="3710697" y="91840"/>
                    <a:pt x="3691157" y="80664"/>
                    <a:pt x="3669957" y="74141"/>
                  </a:cubicBezTo>
                  <a:cubicBezTo>
                    <a:pt x="3591202" y="49909"/>
                    <a:pt x="3579382" y="52640"/>
                    <a:pt x="3509319" y="37071"/>
                  </a:cubicBezTo>
                  <a:cubicBezTo>
                    <a:pt x="3492741" y="33387"/>
                    <a:pt x="3476677" y="27296"/>
                    <a:pt x="3459892" y="24714"/>
                  </a:cubicBezTo>
                  <a:cubicBezTo>
                    <a:pt x="3409681" y="16989"/>
                    <a:pt x="3256268" y="3956"/>
                    <a:pt x="3212757" y="0"/>
                  </a:cubicBezTo>
                  <a:lnTo>
                    <a:pt x="2545492" y="12357"/>
                  </a:lnTo>
                  <a:cubicBezTo>
                    <a:pt x="2489240" y="14172"/>
                    <a:pt x="2400809" y="31752"/>
                    <a:pt x="2347784" y="49427"/>
                  </a:cubicBezTo>
                  <a:cubicBezTo>
                    <a:pt x="2335427" y="53546"/>
                    <a:pt x="2323237" y="58206"/>
                    <a:pt x="2310713" y="61784"/>
                  </a:cubicBezTo>
                  <a:cubicBezTo>
                    <a:pt x="2294384" y="66450"/>
                    <a:pt x="2277615" y="69475"/>
                    <a:pt x="2261286" y="74141"/>
                  </a:cubicBezTo>
                  <a:cubicBezTo>
                    <a:pt x="2189038" y="94784"/>
                    <a:pt x="2261712" y="79538"/>
                    <a:pt x="2174789" y="98854"/>
                  </a:cubicBezTo>
                  <a:cubicBezTo>
                    <a:pt x="2154287" y="103410"/>
                    <a:pt x="2133507" y="106655"/>
                    <a:pt x="2113005" y="111211"/>
                  </a:cubicBezTo>
                  <a:cubicBezTo>
                    <a:pt x="2096427" y="114895"/>
                    <a:pt x="2080287" y="120530"/>
                    <a:pt x="2063578" y="123568"/>
                  </a:cubicBezTo>
                  <a:cubicBezTo>
                    <a:pt x="2034923" y="128778"/>
                    <a:pt x="2005736" y="130715"/>
                    <a:pt x="1977081" y="135925"/>
                  </a:cubicBezTo>
                  <a:cubicBezTo>
                    <a:pt x="1960372" y="138963"/>
                    <a:pt x="1944363" y="145243"/>
                    <a:pt x="1927654" y="148281"/>
                  </a:cubicBezTo>
                  <a:cubicBezTo>
                    <a:pt x="1898999" y="153491"/>
                    <a:pt x="1869886" y="155850"/>
                    <a:pt x="1841157" y="160638"/>
                  </a:cubicBezTo>
                  <a:cubicBezTo>
                    <a:pt x="1752868" y="175353"/>
                    <a:pt x="1807715" y="168687"/>
                    <a:pt x="1729946" y="185352"/>
                  </a:cubicBezTo>
                  <a:cubicBezTo>
                    <a:pt x="1688873" y="194153"/>
                    <a:pt x="1647567" y="201827"/>
                    <a:pt x="1606378" y="210065"/>
                  </a:cubicBezTo>
                  <a:cubicBezTo>
                    <a:pt x="1585783" y="214184"/>
                    <a:pt x="1564094" y="214622"/>
                    <a:pt x="1544594" y="222422"/>
                  </a:cubicBezTo>
                  <a:cubicBezTo>
                    <a:pt x="1524000" y="230660"/>
                    <a:pt x="1504011" y="240612"/>
                    <a:pt x="1482811" y="247135"/>
                  </a:cubicBezTo>
                  <a:cubicBezTo>
                    <a:pt x="1460472" y="254009"/>
                    <a:pt x="1381991" y="269161"/>
                    <a:pt x="1346886" y="284206"/>
                  </a:cubicBezTo>
                  <a:cubicBezTo>
                    <a:pt x="1329955" y="291462"/>
                    <a:pt x="1314390" y="301663"/>
                    <a:pt x="1297459" y="308919"/>
                  </a:cubicBezTo>
                  <a:cubicBezTo>
                    <a:pt x="1285487" y="314050"/>
                    <a:pt x="1272291" y="315986"/>
                    <a:pt x="1260389" y="321276"/>
                  </a:cubicBezTo>
                  <a:cubicBezTo>
                    <a:pt x="1235140" y="332498"/>
                    <a:pt x="1211753" y="347719"/>
                    <a:pt x="1186248" y="358346"/>
                  </a:cubicBezTo>
                  <a:cubicBezTo>
                    <a:pt x="1162202" y="368365"/>
                    <a:pt x="1133783" y="368610"/>
                    <a:pt x="1112108" y="383060"/>
                  </a:cubicBezTo>
                  <a:cubicBezTo>
                    <a:pt x="1060907" y="417193"/>
                    <a:pt x="1089445" y="404171"/>
                    <a:pt x="1025611" y="420130"/>
                  </a:cubicBezTo>
                  <a:cubicBezTo>
                    <a:pt x="1013254" y="428368"/>
                    <a:pt x="1002111" y="438812"/>
                    <a:pt x="988540" y="444844"/>
                  </a:cubicBezTo>
                  <a:cubicBezTo>
                    <a:pt x="964735" y="455424"/>
                    <a:pt x="939113" y="461319"/>
                    <a:pt x="914400" y="469557"/>
                  </a:cubicBezTo>
                  <a:cubicBezTo>
                    <a:pt x="902043" y="473676"/>
                    <a:pt x="888980" y="476089"/>
                    <a:pt x="877330" y="481914"/>
                  </a:cubicBezTo>
                  <a:cubicBezTo>
                    <a:pt x="713375" y="563890"/>
                    <a:pt x="918125" y="464429"/>
                    <a:pt x="790832" y="518984"/>
                  </a:cubicBezTo>
                  <a:cubicBezTo>
                    <a:pt x="773901" y="526240"/>
                    <a:pt x="758336" y="536442"/>
                    <a:pt x="741405" y="543698"/>
                  </a:cubicBezTo>
                  <a:cubicBezTo>
                    <a:pt x="729433" y="548829"/>
                    <a:pt x="716531" y="551481"/>
                    <a:pt x="704335" y="556054"/>
                  </a:cubicBezTo>
                  <a:cubicBezTo>
                    <a:pt x="683566" y="563842"/>
                    <a:pt x="663594" y="573754"/>
                    <a:pt x="642551" y="580768"/>
                  </a:cubicBezTo>
                  <a:cubicBezTo>
                    <a:pt x="626440" y="586139"/>
                    <a:pt x="609235" y="587755"/>
                    <a:pt x="593124" y="593125"/>
                  </a:cubicBezTo>
                  <a:cubicBezTo>
                    <a:pt x="572081" y="600139"/>
                    <a:pt x="552109" y="610050"/>
                    <a:pt x="531340" y="617838"/>
                  </a:cubicBezTo>
                  <a:cubicBezTo>
                    <a:pt x="466139" y="642288"/>
                    <a:pt x="518434" y="616709"/>
                    <a:pt x="432486" y="654908"/>
                  </a:cubicBezTo>
                  <a:cubicBezTo>
                    <a:pt x="415653" y="662389"/>
                    <a:pt x="399990" y="672366"/>
                    <a:pt x="383059" y="679622"/>
                  </a:cubicBezTo>
                  <a:cubicBezTo>
                    <a:pt x="358237" y="690260"/>
                    <a:pt x="321649" y="698064"/>
                    <a:pt x="296562" y="704335"/>
                  </a:cubicBezTo>
                  <a:cubicBezTo>
                    <a:pt x="280086" y="712573"/>
                    <a:pt x="264383" y="722581"/>
                    <a:pt x="247135" y="729049"/>
                  </a:cubicBezTo>
                  <a:cubicBezTo>
                    <a:pt x="231234" y="735012"/>
                    <a:pt x="213975" y="736526"/>
                    <a:pt x="197708" y="741406"/>
                  </a:cubicBezTo>
                  <a:cubicBezTo>
                    <a:pt x="172756" y="748891"/>
                    <a:pt x="148281" y="757881"/>
                    <a:pt x="123567" y="766119"/>
                  </a:cubicBezTo>
                  <a:lnTo>
                    <a:pt x="49427" y="790833"/>
                  </a:lnTo>
                  <a:cubicBezTo>
                    <a:pt x="8451" y="804491"/>
                    <a:pt x="25381" y="803189"/>
                    <a:pt x="0" y="80318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אליפסה 3">
              <a:extLst>
                <a:ext uri="{FF2B5EF4-FFF2-40B4-BE49-F238E27FC236}">
                  <a16:creationId xmlns:a16="http://schemas.microsoft.com/office/drawing/2014/main" id="{D6ACA828-AA8B-405A-844A-E2514B6ED1E7}"/>
                </a:ext>
              </a:extLst>
            </p:cNvPr>
            <p:cNvSpPr/>
            <p:nvPr/>
          </p:nvSpPr>
          <p:spPr>
            <a:xfrm>
              <a:off x="3203848" y="1844824"/>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 name="אליפסה 4">
              <a:extLst>
                <a:ext uri="{FF2B5EF4-FFF2-40B4-BE49-F238E27FC236}">
                  <a16:creationId xmlns:a16="http://schemas.microsoft.com/office/drawing/2014/main" id="{F37C66E7-5566-4532-89BB-B538F331EFA2}"/>
                </a:ext>
              </a:extLst>
            </p:cNvPr>
            <p:cNvSpPr/>
            <p:nvPr/>
          </p:nvSpPr>
          <p:spPr>
            <a:xfrm>
              <a:off x="3828220" y="1634197"/>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אליפסה 5">
              <a:extLst>
                <a:ext uri="{FF2B5EF4-FFF2-40B4-BE49-F238E27FC236}">
                  <a16:creationId xmlns:a16="http://schemas.microsoft.com/office/drawing/2014/main" id="{302A425B-6991-4015-A79A-A24D82E445A8}"/>
                </a:ext>
              </a:extLst>
            </p:cNvPr>
            <p:cNvSpPr/>
            <p:nvPr/>
          </p:nvSpPr>
          <p:spPr>
            <a:xfrm>
              <a:off x="4431266" y="1444253"/>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C18ADA95-6F05-4C13-975D-974A81CB79A9}"/>
                </a:ext>
              </a:extLst>
            </p:cNvPr>
            <p:cNvSpPr/>
            <p:nvPr/>
          </p:nvSpPr>
          <p:spPr>
            <a:xfrm>
              <a:off x="5074803" y="1318234"/>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 name="אליפסה 7">
              <a:extLst>
                <a:ext uri="{FF2B5EF4-FFF2-40B4-BE49-F238E27FC236}">
                  <a16:creationId xmlns:a16="http://schemas.microsoft.com/office/drawing/2014/main" id="{5DB06A94-E050-4835-B26A-8B98B7DFED92}"/>
                </a:ext>
              </a:extLst>
            </p:cNvPr>
            <p:cNvSpPr/>
            <p:nvPr/>
          </p:nvSpPr>
          <p:spPr>
            <a:xfrm>
              <a:off x="5718340" y="1271735"/>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 name="אליפסה 8">
              <a:extLst>
                <a:ext uri="{FF2B5EF4-FFF2-40B4-BE49-F238E27FC236}">
                  <a16:creationId xmlns:a16="http://schemas.microsoft.com/office/drawing/2014/main" id="{A189B39C-2B3D-40B2-B3C4-E2367F26C0B0}"/>
                </a:ext>
              </a:extLst>
            </p:cNvPr>
            <p:cNvSpPr/>
            <p:nvPr/>
          </p:nvSpPr>
          <p:spPr>
            <a:xfrm>
              <a:off x="6308963" y="1373446"/>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 name="אליפסה 9">
              <a:extLst>
                <a:ext uri="{FF2B5EF4-FFF2-40B4-BE49-F238E27FC236}">
                  <a16:creationId xmlns:a16="http://schemas.microsoft.com/office/drawing/2014/main" id="{A6D03927-A6F5-4EB6-98D1-FE5B277E3F8C}"/>
                </a:ext>
              </a:extLst>
            </p:cNvPr>
            <p:cNvSpPr/>
            <p:nvPr/>
          </p:nvSpPr>
          <p:spPr>
            <a:xfrm>
              <a:off x="6875452" y="1579409"/>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 name="אליפסה 10">
              <a:extLst>
                <a:ext uri="{FF2B5EF4-FFF2-40B4-BE49-F238E27FC236}">
                  <a16:creationId xmlns:a16="http://schemas.microsoft.com/office/drawing/2014/main" id="{0D9F3D45-ECE3-46D0-ADB1-40AF41F194D3}"/>
                </a:ext>
              </a:extLst>
            </p:cNvPr>
            <p:cNvSpPr/>
            <p:nvPr/>
          </p:nvSpPr>
          <p:spPr>
            <a:xfrm>
              <a:off x="7523929" y="1739548"/>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 name="אליפסה 11">
              <a:extLst>
                <a:ext uri="{FF2B5EF4-FFF2-40B4-BE49-F238E27FC236}">
                  <a16:creationId xmlns:a16="http://schemas.microsoft.com/office/drawing/2014/main" id="{88E3A960-505A-49EC-BE0B-68707C03C951}"/>
                </a:ext>
              </a:extLst>
            </p:cNvPr>
            <p:cNvSpPr/>
            <p:nvPr/>
          </p:nvSpPr>
          <p:spPr>
            <a:xfrm>
              <a:off x="8128988" y="1588234"/>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45" name="קבוצה 44">
            <a:extLst>
              <a:ext uri="{FF2B5EF4-FFF2-40B4-BE49-F238E27FC236}">
                <a16:creationId xmlns:a16="http://schemas.microsoft.com/office/drawing/2014/main" id="{D42A9232-1D4F-49D9-91AA-A7A51C913DBB}"/>
              </a:ext>
            </a:extLst>
          </p:cNvPr>
          <p:cNvGrpSpPr/>
          <p:nvPr/>
        </p:nvGrpSpPr>
        <p:grpSpPr>
          <a:xfrm>
            <a:off x="3101751" y="2440373"/>
            <a:ext cx="5633699" cy="1025261"/>
            <a:chOff x="3101751" y="2440373"/>
            <a:chExt cx="5633699" cy="1025261"/>
          </a:xfrm>
        </p:grpSpPr>
        <p:sp>
          <p:nvSpPr>
            <p:cNvPr id="67" name="צורה חופשית: צורה 123">
              <a:extLst>
                <a:ext uri="{FF2B5EF4-FFF2-40B4-BE49-F238E27FC236}">
                  <a16:creationId xmlns:a16="http://schemas.microsoft.com/office/drawing/2014/main" id="{C8BF1CA3-FE02-412F-B99C-392B916E589B}"/>
                </a:ext>
              </a:extLst>
            </p:cNvPr>
            <p:cNvSpPr/>
            <p:nvPr/>
          </p:nvSpPr>
          <p:spPr>
            <a:xfrm>
              <a:off x="3101751" y="2655161"/>
              <a:ext cx="5633699" cy="709357"/>
            </a:xfrm>
            <a:custGeom>
              <a:avLst/>
              <a:gdLst>
                <a:gd name="connsiteX0" fmla="*/ 5857103 w 5857103"/>
                <a:gd name="connsiteY0" fmla="*/ 24714 h 803222"/>
                <a:gd name="connsiteX1" fmla="*/ 5832389 w 5857103"/>
                <a:gd name="connsiteY1" fmla="*/ 123568 h 803222"/>
                <a:gd name="connsiteX2" fmla="*/ 5770605 w 5857103"/>
                <a:gd name="connsiteY2" fmla="*/ 197708 h 803222"/>
                <a:gd name="connsiteX3" fmla="*/ 5745892 w 5857103"/>
                <a:gd name="connsiteY3" fmla="*/ 234779 h 803222"/>
                <a:gd name="connsiteX4" fmla="*/ 5659394 w 5857103"/>
                <a:gd name="connsiteY4" fmla="*/ 321276 h 803222"/>
                <a:gd name="connsiteX5" fmla="*/ 5622324 w 5857103"/>
                <a:gd name="connsiteY5" fmla="*/ 358346 h 803222"/>
                <a:gd name="connsiteX6" fmla="*/ 5585254 w 5857103"/>
                <a:gd name="connsiteY6" fmla="*/ 370703 h 803222"/>
                <a:gd name="connsiteX7" fmla="*/ 5548184 w 5857103"/>
                <a:gd name="connsiteY7" fmla="*/ 395417 h 803222"/>
                <a:gd name="connsiteX8" fmla="*/ 5498757 w 5857103"/>
                <a:gd name="connsiteY8" fmla="*/ 432487 h 803222"/>
                <a:gd name="connsiteX9" fmla="*/ 5424616 w 5857103"/>
                <a:gd name="connsiteY9" fmla="*/ 457200 h 803222"/>
                <a:gd name="connsiteX10" fmla="*/ 5276335 w 5857103"/>
                <a:gd name="connsiteY10" fmla="*/ 518984 h 803222"/>
                <a:gd name="connsiteX11" fmla="*/ 5239265 w 5857103"/>
                <a:gd name="connsiteY11" fmla="*/ 531341 h 803222"/>
                <a:gd name="connsiteX12" fmla="*/ 5165124 w 5857103"/>
                <a:gd name="connsiteY12" fmla="*/ 568411 h 803222"/>
                <a:gd name="connsiteX13" fmla="*/ 4930346 w 5857103"/>
                <a:gd name="connsiteY13" fmla="*/ 556054 h 803222"/>
                <a:gd name="connsiteX14" fmla="*/ 4782065 w 5857103"/>
                <a:gd name="connsiteY14" fmla="*/ 494271 h 803222"/>
                <a:gd name="connsiteX15" fmla="*/ 4707924 w 5857103"/>
                <a:gd name="connsiteY15" fmla="*/ 469557 h 803222"/>
                <a:gd name="connsiteX16" fmla="*/ 4658497 w 5857103"/>
                <a:gd name="connsiteY16" fmla="*/ 444844 h 803222"/>
                <a:gd name="connsiteX17" fmla="*/ 4559643 w 5857103"/>
                <a:gd name="connsiteY17" fmla="*/ 407773 h 803222"/>
                <a:gd name="connsiteX18" fmla="*/ 4473146 w 5857103"/>
                <a:gd name="connsiteY18" fmla="*/ 358346 h 803222"/>
                <a:gd name="connsiteX19" fmla="*/ 4411362 w 5857103"/>
                <a:gd name="connsiteY19" fmla="*/ 345989 h 803222"/>
                <a:gd name="connsiteX20" fmla="*/ 4300151 w 5857103"/>
                <a:gd name="connsiteY20" fmla="*/ 296562 h 803222"/>
                <a:gd name="connsiteX21" fmla="*/ 4188940 w 5857103"/>
                <a:gd name="connsiteY21" fmla="*/ 247135 h 803222"/>
                <a:gd name="connsiteX22" fmla="*/ 4127157 w 5857103"/>
                <a:gd name="connsiteY22" fmla="*/ 234779 h 803222"/>
                <a:gd name="connsiteX23" fmla="*/ 4015946 w 5857103"/>
                <a:gd name="connsiteY23" fmla="*/ 185352 h 803222"/>
                <a:gd name="connsiteX24" fmla="*/ 3966519 w 5857103"/>
                <a:gd name="connsiteY24" fmla="*/ 160638 h 803222"/>
                <a:gd name="connsiteX25" fmla="*/ 3917092 w 5857103"/>
                <a:gd name="connsiteY25" fmla="*/ 148281 h 803222"/>
                <a:gd name="connsiteX26" fmla="*/ 3842951 w 5857103"/>
                <a:gd name="connsiteY26" fmla="*/ 123568 h 803222"/>
                <a:gd name="connsiteX27" fmla="*/ 3731740 w 5857103"/>
                <a:gd name="connsiteY27" fmla="*/ 98854 h 803222"/>
                <a:gd name="connsiteX28" fmla="*/ 3669957 w 5857103"/>
                <a:gd name="connsiteY28" fmla="*/ 74141 h 803222"/>
                <a:gd name="connsiteX29" fmla="*/ 3509319 w 5857103"/>
                <a:gd name="connsiteY29" fmla="*/ 37071 h 803222"/>
                <a:gd name="connsiteX30" fmla="*/ 3459892 w 5857103"/>
                <a:gd name="connsiteY30" fmla="*/ 24714 h 803222"/>
                <a:gd name="connsiteX31" fmla="*/ 3212757 w 5857103"/>
                <a:gd name="connsiteY31" fmla="*/ 0 h 803222"/>
                <a:gd name="connsiteX32" fmla="*/ 2545492 w 5857103"/>
                <a:gd name="connsiteY32" fmla="*/ 12357 h 803222"/>
                <a:gd name="connsiteX33" fmla="*/ 2347784 w 5857103"/>
                <a:gd name="connsiteY33" fmla="*/ 49427 h 803222"/>
                <a:gd name="connsiteX34" fmla="*/ 2310713 w 5857103"/>
                <a:gd name="connsiteY34" fmla="*/ 61784 h 803222"/>
                <a:gd name="connsiteX35" fmla="*/ 2261286 w 5857103"/>
                <a:gd name="connsiteY35" fmla="*/ 74141 h 803222"/>
                <a:gd name="connsiteX36" fmla="*/ 2174789 w 5857103"/>
                <a:gd name="connsiteY36" fmla="*/ 98854 h 803222"/>
                <a:gd name="connsiteX37" fmla="*/ 2113005 w 5857103"/>
                <a:gd name="connsiteY37" fmla="*/ 111211 h 803222"/>
                <a:gd name="connsiteX38" fmla="*/ 2063578 w 5857103"/>
                <a:gd name="connsiteY38" fmla="*/ 123568 h 803222"/>
                <a:gd name="connsiteX39" fmla="*/ 1977081 w 5857103"/>
                <a:gd name="connsiteY39" fmla="*/ 135925 h 803222"/>
                <a:gd name="connsiteX40" fmla="*/ 1927654 w 5857103"/>
                <a:gd name="connsiteY40" fmla="*/ 148281 h 803222"/>
                <a:gd name="connsiteX41" fmla="*/ 1841157 w 5857103"/>
                <a:gd name="connsiteY41" fmla="*/ 160638 h 803222"/>
                <a:gd name="connsiteX42" fmla="*/ 1729946 w 5857103"/>
                <a:gd name="connsiteY42" fmla="*/ 185352 h 803222"/>
                <a:gd name="connsiteX43" fmla="*/ 1606378 w 5857103"/>
                <a:gd name="connsiteY43" fmla="*/ 210065 h 803222"/>
                <a:gd name="connsiteX44" fmla="*/ 1544594 w 5857103"/>
                <a:gd name="connsiteY44" fmla="*/ 222422 h 803222"/>
                <a:gd name="connsiteX45" fmla="*/ 1482811 w 5857103"/>
                <a:gd name="connsiteY45" fmla="*/ 247135 h 803222"/>
                <a:gd name="connsiteX46" fmla="*/ 1346886 w 5857103"/>
                <a:gd name="connsiteY46" fmla="*/ 284206 h 803222"/>
                <a:gd name="connsiteX47" fmla="*/ 1297459 w 5857103"/>
                <a:gd name="connsiteY47" fmla="*/ 308919 h 803222"/>
                <a:gd name="connsiteX48" fmla="*/ 1260389 w 5857103"/>
                <a:gd name="connsiteY48" fmla="*/ 321276 h 803222"/>
                <a:gd name="connsiteX49" fmla="*/ 1186248 w 5857103"/>
                <a:gd name="connsiteY49" fmla="*/ 358346 h 803222"/>
                <a:gd name="connsiteX50" fmla="*/ 1112108 w 5857103"/>
                <a:gd name="connsiteY50" fmla="*/ 383060 h 803222"/>
                <a:gd name="connsiteX51" fmla="*/ 1025611 w 5857103"/>
                <a:gd name="connsiteY51" fmla="*/ 420130 h 803222"/>
                <a:gd name="connsiteX52" fmla="*/ 988540 w 5857103"/>
                <a:gd name="connsiteY52" fmla="*/ 444844 h 803222"/>
                <a:gd name="connsiteX53" fmla="*/ 914400 w 5857103"/>
                <a:gd name="connsiteY53" fmla="*/ 469557 h 803222"/>
                <a:gd name="connsiteX54" fmla="*/ 877330 w 5857103"/>
                <a:gd name="connsiteY54" fmla="*/ 481914 h 803222"/>
                <a:gd name="connsiteX55" fmla="*/ 790832 w 5857103"/>
                <a:gd name="connsiteY55" fmla="*/ 518984 h 803222"/>
                <a:gd name="connsiteX56" fmla="*/ 741405 w 5857103"/>
                <a:gd name="connsiteY56" fmla="*/ 543698 h 803222"/>
                <a:gd name="connsiteX57" fmla="*/ 704335 w 5857103"/>
                <a:gd name="connsiteY57" fmla="*/ 556054 h 803222"/>
                <a:gd name="connsiteX58" fmla="*/ 642551 w 5857103"/>
                <a:gd name="connsiteY58" fmla="*/ 580768 h 803222"/>
                <a:gd name="connsiteX59" fmla="*/ 593124 w 5857103"/>
                <a:gd name="connsiteY59" fmla="*/ 593125 h 803222"/>
                <a:gd name="connsiteX60" fmla="*/ 531340 w 5857103"/>
                <a:gd name="connsiteY60" fmla="*/ 617838 h 803222"/>
                <a:gd name="connsiteX61" fmla="*/ 432486 w 5857103"/>
                <a:gd name="connsiteY61" fmla="*/ 654908 h 803222"/>
                <a:gd name="connsiteX62" fmla="*/ 383059 w 5857103"/>
                <a:gd name="connsiteY62" fmla="*/ 679622 h 803222"/>
                <a:gd name="connsiteX63" fmla="*/ 296562 w 5857103"/>
                <a:gd name="connsiteY63" fmla="*/ 704335 h 803222"/>
                <a:gd name="connsiteX64" fmla="*/ 247135 w 5857103"/>
                <a:gd name="connsiteY64" fmla="*/ 729049 h 803222"/>
                <a:gd name="connsiteX65" fmla="*/ 197708 w 5857103"/>
                <a:gd name="connsiteY65" fmla="*/ 741406 h 803222"/>
                <a:gd name="connsiteX66" fmla="*/ 123567 w 5857103"/>
                <a:gd name="connsiteY66" fmla="*/ 766119 h 803222"/>
                <a:gd name="connsiteX67" fmla="*/ 49427 w 5857103"/>
                <a:gd name="connsiteY67" fmla="*/ 790833 h 803222"/>
                <a:gd name="connsiteX68" fmla="*/ 0 w 5857103"/>
                <a:gd name="connsiteY68" fmla="*/ 803189 h 8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857103" h="803222">
                  <a:moveTo>
                    <a:pt x="5857103" y="24714"/>
                  </a:moveTo>
                  <a:cubicBezTo>
                    <a:pt x="5852403" y="48216"/>
                    <a:pt x="5845055" y="98236"/>
                    <a:pt x="5832389" y="123568"/>
                  </a:cubicBezTo>
                  <a:cubicBezTo>
                    <a:pt x="5809377" y="169591"/>
                    <a:pt x="5804769" y="156711"/>
                    <a:pt x="5770605" y="197708"/>
                  </a:cubicBezTo>
                  <a:cubicBezTo>
                    <a:pt x="5761098" y="209117"/>
                    <a:pt x="5755827" y="223740"/>
                    <a:pt x="5745892" y="234779"/>
                  </a:cubicBezTo>
                  <a:cubicBezTo>
                    <a:pt x="5718615" y="265087"/>
                    <a:pt x="5688227" y="292444"/>
                    <a:pt x="5659394" y="321276"/>
                  </a:cubicBezTo>
                  <a:cubicBezTo>
                    <a:pt x="5647037" y="333633"/>
                    <a:pt x="5638902" y="352820"/>
                    <a:pt x="5622324" y="358346"/>
                  </a:cubicBezTo>
                  <a:cubicBezTo>
                    <a:pt x="5609967" y="362465"/>
                    <a:pt x="5596904" y="364878"/>
                    <a:pt x="5585254" y="370703"/>
                  </a:cubicBezTo>
                  <a:cubicBezTo>
                    <a:pt x="5571971" y="377345"/>
                    <a:pt x="5560269" y="386785"/>
                    <a:pt x="5548184" y="395417"/>
                  </a:cubicBezTo>
                  <a:cubicBezTo>
                    <a:pt x="5531426" y="407387"/>
                    <a:pt x="5517177" y="423277"/>
                    <a:pt x="5498757" y="432487"/>
                  </a:cubicBezTo>
                  <a:cubicBezTo>
                    <a:pt x="5475457" y="444137"/>
                    <a:pt x="5424616" y="457200"/>
                    <a:pt x="5424616" y="457200"/>
                  </a:cubicBezTo>
                  <a:cubicBezTo>
                    <a:pt x="5355033" y="503590"/>
                    <a:pt x="5401636" y="477217"/>
                    <a:pt x="5276335" y="518984"/>
                  </a:cubicBezTo>
                  <a:cubicBezTo>
                    <a:pt x="5263978" y="523103"/>
                    <a:pt x="5250103" y="524116"/>
                    <a:pt x="5239265" y="531341"/>
                  </a:cubicBezTo>
                  <a:cubicBezTo>
                    <a:pt x="5191356" y="563279"/>
                    <a:pt x="5216283" y="551358"/>
                    <a:pt x="5165124" y="568411"/>
                  </a:cubicBezTo>
                  <a:cubicBezTo>
                    <a:pt x="5086865" y="564292"/>
                    <a:pt x="5007926" y="567137"/>
                    <a:pt x="4930346" y="556054"/>
                  </a:cubicBezTo>
                  <a:cubicBezTo>
                    <a:pt x="4749280" y="530187"/>
                    <a:pt x="4872842" y="534616"/>
                    <a:pt x="4782065" y="494271"/>
                  </a:cubicBezTo>
                  <a:cubicBezTo>
                    <a:pt x="4758260" y="483691"/>
                    <a:pt x="4732111" y="479232"/>
                    <a:pt x="4707924" y="469557"/>
                  </a:cubicBezTo>
                  <a:cubicBezTo>
                    <a:pt x="4690821" y="462716"/>
                    <a:pt x="4675428" y="452100"/>
                    <a:pt x="4658497" y="444844"/>
                  </a:cubicBezTo>
                  <a:cubicBezTo>
                    <a:pt x="4583640" y="412763"/>
                    <a:pt x="4662035" y="458969"/>
                    <a:pt x="4559643" y="407773"/>
                  </a:cubicBezTo>
                  <a:cubicBezTo>
                    <a:pt x="4505411" y="380657"/>
                    <a:pt x="4538132" y="380008"/>
                    <a:pt x="4473146" y="358346"/>
                  </a:cubicBezTo>
                  <a:cubicBezTo>
                    <a:pt x="4453221" y="351704"/>
                    <a:pt x="4431957" y="350108"/>
                    <a:pt x="4411362" y="345989"/>
                  </a:cubicBezTo>
                  <a:cubicBezTo>
                    <a:pt x="4289687" y="285153"/>
                    <a:pt x="4442147" y="359671"/>
                    <a:pt x="4300151" y="296562"/>
                  </a:cubicBezTo>
                  <a:cubicBezTo>
                    <a:pt x="4249605" y="274097"/>
                    <a:pt x="4245284" y="264038"/>
                    <a:pt x="4188940" y="247135"/>
                  </a:cubicBezTo>
                  <a:cubicBezTo>
                    <a:pt x="4168824" y="241100"/>
                    <a:pt x="4147751" y="238898"/>
                    <a:pt x="4127157" y="234779"/>
                  </a:cubicBezTo>
                  <a:cubicBezTo>
                    <a:pt x="4005481" y="173940"/>
                    <a:pt x="4157942" y="248461"/>
                    <a:pt x="4015946" y="185352"/>
                  </a:cubicBezTo>
                  <a:cubicBezTo>
                    <a:pt x="3999113" y="177871"/>
                    <a:pt x="3983767" y="167106"/>
                    <a:pt x="3966519" y="160638"/>
                  </a:cubicBezTo>
                  <a:cubicBezTo>
                    <a:pt x="3950618" y="154675"/>
                    <a:pt x="3933359" y="153161"/>
                    <a:pt x="3917092" y="148281"/>
                  </a:cubicBezTo>
                  <a:cubicBezTo>
                    <a:pt x="3892140" y="140796"/>
                    <a:pt x="3868084" y="130422"/>
                    <a:pt x="3842951" y="123568"/>
                  </a:cubicBezTo>
                  <a:cubicBezTo>
                    <a:pt x="3789086" y="108878"/>
                    <a:pt x="3781674" y="115499"/>
                    <a:pt x="3731740" y="98854"/>
                  </a:cubicBezTo>
                  <a:cubicBezTo>
                    <a:pt x="3710697" y="91840"/>
                    <a:pt x="3691157" y="80664"/>
                    <a:pt x="3669957" y="74141"/>
                  </a:cubicBezTo>
                  <a:cubicBezTo>
                    <a:pt x="3591202" y="49909"/>
                    <a:pt x="3579382" y="52640"/>
                    <a:pt x="3509319" y="37071"/>
                  </a:cubicBezTo>
                  <a:cubicBezTo>
                    <a:pt x="3492741" y="33387"/>
                    <a:pt x="3476677" y="27296"/>
                    <a:pt x="3459892" y="24714"/>
                  </a:cubicBezTo>
                  <a:cubicBezTo>
                    <a:pt x="3409681" y="16989"/>
                    <a:pt x="3256268" y="3956"/>
                    <a:pt x="3212757" y="0"/>
                  </a:cubicBezTo>
                  <a:lnTo>
                    <a:pt x="2545492" y="12357"/>
                  </a:lnTo>
                  <a:cubicBezTo>
                    <a:pt x="2489240" y="14172"/>
                    <a:pt x="2400809" y="31752"/>
                    <a:pt x="2347784" y="49427"/>
                  </a:cubicBezTo>
                  <a:cubicBezTo>
                    <a:pt x="2335427" y="53546"/>
                    <a:pt x="2323237" y="58206"/>
                    <a:pt x="2310713" y="61784"/>
                  </a:cubicBezTo>
                  <a:cubicBezTo>
                    <a:pt x="2294384" y="66450"/>
                    <a:pt x="2277615" y="69475"/>
                    <a:pt x="2261286" y="74141"/>
                  </a:cubicBezTo>
                  <a:cubicBezTo>
                    <a:pt x="2189038" y="94784"/>
                    <a:pt x="2261712" y="79538"/>
                    <a:pt x="2174789" y="98854"/>
                  </a:cubicBezTo>
                  <a:cubicBezTo>
                    <a:pt x="2154287" y="103410"/>
                    <a:pt x="2133507" y="106655"/>
                    <a:pt x="2113005" y="111211"/>
                  </a:cubicBezTo>
                  <a:cubicBezTo>
                    <a:pt x="2096427" y="114895"/>
                    <a:pt x="2080287" y="120530"/>
                    <a:pt x="2063578" y="123568"/>
                  </a:cubicBezTo>
                  <a:cubicBezTo>
                    <a:pt x="2034923" y="128778"/>
                    <a:pt x="2005736" y="130715"/>
                    <a:pt x="1977081" y="135925"/>
                  </a:cubicBezTo>
                  <a:cubicBezTo>
                    <a:pt x="1960372" y="138963"/>
                    <a:pt x="1944363" y="145243"/>
                    <a:pt x="1927654" y="148281"/>
                  </a:cubicBezTo>
                  <a:cubicBezTo>
                    <a:pt x="1898999" y="153491"/>
                    <a:pt x="1869886" y="155850"/>
                    <a:pt x="1841157" y="160638"/>
                  </a:cubicBezTo>
                  <a:cubicBezTo>
                    <a:pt x="1752868" y="175353"/>
                    <a:pt x="1807715" y="168687"/>
                    <a:pt x="1729946" y="185352"/>
                  </a:cubicBezTo>
                  <a:cubicBezTo>
                    <a:pt x="1688873" y="194153"/>
                    <a:pt x="1647567" y="201827"/>
                    <a:pt x="1606378" y="210065"/>
                  </a:cubicBezTo>
                  <a:cubicBezTo>
                    <a:pt x="1585783" y="214184"/>
                    <a:pt x="1564094" y="214622"/>
                    <a:pt x="1544594" y="222422"/>
                  </a:cubicBezTo>
                  <a:cubicBezTo>
                    <a:pt x="1524000" y="230660"/>
                    <a:pt x="1504011" y="240612"/>
                    <a:pt x="1482811" y="247135"/>
                  </a:cubicBezTo>
                  <a:cubicBezTo>
                    <a:pt x="1460472" y="254009"/>
                    <a:pt x="1381991" y="269161"/>
                    <a:pt x="1346886" y="284206"/>
                  </a:cubicBezTo>
                  <a:cubicBezTo>
                    <a:pt x="1329955" y="291462"/>
                    <a:pt x="1314390" y="301663"/>
                    <a:pt x="1297459" y="308919"/>
                  </a:cubicBezTo>
                  <a:cubicBezTo>
                    <a:pt x="1285487" y="314050"/>
                    <a:pt x="1272291" y="315986"/>
                    <a:pt x="1260389" y="321276"/>
                  </a:cubicBezTo>
                  <a:cubicBezTo>
                    <a:pt x="1235140" y="332498"/>
                    <a:pt x="1211753" y="347719"/>
                    <a:pt x="1186248" y="358346"/>
                  </a:cubicBezTo>
                  <a:cubicBezTo>
                    <a:pt x="1162202" y="368365"/>
                    <a:pt x="1133783" y="368610"/>
                    <a:pt x="1112108" y="383060"/>
                  </a:cubicBezTo>
                  <a:cubicBezTo>
                    <a:pt x="1060907" y="417193"/>
                    <a:pt x="1089445" y="404171"/>
                    <a:pt x="1025611" y="420130"/>
                  </a:cubicBezTo>
                  <a:cubicBezTo>
                    <a:pt x="1013254" y="428368"/>
                    <a:pt x="1002111" y="438812"/>
                    <a:pt x="988540" y="444844"/>
                  </a:cubicBezTo>
                  <a:cubicBezTo>
                    <a:pt x="964735" y="455424"/>
                    <a:pt x="939113" y="461319"/>
                    <a:pt x="914400" y="469557"/>
                  </a:cubicBezTo>
                  <a:cubicBezTo>
                    <a:pt x="902043" y="473676"/>
                    <a:pt x="888980" y="476089"/>
                    <a:pt x="877330" y="481914"/>
                  </a:cubicBezTo>
                  <a:cubicBezTo>
                    <a:pt x="713375" y="563890"/>
                    <a:pt x="918125" y="464429"/>
                    <a:pt x="790832" y="518984"/>
                  </a:cubicBezTo>
                  <a:cubicBezTo>
                    <a:pt x="773901" y="526240"/>
                    <a:pt x="758336" y="536442"/>
                    <a:pt x="741405" y="543698"/>
                  </a:cubicBezTo>
                  <a:cubicBezTo>
                    <a:pt x="729433" y="548829"/>
                    <a:pt x="716531" y="551481"/>
                    <a:pt x="704335" y="556054"/>
                  </a:cubicBezTo>
                  <a:cubicBezTo>
                    <a:pt x="683566" y="563842"/>
                    <a:pt x="663594" y="573754"/>
                    <a:pt x="642551" y="580768"/>
                  </a:cubicBezTo>
                  <a:cubicBezTo>
                    <a:pt x="626440" y="586139"/>
                    <a:pt x="609235" y="587755"/>
                    <a:pt x="593124" y="593125"/>
                  </a:cubicBezTo>
                  <a:cubicBezTo>
                    <a:pt x="572081" y="600139"/>
                    <a:pt x="552109" y="610050"/>
                    <a:pt x="531340" y="617838"/>
                  </a:cubicBezTo>
                  <a:cubicBezTo>
                    <a:pt x="466139" y="642288"/>
                    <a:pt x="518434" y="616709"/>
                    <a:pt x="432486" y="654908"/>
                  </a:cubicBezTo>
                  <a:cubicBezTo>
                    <a:pt x="415653" y="662389"/>
                    <a:pt x="399990" y="672366"/>
                    <a:pt x="383059" y="679622"/>
                  </a:cubicBezTo>
                  <a:cubicBezTo>
                    <a:pt x="358237" y="690260"/>
                    <a:pt x="321649" y="698064"/>
                    <a:pt x="296562" y="704335"/>
                  </a:cubicBezTo>
                  <a:cubicBezTo>
                    <a:pt x="280086" y="712573"/>
                    <a:pt x="264383" y="722581"/>
                    <a:pt x="247135" y="729049"/>
                  </a:cubicBezTo>
                  <a:cubicBezTo>
                    <a:pt x="231234" y="735012"/>
                    <a:pt x="213975" y="736526"/>
                    <a:pt x="197708" y="741406"/>
                  </a:cubicBezTo>
                  <a:cubicBezTo>
                    <a:pt x="172756" y="748891"/>
                    <a:pt x="148281" y="757881"/>
                    <a:pt x="123567" y="766119"/>
                  </a:cubicBezTo>
                  <a:lnTo>
                    <a:pt x="49427" y="790833"/>
                  </a:lnTo>
                  <a:cubicBezTo>
                    <a:pt x="8451" y="804491"/>
                    <a:pt x="25381" y="803189"/>
                    <a:pt x="0" y="80318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 name="אליפסה 12">
              <a:extLst>
                <a:ext uri="{FF2B5EF4-FFF2-40B4-BE49-F238E27FC236}">
                  <a16:creationId xmlns:a16="http://schemas.microsoft.com/office/drawing/2014/main" id="{EF55E2AA-7D06-48CC-A16E-9C48A6B301AE}"/>
                </a:ext>
              </a:extLst>
            </p:cNvPr>
            <p:cNvSpPr/>
            <p:nvPr/>
          </p:nvSpPr>
          <p:spPr>
            <a:xfrm>
              <a:off x="8154498" y="2739840"/>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 name="אליפסה 13">
              <a:extLst>
                <a:ext uri="{FF2B5EF4-FFF2-40B4-BE49-F238E27FC236}">
                  <a16:creationId xmlns:a16="http://schemas.microsoft.com/office/drawing/2014/main" id="{C4080645-642B-4812-9D4D-0FFFEFA356EC}"/>
                </a:ext>
              </a:extLst>
            </p:cNvPr>
            <p:cNvSpPr/>
            <p:nvPr/>
          </p:nvSpPr>
          <p:spPr>
            <a:xfrm>
              <a:off x="7657805" y="2753825"/>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 name="אליפסה 14">
              <a:extLst>
                <a:ext uri="{FF2B5EF4-FFF2-40B4-BE49-F238E27FC236}">
                  <a16:creationId xmlns:a16="http://schemas.microsoft.com/office/drawing/2014/main" id="{E465E04E-1FA7-41FC-BE76-1EC781FD4BB0}"/>
                </a:ext>
              </a:extLst>
            </p:cNvPr>
            <p:cNvSpPr/>
            <p:nvPr/>
          </p:nvSpPr>
          <p:spPr>
            <a:xfrm>
              <a:off x="6989167" y="2665350"/>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6" name="אליפסה 15">
              <a:extLst>
                <a:ext uri="{FF2B5EF4-FFF2-40B4-BE49-F238E27FC236}">
                  <a16:creationId xmlns:a16="http://schemas.microsoft.com/office/drawing/2014/main" id="{25728ED0-2776-4B35-AE63-969AA0AD6CCF}"/>
                </a:ext>
              </a:extLst>
            </p:cNvPr>
            <p:cNvSpPr/>
            <p:nvPr/>
          </p:nvSpPr>
          <p:spPr>
            <a:xfrm>
              <a:off x="6374502" y="2518089"/>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9727AE02-6D55-4275-81E4-1F93E5021051}"/>
                </a:ext>
              </a:extLst>
            </p:cNvPr>
            <p:cNvSpPr/>
            <p:nvPr/>
          </p:nvSpPr>
          <p:spPr>
            <a:xfrm>
              <a:off x="5804421" y="2440373"/>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5D783AAA-B265-4849-91A9-7E5CD6C039BE}"/>
                </a:ext>
              </a:extLst>
            </p:cNvPr>
            <p:cNvSpPr/>
            <p:nvPr/>
          </p:nvSpPr>
          <p:spPr>
            <a:xfrm>
              <a:off x="5204963" y="2445923"/>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7409AC40-5502-4BC0-B6FC-6F5FDCA791D6}"/>
                </a:ext>
              </a:extLst>
            </p:cNvPr>
            <p:cNvSpPr/>
            <p:nvPr/>
          </p:nvSpPr>
          <p:spPr>
            <a:xfrm>
              <a:off x="4564425" y="2555783"/>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239D2D98-4D68-4DD6-B2A2-7AE546178ED0}"/>
                </a:ext>
              </a:extLst>
            </p:cNvPr>
            <p:cNvSpPr/>
            <p:nvPr/>
          </p:nvSpPr>
          <p:spPr>
            <a:xfrm>
              <a:off x="3943721" y="2725202"/>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239D2D98-4D68-4DD6-B2A2-7AE546178ED0}"/>
                </a:ext>
              </a:extLst>
            </p:cNvPr>
            <p:cNvSpPr/>
            <p:nvPr/>
          </p:nvSpPr>
          <p:spPr>
            <a:xfrm>
              <a:off x="3243854" y="2925634"/>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46" name="קבוצה 45">
            <a:extLst>
              <a:ext uri="{FF2B5EF4-FFF2-40B4-BE49-F238E27FC236}">
                <a16:creationId xmlns:a16="http://schemas.microsoft.com/office/drawing/2014/main" id="{C23E92C3-F7B3-4CD4-92E1-27E3F76F7351}"/>
              </a:ext>
            </a:extLst>
          </p:cNvPr>
          <p:cNvGrpSpPr/>
          <p:nvPr/>
        </p:nvGrpSpPr>
        <p:grpSpPr>
          <a:xfrm>
            <a:off x="3171490" y="3364518"/>
            <a:ext cx="5633699" cy="1066927"/>
            <a:chOff x="3171490" y="3364518"/>
            <a:chExt cx="5633699" cy="1066927"/>
          </a:xfrm>
        </p:grpSpPr>
        <p:sp>
          <p:nvSpPr>
            <p:cNvPr id="23" name="צורה חופשית: צורה 123">
              <a:extLst>
                <a:ext uri="{FF2B5EF4-FFF2-40B4-BE49-F238E27FC236}">
                  <a16:creationId xmlns:a16="http://schemas.microsoft.com/office/drawing/2014/main" id="{AECC60DB-FA71-4B40-BBEE-188877A40BF5}"/>
                </a:ext>
              </a:extLst>
            </p:cNvPr>
            <p:cNvSpPr/>
            <p:nvPr/>
          </p:nvSpPr>
          <p:spPr>
            <a:xfrm>
              <a:off x="3171490" y="3585258"/>
              <a:ext cx="5633699" cy="709357"/>
            </a:xfrm>
            <a:custGeom>
              <a:avLst/>
              <a:gdLst>
                <a:gd name="connsiteX0" fmla="*/ 5857103 w 5857103"/>
                <a:gd name="connsiteY0" fmla="*/ 24714 h 803222"/>
                <a:gd name="connsiteX1" fmla="*/ 5832389 w 5857103"/>
                <a:gd name="connsiteY1" fmla="*/ 123568 h 803222"/>
                <a:gd name="connsiteX2" fmla="*/ 5770605 w 5857103"/>
                <a:gd name="connsiteY2" fmla="*/ 197708 h 803222"/>
                <a:gd name="connsiteX3" fmla="*/ 5745892 w 5857103"/>
                <a:gd name="connsiteY3" fmla="*/ 234779 h 803222"/>
                <a:gd name="connsiteX4" fmla="*/ 5659394 w 5857103"/>
                <a:gd name="connsiteY4" fmla="*/ 321276 h 803222"/>
                <a:gd name="connsiteX5" fmla="*/ 5622324 w 5857103"/>
                <a:gd name="connsiteY5" fmla="*/ 358346 h 803222"/>
                <a:gd name="connsiteX6" fmla="*/ 5585254 w 5857103"/>
                <a:gd name="connsiteY6" fmla="*/ 370703 h 803222"/>
                <a:gd name="connsiteX7" fmla="*/ 5548184 w 5857103"/>
                <a:gd name="connsiteY7" fmla="*/ 395417 h 803222"/>
                <a:gd name="connsiteX8" fmla="*/ 5498757 w 5857103"/>
                <a:gd name="connsiteY8" fmla="*/ 432487 h 803222"/>
                <a:gd name="connsiteX9" fmla="*/ 5424616 w 5857103"/>
                <a:gd name="connsiteY9" fmla="*/ 457200 h 803222"/>
                <a:gd name="connsiteX10" fmla="*/ 5276335 w 5857103"/>
                <a:gd name="connsiteY10" fmla="*/ 518984 h 803222"/>
                <a:gd name="connsiteX11" fmla="*/ 5239265 w 5857103"/>
                <a:gd name="connsiteY11" fmla="*/ 531341 h 803222"/>
                <a:gd name="connsiteX12" fmla="*/ 5165124 w 5857103"/>
                <a:gd name="connsiteY12" fmla="*/ 568411 h 803222"/>
                <a:gd name="connsiteX13" fmla="*/ 4930346 w 5857103"/>
                <a:gd name="connsiteY13" fmla="*/ 556054 h 803222"/>
                <a:gd name="connsiteX14" fmla="*/ 4782065 w 5857103"/>
                <a:gd name="connsiteY14" fmla="*/ 494271 h 803222"/>
                <a:gd name="connsiteX15" fmla="*/ 4707924 w 5857103"/>
                <a:gd name="connsiteY15" fmla="*/ 469557 h 803222"/>
                <a:gd name="connsiteX16" fmla="*/ 4658497 w 5857103"/>
                <a:gd name="connsiteY16" fmla="*/ 444844 h 803222"/>
                <a:gd name="connsiteX17" fmla="*/ 4559643 w 5857103"/>
                <a:gd name="connsiteY17" fmla="*/ 407773 h 803222"/>
                <a:gd name="connsiteX18" fmla="*/ 4473146 w 5857103"/>
                <a:gd name="connsiteY18" fmla="*/ 358346 h 803222"/>
                <a:gd name="connsiteX19" fmla="*/ 4411362 w 5857103"/>
                <a:gd name="connsiteY19" fmla="*/ 345989 h 803222"/>
                <a:gd name="connsiteX20" fmla="*/ 4300151 w 5857103"/>
                <a:gd name="connsiteY20" fmla="*/ 296562 h 803222"/>
                <a:gd name="connsiteX21" fmla="*/ 4188940 w 5857103"/>
                <a:gd name="connsiteY21" fmla="*/ 247135 h 803222"/>
                <a:gd name="connsiteX22" fmla="*/ 4127157 w 5857103"/>
                <a:gd name="connsiteY22" fmla="*/ 234779 h 803222"/>
                <a:gd name="connsiteX23" fmla="*/ 4015946 w 5857103"/>
                <a:gd name="connsiteY23" fmla="*/ 185352 h 803222"/>
                <a:gd name="connsiteX24" fmla="*/ 3966519 w 5857103"/>
                <a:gd name="connsiteY24" fmla="*/ 160638 h 803222"/>
                <a:gd name="connsiteX25" fmla="*/ 3917092 w 5857103"/>
                <a:gd name="connsiteY25" fmla="*/ 148281 h 803222"/>
                <a:gd name="connsiteX26" fmla="*/ 3842951 w 5857103"/>
                <a:gd name="connsiteY26" fmla="*/ 123568 h 803222"/>
                <a:gd name="connsiteX27" fmla="*/ 3731740 w 5857103"/>
                <a:gd name="connsiteY27" fmla="*/ 98854 h 803222"/>
                <a:gd name="connsiteX28" fmla="*/ 3669957 w 5857103"/>
                <a:gd name="connsiteY28" fmla="*/ 74141 h 803222"/>
                <a:gd name="connsiteX29" fmla="*/ 3509319 w 5857103"/>
                <a:gd name="connsiteY29" fmla="*/ 37071 h 803222"/>
                <a:gd name="connsiteX30" fmla="*/ 3459892 w 5857103"/>
                <a:gd name="connsiteY30" fmla="*/ 24714 h 803222"/>
                <a:gd name="connsiteX31" fmla="*/ 3212757 w 5857103"/>
                <a:gd name="connsiteY31" fmla="*/ 0 h 803222"/>
                <a:gd name="connsiteX32" fmla="*/ 2545492 w 5857103"/>
                <a:gd name="connsiteY32" fmla="*/ 12357 h 803222"/>
                <a:gd name="connsiteX33" fmla="*/ 2347784 w 5857103"/>
                <a:gd name="connsiteY33" fmla="*/ 49427 h 803222"/>
                <a:gd name="connsiteX34" fmla="*/ 2310713 w 5857103"/>
                <a:gd name="connsiteY34" fmla="*/ 61784 h 803222"/>
                <a:gd name="connsiteX35" fmla="*/ 2261286 w 5857103"/>
                <a:gd name="connsiteY35" fmla="*/ 74141 h 803222"/>
                <a:gd name="connsiteX36" fmla="*/ 2174789 w 5857103"/>
                <a:gd name="connsiteY36" fmla="*/ 98854 h 803222"/>
                <a:gd name="connsiteX37" fmla="*/ 2113005 w 5857103"/>
                <a:gd name="connsiteY37" fmla="*/ 111211 h 803222"/>
                <a:gd name="connsiteX38" fmla="*/ 2063578 w 5857103"/>
                <a:gd name="connsiteY38" fmla="*/ 123568 h 803222"/>
                <a:gd name="connsiteX39" fmla="*/ 1977081 w 5857103"/>
                <a:gd name="connsiteY39" fmla="*/ 135925 h 803222"/>
                <a:gd name="connsiteX40" fmla="*/ 1927654 w 5857103"/>
                <a:gd name="connsiteY40" fmla="*/ 148281 h 803222"/>
                <a:gd name="connsiteX41" fmla="*/ 1841157 w 5857103"/>
                <a:gd name="connsiteY41" fmla="*/ 160638 h 803222"/>
                <a:gd name="connsiteX42" fmla="*/ 1729946 w 5857103"/>
                <a:gd name="connsiteY42" fmla="*/ 185352 h 803222"/>
                <a:gd name="connsiteX43" fmla="*/ 1606378 w 5857103"/>
                <a:gd name="connsiteY43" fmla="*/ 210065 h 803222"/>
                <a:gd name="connsiteX44" fmla="*/ 1544594 w 5857103"/>
                <a:gd name="connsiteY44" fmla="*/ 222422 h 803222"/>
                <a:gd name="connsiteX45" fmla="*/ 1482811 w 5857103"/>
                <a:gd name="connsiteY45" fmla="*/ 247135 h 803222"/>
                <a:gd name="connsiteX46" fmla="*/ 1346886 w 5857103"/>
                <a:gd name="connsiteY46" fmla="*/ 284206 h 803222"/>
                <a:gd name="connsiteX47" fmla="*/ 1297459 w 5857103"/>
                <a:gd name="connsiteY47" fmla="*/ 308919 h 803222"/>
                <a:gd name="connsiteX48" fmla="*/ 1260389 w 5857103"/>
                <a:gd name="connsiteY48" fmla="*/ 321276 h 803222"/>
                <a:gd name="connsiteX49" fmla="*/ 1186248 w 5857103"/>
                <a:gd name="connsiteY49" fmla="*/ 358346 h 803222"/>
                <a:gd name="connsiteX50" fmla="*/ 1112108 w 5857103"/>
                <a:gd name="connsiteY50" fmla="*/ 383060 h 803222"/>
                <a:gd name="connsiteX51" fmla="*/ 1025611 w 5857103"/>
                <a:gd name="connsiteY51" fmla="*/ 420130 h 803222"/>
                <a:gd name="connsiteX52" fmla="*/ 988540 w 5857103"/>
                <a:gd name="connsiteY52" fmla="*/ 444844 h 803222"/>
                <a:gd name="connsiteX53" fmla="*/ 914400 w 5857103"/>
                <a:gd name="connsiteY53" fmla="*/ 469557 h 803222"/>
                <a:gd name="connsiteX54" fmla="*/ 877330 w 5857103"/>
                <a:gd name="connsiteY54" fmla="*/ 481914 h 803222"/>
                <a:gd name="connsiteX55" fmla="*/ 790832 w 5857103"/>
                <a:gd name="connsiteY55" fmla="*/ 518984 h 803222"/>
                <a:gd name="connsiteX56" fmla="*/ 741405 w 5857103"/>
                <a:gd name="connsiteY56" fmla="*/ 543698 h 803222"/>
                <a:gd name="connsiteX57" fmla="*/ 704335 w 5857103"/>
                <a:gd name="connsiteY57" fmla="*/ 556054 h 803222"/>
                <a:gd name="connsiteX58" fmla="*/ 642551 w 5857103"/>
                <a:gd name="connsiteY58" fmla="*/ 580768 h 803222"/>
                <a:gd name="connsiteX59" fmla="*/ 593124 w 5857103"/>
                <a:gd name="connsiteY59" fmla="*/ 593125 h 803222"/>
                <a:gd name="connsiteX60" fmla="*/ 531340 w 5857103"/>
                <a:gd name="connsiteY60" fmla="*/ 617838 h 803222"/>
                <a:gd name="connsiteX61" fmla="*/ 432486 w 5857103"/>
                <a:gd name="connsiteY61" fmla="*/ 654908 h 803222"/>
                <a:gd name="connsiteX62" fmla="*/ 383059 w 5857103"/>
                <a:gd name="connsiteY62" fmla="*/ 679622 h 803222"/>
                <a:gd name="connsiteX63" fmla="*/ 296562 w 5857103"/>
                <a:gd name="connsiteY63" fmla="*/ 704335 h 803222"/>
                <a:gd name="connsiteX64" fmla="*/ 247135 w 5857103"/>
                <a:gd name="connsiteY64" fmla="*/ 729049 h 803222"/>
                <a:gd name="connsiteX65" fmla="*/ 197708 w 5857103"/>
                <a:gd name="connsiteY65" fmla="*/ 741406 h 803222"/>
                <a:gd name="connsiteX66" fmla="*/ 123567 w 5857103"/>
                <a:gd name="connsiteY66" fmla="*/ 766119 h 803222"/>
                <a:gd name="connsiteX67" fmla="*/ 49427 w 5857103"/>
                <a:gd name="connsiteY67" fmla="*/ 790833 h 803222"/>
                <a:gd name="connsiteX68" fmla="*/ 0 w 5857103"/>
                <a:gd name="connsiteY68" fmla="*/ 803189 h 8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857103" h="803222">
                  <a:moveTo>
                    <a:pt x="5857103" y="24714"/>
                  </a:moveTo>
                  <a:cubicBezTo>
                    <a:pt x="5852403" y="48216"/>
                    <a:pt x="5845055" y="98236"/>
                    <a:pt x="5832389" y="123568"/>
                  </a:cubicBezTo>
                  <a:cubicBezTo>
                    <a:pt x="5809377" y="169591"/>
                    <a:pt x="5804769" y="156711"/>
                    <a:pt x="5770605" y="197708"/>
                  </a:cubicBezTo>
                  <a:cubicBezTo>
                    <a:pt x="5761098" y="209117"/>
                    <a:pt x="5755827" y="223740"/>
                    <a:pt x="5745892" y="234779"/>
                  </a:cubicBezTo>
                  <a:cubicBezTo>
                    <a:pt x="5718615" y="265087"/>
                    <a:pt x="5688227" y="292444"/>
                    <a:pt x="5659394" y="321276"/>
                  </a:cubicBezTo>
                  <a:cubicBezTo>
                    <a:pt x="5647037" y="333633"/>
                    <a:pt x="5638902" y="352820"/>
                    <a:pt x="5622324" y="358346"/>
                  </a:cubicBezTo>
                  <a:cubicBezTo>
                    <a:pt x="5609967" y="362465"/>
                    <a:pt x="5596904" y="364878"/>
                    <a:pt x="5585254" y="370703"/>
                  </a:cubicBezTo>
                  <a:cubicBezTo>
                    <a:pt x="5571971" y="377345"/>
                    <a:pt x="5560269" y="386785"/>
                    <a:pt x="5548184" y="395417"/>
                  </a:cubicBezTo>
                  <a:cubicBezTo>
                    <a:pt x="5531426" y="407387"/>
                    <a:pt x="5517177" y="423277"/>
                    <a:pt x="5498757" y="432487"/>
                  </a:cubicBezTo>
                  <a:cubicBezTo>
                    <a:pt x="5475457" y="444137"/>
                    <a:pt x="5424616" y="457200"/>
                    <a:pt x="5424616" y="457200"/>
                  </a:cubicBezTo>
                  <a:cubicBezTo>
                    <a:pt x="5355033" y="503590"/>
                    <a:pt x="5401636" y="477217"/>
                    <a:pt x="5276335" y="518984"/>
                  </a:cubicBezTo>
                  <a:cubicBezTo>
                    <a:pt x="5263978" y="523103"/>
                    <a:pt x="5250103" y="524116"/>
                    <a:pt x="5239265" y="531341"/>
                  </a:cubicBezTo>
                  <a:cubicBezTo>
                    <a:pt x="5191356" y="563279"/>
                    <a:pt x="5216283" y="551358"/>
                    <a:pt x="5165124" y="568411"/>
                  </a:cubicBezTo>
                  <a:cubicBezTo>
                    <a:pt x="5086865" y="564292"/>
                    <a:pt x="5007926" y="567137"/>
                    <a:pt x="4930346" y="556054"/>
                  </a:cubicBezTo>
                  <a:cubicBezTo>
                    <a:pt x="4749280" y="530187"/>
                    <a:pt x="4872842" y="534616"/>
                    <a:pt x="4782065" y="494271"/>
                  </a:cubicBezTo>
                  <a:cubicBezTo>
                    <a:pt x="4758260" y="483691"/>
                    <a:pt x="4732111" y="479232"/>
                    <a:pt x="4707924" y="469557"/>
                  </a:cubicBezTo>
                  <a:cubicBezTo>
                    <a:pt x="4690821" y="462716"/>
                    <a:pt x="4675428" y="452100"/>
                    <a:pt x="4658497" y="444844"/>
                  </a:cubicBezTo>
                  <a:cubicBezTo>
                    <a:pt x="4583640" y="412763"/>
                    <a:pt x="4662035" y="458969"/>
                    <a:pt x="4559643" y="407773"/>
                  </a:cubicBezTo>
                  <a:cubicBezTo>
                    <a:pt x="4505411" y="380657"/>
                    <a:pt x="4538132" y="380008"/>
                    <a:pt x="4473146" y="358346"/>
                  </a:cubicBezTo>
                  <a:cubicBezTo>
                    <a:pt x="4453221" y="351704"/>
                    <a:pt x="4431957" y="350108"/>
                    <a:pt x="4411362" y="345989"/>
                  </a:cubicBezTo>
                  <a:cubicBezTo>
                    <a:pt x="4289687" y="285153"/>
                    <a:pt x="4442147" y="359671"/>
                    <a:pt x="4300151" y="296562"/>
                  </a:cubicBezTo>
                  <a:cubicBezTo>
                    <a:pt x="4249605" y="274097"/>
                    <a:pt x="4245284" y="264038"/>
                    <a:pt x="4188940" y="247135"/>
                  </a:cubicBezTo>
                  <a:cubicBezTo>
                    <a:pt x="4168824" y="241100"/>
                    <a:pt x="4147751" y="238898"/>
                    <a:pt x="4127157" y="234779"/>
                  </a:cubicBezTo>
                  <a:cubicBezTo>
                    <a:pt x="4005481" y="173940"/>
                    <a:pt x="4157942" y="248461"/>
                    <a:pt x="4015946" y="185352"/>
                  </a:cubicBezTo>
                  <a:cubicBezTo>
                    <a:pt x="3999113" y="177871"/>
                    <a:pt x="3983767" y="167106"/>
                    <a:pt x="3966519" y="160638"/>
                  </a:cubicBezTo>
                  <a:cubicBezTo>
                    <a:pt x="3950618" y="154675"/>
                    <a:pt x="3933359" y="153161"/>
                    <a:pt x="3917092" y="148281"/>
                  </a:cubicBezTo>
                  <a:cubicBezTo>
                    <a:pt x="3892140" y="140796"/>
                    <a:pt x="3868084" y="130422"/>
                    <a:pt x="3842951" y="123568"/>
                  </a:cubicBezTo>
                  <a:cubicBezTo>
                    <a:pt x="3789086" y="108878"/>
                    <a:pt x="3781674" y="115499"/>
                    <a:pt x="3731740" y="98854"/>
                  </a:cubicBezTo>
                  <a:cubicBezTo>
                    <a:pt x="3710697" y="91840"/>
                    <a:pt x="3691157" y="80664"/>
                    <a:pt x="3669957" y="74141"/>
                  </a:cubicBezTo>
                  <a:cubicBezTo>
                    <a:pt x="3591202" y="49909"/>
                    <a:pt x="3579382" y="52640"/>
                    <a:pt x="3509319" y="37071"/>
                  </a:cubicBezTo>
                  <a:cubicBezTo>
                    <a:pt x="3492741" y="33387"/>
                    <a:pt x="3476677" y="27296"/>
                    <a:pt x="3459892" y="24714"/>
                  </a:cubicBezTo>
                  <a:cubicBezTo>
                    <a:pt x="3409681" y="16989"/>
                    <a:pt x="3256268" y="3956"/>
                    <a:pt x="3212757" y="0"/>
                  </a:cubicBezTo>
                  <a:lnTo>
                    <a:pt x="2545492" y="12357"/>
                  </a:lnTo>
                  <a:cubicBezTo>
                    <a:pt x="2489240" y="14172"/>
                    <a:pt x="2400809" y="31752"/>
                    <a:pt x="2347784" y="49427"/>
                  </a:cubicBezTo>
                  <a:cubicBezTo>
                    <a:pt x="2335427" y="53546"/>
                    <a:pt x="2323237" y="58206"/>
                    <a:pt x="2310713" y="61784"/>
                  </a:cubicBezTo>
                  <a:cubicBezTo>
                    <a:pt x="2294384" y="66450"/>
                    <a:pt x="2277615" y="69475"/>
                    <a:pt x="2261286" y="74141"/>
                  </a:cubicBezTo>
                  <a:cubicBezTo>
                    <a:pt x="2189038" y="94784"/>
                    <a:pt x="2261712" y="79538"/>
                    <a:pt x="2174789" y="98854"/>
                  </a:cubicBezTo>
                  <a:cubicBezTo>
                    <a:pt x="2154287" y="103410"/>
                    <a:pt x="2133507" y="106655"/>
                    <a:pt x="2113005" y="111211"/>
                  </a:cubicBezTo>
                  <a:cubicBezTo>
                    <a:pt x="2096427" y="114895"/>
                    <a:pt x="2080287" y="120530"/>
                    <a:pt x="2063578" y="123568"/>
                  </a:cubicBezTo>
                  <a:cubicBezTo>
                    <a:pt x="2034923" y="128778"/>
                    <a:pt x="2005736" y="130715"/>
                    <a:pt x="1977081" y="135925"/>
                  </a:cubicBezTo>
                  <a:cubicBezTo>
                    <a:pt x="1960372" y="138963"/>
                    <a:pt x="1944363" y="145243"/>
                    <a:pt x="1927654" y="148281"/>
                  </a:cubicBezTo>
                  <a:cubicBezTo>
                    <a:pt x="1898999" y="153491"/>
                    <a:pt x="1869886" y="155850"/>
                    <a:pt x="1841157" y="160638"/>
                  </a:cubicBezTo>
                  <a:cubicBezTo>
                    <a:pt x="1752868" y="175353"/>
                    <a:pt x="1807715" y="168687"/>
                    <a:pt x="1729946" y="185352"/>
                  </a:cubicBezTo>
                  <a:cubicBezTo>
                    <a:pt x="1688873" y="194153"/>
                    <a:pt x="1647567" y="201827"/>
                    <a:pt x="1606378" y="210065"/>
                  </a:cubicBezTo>
                  <a:cubicBezTo>
                    <a:pt x="1585783" y="214184"/>
                    <a:pt x="1564094" y="214622"/>
                    <a:pt x="1544594" y="222422"/>
                  </a:cubicBezTo>
                  <a:cubicBezTo>
                    <a:pt x="1524000" y="230660"/>
                    <a:pt x="1504011" y="240612"/>
                    <a:pt x="1482811" y="247135"/>
                  </a:cubicBezTo>
                  <a:cubicBezTo>
                    <a:pt x="1460472" y="254009"/>
                    <a:pt x="1381991" y="269161"/>
                    <a:pt x="1346886" y="284206"/>
                  </a:cubicBezTo>
                  <a:cubicBezTo>
                    <a:pt x="1329955" y="291462"/>
                    <a:pt x="1314390" y="301663"/>
                    <a:pt x="1297459" y="308919"/>
                  </a:cubicBezTo>
                  <a:cubicBezTo>
                    <a:pt x="1285487" y="314050"/>
                    <a:pt x="1272291" y="315986"/>
                    <a:pt x="1260389" y="321276"/>
                  </a:cubicBezTo>
                  <a:cubicBezTo>
                    <a:pt x="1235140" y="332498"/>
                    <a:pt x="1211753" y="347719"/>
                    <a:pt x="1186248" y="358346"/>
                  </a:cubicBezTo>
                  <a:cubicBezTo>
                    <a:pt x="1162202" y="368365"/>
                    <a:pt x="1133783" y="368610"/>
                    <a:pt x="1112108" y="383060"/>
                  </a:cubicBezTo>
                  <a:cubicBezTo>
                    <a:pt x="1060907" y="417193"/>
                    <a:pt x="1089445" y="404171"/>
                    <a:pt x="1025611" y="420130"/>
                  </a:cubicBezTo>
                  <a:cubicBezTo>
                    <a:pt x="1013254" y="428368"/>
                    <a:pt x="1002111" y="438812"/>
                    <a:pt x="988540" y="444844"/>
                  </a:cubicBezTo>
                  <a:cubicBezTo>
                    <a:pt x="964735" y="455424"/>
                    <a:pt x="939113" y="461319"/>
                    <a:pt x="914400" y="469557"/>
                  </a:cubicBezTo>
                  <a:cubicBezTo>
                    <a:pt x="902043" y="473676"/>
                    <a:pt x="888980" y="476089"/>
                    <a:pt x="877330" y="481914"/>
                  </a:cubicBezTo>
                  <a:cubicBezTo>
                    <a:pt x="713375" y="563890"/>
                    <a:pt x="918125" y="464429"/>
                    <a:pt x="790832" y="518984"/>
                  </a:cubicBezTo>
                  <a:cubicBezTo>
                    <a:pt x="773901" y="526240"/>
                    <a:pt x="758336" y="536442"/>
                    <a:pt x="741405" y="543698"/>
                  </a:cubicBezTo>
                  <a:cubicBezTo>
                    <a:pt x="729433" y="548829"/>
                    <a:pt x="716531" y="551481"/>
                    <a:pt x="704335" y="556054"/>
                  </a:cubicBezTo>
                  <a:cubicBezTo>
                    <a:pt x="683566" y="563842"/>
                    <a:pt x="663594" y="573754"/>
                    <a:pt x="642551" y="580768"/>
                  </a:cubicBezTo>
                  <a:cubicBezTo>
                    <a:pt x="626440" y="586139"/>
                    <a:pt x="609235" y="587755"/>
                    <a:pt x="593124" y="593125"/>
                  </a:cubicBezTo>
                  <a:cubicBezTo>
                    <a:pt x="572081" y="600139"/>
                    <a:pt x="552109" y="610050"/>
                    <a:pt x="531340" y="617838"/>
                  </a:cubicBezTo>
                  <a:cubicBezTo>
                    <a:pt x="466139" y="642288"/>
                    <a:pt x="518434" y="616709"/>
                    <a:pt x="432486" y="654908"/>
                  </a:cubicBezTo>
                  <a:cubicBezTo>
                    <a:pt x="415653" y="662389"/>
                    <a:pt x="399990" y="672366"/>
                    <a:pt x="383059" y="679622"/>
                  </a:cubicBezTo>
                  <a:cubicBezTo>
                    <a:pt x="358237" y="690260"/>
                    <a:pt x="321649" y="698064"/>
                    <a:pt x="296562" y="704335"/>
                  </a:cubicBezTo>
                  <a:cubicBezTo>
                    <a:pt x="280086" y="712573"/>
                    <a:pt x="264383" y="722581"/>
                    <a:pt x="247135" y="729049"/>
                  </a:cubicBezTo>
                  <a:cubicBezTo>
                    <a:pt x="231234" y="735012"/>
                    <a:pt x="213975" y="736526"/>
                    <a:pt x="197708" y="741406"/>
                  </a:cubicBezTo>
                  <a:cubicBezTo>
                    <a:pt x="172756" y="748891"/>
                    <a:pt x="148281" y="757881"/>
                    <a:pt x="123567" y="766119"/>
                  </a:cubicBezTo>
                  <a:lnTo>
                    <a:pt x="49427" y="790833"/>
                  </a:lnTo>
                  <a:cubicBezTo>
                    <a:pt x="8451" y="804491"/>
                    <a:pt x="25381" y="803189"/>
                    <a:pt x="0" y="80318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D6ACA828-AA8B-405A-844A-E2514B6ED1E7}"/>
                </a:ext>
              </a:extLst>
            </p:cNvPr>
            <p:cNvSpPr/>
            <p:nvPr/>
          </p:nvSpPr>
          <p:spPr>
            <a:xfrm>
              <a:off x="3387724" y="3891445"/>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5" name="אליפסה 24">
              <a:extLst>
                <a:ext uri="{FF2B5EF4-FFF2-40B4-BE49-F238E27FC236}">
                  <a16:creationId xmlns:a16="http://schemas.microsoft.com/office/drawing/2014/main" id="{F37C66E7-5566-4532-89BB-B538F331EFA2}"/>
                </a:ext>
              </a:extLst>
            </p:cNvPr>
            <p:cNvSpPr/>
            <p:nvPr/>
          </p:nvSpPr>
          <p:spPr>
            <a:xfrm>
              <a:off x="4028568" y="3669936"/>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6" name="אליפסה 25">
              <a:extLst>
                <a:ext uri="{FF2B5EF4-FFF2-40B4-BE49-F238E27FC236}">
                  <a16:creationId xmlns:a16="http://schemas.microsoft.com/office/drawing/2014/main" id="{302A425B-6991-4015-A79A-A24D82E445A8}"/>
                </a:ext>
              </a:extLst>
            </p:cNvPr>
            <p:cNvSpPr/>
            <p:nvPr/>
          </p:nvSpPr>
          <p:spPr>
            <a:xfrm>
              <a:off x="4653902" y="3477244"/>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7" name="אליפסה 26">
              <a:extLst>
                <a:ext uri="{FF2B5EF4-FFF2-40B4-BE49-F238E27FC236}">
                  <a16:creationId xmlns:a16="http://schemas.microsoft.com/office/drawing/2014/main" id="{C18ADA95-6F05-4C13-975D-974A81CB79A9}"/>
                </a:ext>
              </a:extLst>
            </p:cNvPr>
            <p:cNvSpPr/>
            <p:nvPr/>
          </p:nvSpPr>
          <p:spPr>
            <a:xfrm>
              <a:off x="5248286" y="3393319"/>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8" name="אליפסה 27">
              <a:extLst>
                <a:ext uri="{FF2B5EF4-FFF2-40B4-BE49-F238E27FC236}">
                  <a16:creationId xmlns:a16="http://schemas.microsoft.com/office/drawing/2014/main" id="{5DB06A94-E050-4835-B26A-8B98B7DFED92}"/>
                </a:ext>
              </a:extLst>
            </p:cNvPr>
            <p:cNvSpPr/>
            <p:nvPr/>
          </p:nvSpPr>
          <p:spPr>
            <a:xfrm>
              <a:off x="5908265" y="3364518"/>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9" name="אליפסה 28">
              <a:extLst>
                <a:ext uri="{FF2B5EF4-FFF2-40B4-BE49-F238E27FC236}">
                  <a16:creationId xmlns:a16="http://schemas.microsoft.com/office/drawing/2014/main" id="{A189B39C-2B3D-40B2-B3C4-E2367F26C0B0}"/>
                </a:ext>
              </a:extLst>
            </p:cNvPr>
            <p:cNvSpPr/>
            <p:nvPr/>
          </p:nvSpPr>
          <p:spPr>
            <a:xfrm>
              <a:off x="6488042" y="3458623"/>
              <a:ext cx="540000" cy="540000"/>
            </a:xfrm>
            <a:prstGeom prst="ellipse">
              <a:avLst/>
            </a:prstGeom>
            <a:solidFill>
              <a:srgbClr val="7DB458"/>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0" name="אליפסה 29">
              <a:extLst>
                <a:ext uri="{FF2B5EF4-FFF2-40B4-BE49-F238E27FC236}">
                  <a16:creationId xmlns:a16="http://schemas.microsoft.com/office/drawing/2014/main" id="{A6D03927-A6F5-4EB6-98D1-FE5B277E3F8C}"/>
                </a:ext>
              </a:extLst>
            </p:cNvPr>
            <p:cNvSpPr/>
            <p:nvPr/>
          </p:nvSpPr>
          <p:spPr>
            <a:xfrm>
              <a:off x="7063918" y="3621445"/>
              <a:ext cx="540000" cy="540000"/>
            </a:xfrm>
            <a:prstGeom prst="ellipse">
              <a:avLst/>
            </a:prstGeom>
            <a:solidFill>
              <a:srgbClr val="7DB458"/>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0D9F3D45-ECE3-46D0-ADB1-40AF41F194D3}"/>
                </a:ext>
              </a:extLst>
            </p:cNvPr>
            <p:cNvSpPr/>
            <p:nvPr/>
          </p:nvSpPr>
          <p:spPr>
            <a:xfrm>
              <a:off x="7653437" y="3789196"/>
              <a:ext cx="540000" cy="540000"/>
            </a:xfrm>
            <a:prstGeom prst="ellipse">
              <a:avLst/>
            </a:prstGeom>
            <a:solidFill>
              <a:srgbClr val="7DB458"/>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2" name="אליפסה 31">
              <a:extLst>
                <a:ext uri="{FF2B5EF4-FFF2-40B4-BE49-F238E27FC236}">
                  <a16:creationId xmlns:a16="http://schemas.microsoft.com/office/drawing/2014/main" id="{88E3A960-505A-49EC-BE0B-68707C03C951}"/>
                </a:ext>
              </a:extLst>
            </p:cNvPr>
            <p:cNvSpPr/>
            <p:nvPr/>
          </p:nvSpPr>
          <p:spPr>
            <a:xfrm>
              <a:off x="8229313" y="3584971"/>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51" name="קבוצה 50">
            <a:extLst>
              <a:ext uri="{FF2B5EF4-FFF2-40B4-BE49-F238E27FC236}">
                <a16:creationId xmlns:a16="http://schemas.microsoft.com/office/drawing/2014/main" id="{65AEE626-2486-4F23-9262-78A0D0172869}"/>
              </a:ext>
            </a:extLst>
          </p:cNvPr>
          <p:cNvGrpSpPr/>
          <p:nvPr/>
        </p:nvGrpSpPr>
        <p:grpSpPr>
          <a:xfrm>
            <a:off x="3257571" y="4258214"/>
            <a:ext cx="5633699" cy="1069042"/>
            <a:chOff x="3257571" y="4258214"/>
            <a:chExt cx="5633699" cy="1069042"/>
          </a:xfrm>
        </p:grpSpPr>
        <p:sp>
          <p:nvSpPr>
            <p:cNvPr id="69" name="צורה חופשית: צורה 123">
              <a:extLst>
                <a:ext uri="{FF2B5EF4-FFF2-40B4-BE49-F238E27FC236}">
                  <a16:creationId xmlns:a16="http://schemas.microsoft.com/office/drawing/2014/main" id="{7DB592EA-0C2D-42A8-9F39-84E544D01F03}"/>
                </a:ext>
              </a:extLst>
            </p:cNvPr>
            <p:cNvSpPr/>
            <p:nvPr/>
          </p:nvSpPr>
          <p:spPr>
            <a:xfrm>
              <a:off x="3257571" y="4497822"/>
              <a:ext cx="5633699" cy="709357"/>
            </a:xfrm>
            <a:custGeom>
              <a:avLst/>
              <a:gdLst>
                <a:gd name="connsiteX0" fmla="*/ 5857103 w 5857103"/>
                <a:gd name="connsiteY0" fmla="*/ 24714 h 803222"/>
                <a:gd name="connsiteX1" fmla="*/ 5832389 w 5857103"/>
                <a:gd name="connsiteY1" fmla="*/ 123568 h 803222"/>
                <a:gd name="connsiteX2" fmla="*/ 5770605 w 5857103"/>
                <a:gd name="connsiteY2" fmla="*/ 197708 h 803222"/>
                <a:gd name="connsiteX3" fmla="*/ 5745892 w 5857103"/>
                <a:gd name="connsiteY3" fmla="*/ 234779 h 803222"/>
                <a:gd name="connsiteX4" fmla="*/ 5659394 w 5857103"/>
                <a:gd name="connsiteY4" fmla="*/ 321276 h 803222"/>
                <a:gd name="connsiteX5" fmla="*/ 5622324 w 5857103"/>
                <a:gd name="connsiteY5" fmla="*/ 358346 h 803222"/>
                <a:gd name="connsiteX6" fmla="*/ 5585254 w 5857103"/>
                <a:gd name="connsiteY6" fmla="*/ 370703 h 803222"/>
                <a:gd name="connsiteX7" fmla="*/ 5548184 w 5857103"/>
                <a:gd name="connsiteY7" fmla="*/ 395417 h 803222"/>
                <a:gd name="connsiteX8" fmla="*/ 5498757 w 5857103"/>
                <a:gd name="connsiteY8" fmla="*/ 432487 h 803222"/>
                <a:gd name="connsiteX9" fmla="*/ 5424616 w 5857103"/>
                <a:gd name="connsiteY9" fmla="*/ 457200 h 803222"/>
                <a:gd name="connsiteX10" fmla="*/ 5276335 w 5857103"/>
                <a:gd name="connsiteY10" fmla="*/ 518984 h 803222"/>
                <a:gd name="connsiteX11" fmla="*/ 5239265 w 5857103"/>
                <a:gd name="connsiteY11" fmla="*/ 531341 h 803222"/>
                <a:gd name="connsiteX12" fmla="*/ 5165124 w 5857103"/>
                <a:gd name="connsiteY12" fmla="*/ 568411 h 803222"/>
                <a:gd name="connsiteX13" fmla="*/ 4930346 w 5857103"/>
                <a:gd name="connsiteY13" fmla="*/ 556054 h 803222"/>
                <a:gd name="connsiteX14" fmla="*/ 4782065 w 5857103"/>
                <a:gd name="connsiteY14" fmla="*/ 494271 h 803222"/>
                <a:gd name="connsiteX15" fmla="*/ 4707924 w 5857103"/>
                <a:gd name="connsiteY15" fmla="*/ 469557 h 803222"/>
                <a:gd name="connsiteX16" fmla="*/ 4658497 w 5857103"/>
                <a:gd name="connsiteY16" fmla="*/ 444844 h 803222"/>
                <a:gd name="connsiteX17" fmla="*/ 4559643 w 5857103"/>
                <a:gd name="connsiteY17" fmla="*/ 407773 h 803222"/>
                <a:gd name="connsiteX18" fmla="*/ 4473146 w 5857103"/>
                <a:gd name="connsiteY18" fmla="*/ 358346 h 803222"/>
                <a:gd name="connsiteX19" fmla="*/ 4411362 w 5857103"/>
                <a:gd name="connsiteY19" fmla="*/ 345989 h 803222"/>
                <a:gd name="connsiteX20" fmla="*/ 4300151 w 5857103"/>
                <a:gd name="connsiteY20" fmla="*/ 296562 h 803222"/>
                <a:gd name="connsiteX21" fmla="*/ 4188940 w 5857103"/>
                <a:gd name="connsiteY21" fmla="*/ 247135 h 803222"/>
                <a:gd name="connsiteX22" fmla="*/ 4127157 w 5857103"/>
                <a:gd name="connsiteY22" fmla="*/ 234779 h 803222"/>
                <a:gd name="connsiteX23" fmla="*/ 4015946 w 5857103"/>
                <a:gd name="connsiteY23" fmla="*/ 185352 h 803222"/>
                <a:gd name="connsiteX24" fmla="*/ 3966519 w 5857103"/>
                <a:gd name="connsiteY24" fmla="*/ 160638 h 803222"/>
                <a:gd name="connsiteX25" fmla="*/ 3917092 w 5857103"/>
                <a:gd name="connsiteY25" fmla="*/ 148281 h 803222"/>
                <a:gd name="connsiteX26" fmla="*/ 3842951 w 5857103"/>
                <a:gd name="connsiteY26" fmla="*/ 123568 h 803222"/>
                <a:gd name="connsiteX27" fmla="*/ 3731740 w 5857103"/>
                <a:gd name="connsiteY27" fmla="*/ 98854 h 803222"/>
                <a:gd name="connsiteX28" fmla="*/ 3669957 w 5857103"/>
                <a:gd name="connsiteY28" fmla="*/ 74141 h 803222"/>
                <a:gd name="connsiteX29" fmla="*/ 3509319 w 5857103"/>
                <a:gd name="connsiteY29" fmla="*/ 37071 h 803222"/>
                <a:gd name="connsiteX30" fmla="*/ 3459892 w 5857103"/>
                <a:gd name="connsiteY30" fmla="*/ 24714 h 803222"/>
                <a:gd name="connsiteX31" fmla="*/ 3212757 w 5857103"/>
                <a:gd name="connsiteY31" fmla="*/ 0 h 803222"/>
                <a:gd name="connsiteX32" fmla="*/ 2545492 w 5857103"/>
                <a:gd name="connsiteY32" fmla="*/ 12357 h 803222"/>
                <a:gd name="connsiteX33" fmla="*/ 2347784 w 5857103"/>
                <a:gd name="connsiteY33" fmla="*/ 49427 h 803222"/>
                <a:gd name="connsiteX34" fmla="*/ 2310713 w 5857103"/>
                <a:gd name="connsiteY34" fmla="*/ 61784 h 803222"/>
                <a:gd name="connsiteX35" fmla="*/ 2261286 w 5857103"/>
                <a:gd name="connsiteY35" fmla="*/ 74141 h 803222"/>
                <a:gd name="connsiteX36" fmla="*/ 2174789 w 5857103"/>
                <a:gd name="connsiteY36" fmla="*/ 98854 h 803222"/>
                <a:gd name="connsiteX37" fmla="*/ 2113005 w 5857103"/>
                <a:gd name="connsiteY37" fmla="*/ 111211 h 803222"/>
                <a:gd name="connsiteX38" fmla="*/ 2063578 w 5857103"/>
                <a:gd name="connsiteY38" fmla="*/ 123568 h 803222"/>
                <a:gd name="connsiteX39" fmla="*/ 1977081 w 5857103"/>
                <a:gd name="connsiteY39" fmla="*/ 135925 h 803222"/>
                <a:gd name="connsiteX40" fmla="*/ 1927654 w 5857103"/>
                <a:gd name="connsiteY40" fmla="*/ 148281 h 803222"/>
                <a:gd name="connsiteX41" fmla="*/ 1841157 w 5857103"/>
                <a:gd name="connsiteY41" fmla="*/ 160638 h 803222"/>
                <a:gd name="connsiteX42" fmla="*/ 1729946 w 5857103"/>
                <a:gd name="connsiteY42" fmla="*/ 185352 h 803222"/>
                <a:gd name="connsiteX43" fmla="*/ 1606378 w 5857103"/>
                <a:gd name="connsiteY43" fmla="*/ 210065 h 803222"/>
                <a:gd name="connsiteX44" fmla="*/ 1544594 w 5857103"/>
                <a:gd name="connsiteY44" fmla="*/ 222422 h 803222"/>
                <a:gd name="connsiteX45" fmla="*/ 1482811 w 5857103"/>
                <a:gd name="connsiteY45" fmla="*/ 247135 h 803222"/>
                <a:gd name="connsiteX46" fmla="*/ 1346886 w 5857103"/>
                <a:gd name="connsiteY46" fmla="*/ 284206 h 803222"/>
                <a:gd name="connsiteX47" fmla="*/ 1297459 w 5857103"/>
                <a:gd name="connsiteY47" fmla="*/ 308919 h 803222"/>
                <a:gd name="connsiteX48" fmla="*/ 1260389 w 5857103"/>
                <a:gd name="connsiteY48" fmla="*/ 321276 h 803222"/>
                <a:gd name="connsiteX49" fmla="*/ 1186248 w 5857103"/>
                <a:gd name="connsiteY49" fmla="*/ 358346 h 803222"/>
                <a:gd name="connsiteX50" fmla="*/ 1112108 w 5857103"/>
                <a:gd name="connsiteY50" fmla="*/ 383060 h 803222"/>
                <a:gd name="connsiteX51" fmla="*/ 1025611 w 5857103"/>
                <a:gd name="connsiteY51" fmla="*/ 420130 h 803222"/>
                <a:gd name="connsiteX52" fmla="*/ 988540 w 5857103"/>
                <a:gd name="connsiteY52" fmla="*/ 444844 h 803222"/>
                <a:gd name="connsiteX53" fmla="*/ 914400 w 5857103"/>
                <a:gd name="connsiteY53" fmla="*/ 469557 h 803222"/>
                <a:gd name="connsiteX54" fmla="*/ 877330 w 5857103"/>
                <a:gd name="connsiteY54" fmla="*/ 481914 h 803222"/>
                <a:gd name="connsiteX55" fmla="*/ 790832 w 5857103"/>
                <a:gd name="connsiteY55" fmla="*/ 518984 h 803222"/>
                <a:gd name="connsiteX56" fmla="*/ 741405 w 5857103"/>
                <a:gd name="connsiteY56" fmla="*/ 543698 h 803222"/>
                <a:gd name="connsiteX57" fmla="*/ 704335 w 5857103"/>
                <a:gd name="connsiteY57" fmla="*/ 556054 h 803222"/>
                <a:gd name="connsiteX58" fmla="*/ 642551 w 5857103"/>
                <a:gd name="connsiteY58" fmla="*/ 580768 h 803222"/>
                <a:gd name="connsiteX59" fmla="*/ 593124 w 5857103"/>
                <a:gd name="connsiteY59" fmla="*/ 593125 h 803222"/>
                <a:gd name="connsiteX60" fmla="*/ 531340 w 5857103"/>
                <a:gd name="connsiteY60" fmla="*/ 617838 h 803222"/>
                <a:gd name="connsiteX61" fmla="*/ 432486 w 5857103"/>
                <a:gd name="connsiteY61" fmla="*/ 654908 h 803222"/>
                <a:gd name="connsiteX62" fmla="*/ 383059 w 5857103"/>
                <a:gd name="connsiteY62" fmla="*/ 679622 h 803222"/>
                <a:gd name="connsiteX63" fmla="*/ 296562 w 5857103"/>
                <a:gd name="connsiteY63" fmla="*/ 704335 h 803222"/>
                <a:gd name="connsiteX64" fmla="*/ 247135 w 5857103"/>
                <a:gd name="connsiteY64" fmla="*/ 729049 h 803222"/>
                <a:gd name="connsiteX65" fmla="*/ 197708 w 5857103"/>
                <a:gd name="connsiteY65" fmla="*/ 741406 h 803222"/>
                <a:gd name="connsiteX66" fmla="*/ 123567 w 5857103"/>
                <a:gd name="connsiteY66" fmla="*/ 766119 h 803222"/>
                <a:gd name="connsiteX67" fmla="*/ 49427 w 5857103"/>
                <a:gd name="connsiteY67" fmla="*/ 790833 h 803222"/>
                <a:gd name="connsiteX68" fmla="*/ 0 w 5857103"/>
                <a:gd name="connsiteY68" fmla="*/ 803189 h 8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857103" h="803222">
                  <a:moveTo>
                    <a:pt x="5857103" y="24714"/>
                  </a:moveTo>
                  <a:cubicBezTo>
                    <a:pt x="5852403" y="48216"/>
                    <a:pt x="5845055" y="98236"/>
                    <a:pt x="5832389" y="123568"/>
                  </a:cubicBezTo>
                  <a:cubicBezTo>
                    <a:pt x="5809377" y="169591"/>
                    <a:pt x="5804769" y="156711"/>
                    <a:pt x="5770605" y="197708"/>
                  </a:cubicBezTo>
                  <a:cubicBezTo>
                    <a:pt x="5761098" y="209117"/>
                    <a:pt x="5755827" y="223740"/>
                    <a:pt x="5745892" y="234779"/>
                  </a:cubicBezTo>
                  <a:cubicBezTo>
                    <a:pt x="5718615" y="265087"/>
                    <a:pt x="5688227" y="292444"/>
                    <a:pt x="5659394" y="321276"/>
                  </a:cubicBezTo>
                  <a:cubicBezTo>
                    <a:pt x="5647037" y="333633"/>
                    <a:pt x="5638902" y="352820"/>
                    <a:pt x="5622324" y="358346"/>
                  </a:cubicBezTo>
                  <a:cubicBezTo>
                    <a:pt x="5609967" y="362465"/>
                    <a:pt x="5596904" y="364878"/>
                    <a:pt x="5585254" y="370703"/>
                  </a:cubicBezTo>
                  <a:cubicBezTo>
                    <a:pt x="5571971" y="377345"/>
                    <a:pt x="5560269" y="386785"/>
                    <a:pt x="5548184" y="395417"/>
                  </a:cubicBezTo>
                  <a:cubicBezTo>
                    <a:pt x="5531426" y="407387"/>
                    <a:pt x="5517177" y="423277"/>
                    <a:pt x="5498757" y="432487"/>
                  </a:cubicBezTo>
                  <a:cubicBezTo>
                    <a:pt x="5475457" y="444137"/>
                    <a:pt x="5424616" y="457200"/>
                    <a:pt x="5424616" y="457200"/>
                  </a:cubicBezTo>
                  <a:cubicBezTo>
                    <a:pt x="5355033" y="503590"/>
                    <a:pt x="5401636" y="477217"/>
                    <a:pt x="5276335" y="518984"/>
                  </a:cubicBezTo>
                  <a:cubicBezTo>
                    <a:pt x="5263978" y="523103"/>
                    <a:pt x="5250103" y="524116"/>
                    <a:pt x="5239265" y="531341"/>
                  </a:cubicBezTo>
                  <a:cubicBezTo>
                    <a:pt x="5191356" y="563279"/>
                    <a:pt x="5216283" y="551358"/>
                    <a:pt x="5165124" y="568411"/>
                  </a:cubicBezTo>
                  <a:cubicBezTo>
                    <a:pt x="5086865" y="564292"/>
                    <a:pt x="5007926" y="567137"/>
                    <a:pt x="4930346" y="556054"/>
                  </a:cubicBezTo>
                  <a:cubicBezTo>
                    <a:pt x="4749280" y="530187"/>
                    <a:pt x="4872842" y="534616"/>
                    <a:pt x="4782065" y="494271"/>
                  </a:cubicBezTo>
                  <a:cubicBezTo>
                    <a:pt x="4758260" y="483691"/>
                    <a:pt x="4732111" y="479232"/>
                    <a:pt x="4707924" y="469557"/>
                  </a:cubicBezTo>
                  <a:cubicBezTo>
                    <a:pt x="4690821" y="462716"/>
                    <a:pt x="4675428" y="452100"/>
                    <a:pt x="4658497" y="444844"/>
                  </a:cubicBezTo>
                  <a:cubicBezTo>
                    <a:pt x="4583640" y="412763"/>
                    <a:pt x="4662035" y="458969"/>
                    <a:pt x="4559643" y="407773"/>
                  </a:cubicBezTo>
                  <a:cubicBezTo>
                    <a:pt x="4505411" y="380657"/>
                    <a:pt x="4538132" y="380008"/>
                    <a:pt x="4473146" y="358346"/>
                  </a:cubicBezTo>
                  <a:cubicBezTo>
                    <a:pt x="4453221" y="351704"/>
                    <a:pt x="4431957" y="350108"/>
                    <a:pt x="4411362" y="345989"/>
                  </a:cubicBezTo>
                  <a:cubicBezTo>
                    <a:pt x="4289687" y="285153"/>
                    <a:pt x="4442147" y="359671"/>
                    <a:pt x="4300151" y="296562"/>
                  </a:cubicBezTo>
                  <a:cubicBezTo>
                    <a:pt x="4249605" y="274097"/>
                    <a:pt x="4245284" y="264038"/>
                    <a:pt x="4188940" y="247135"/>
                  </a:cubicBezTo>
                  <a:cubicBezTo>
                    <a:pt x="4168824" y="241100"/>
                    <a:pt x="4147751" y="238898"/>
                    <a:pt x="4127157" y="234779"/>
                  </a:cubicBezTo>
                  <a:cubicBezTo>
                    <a:pt x="4005481" y="173940"/>
                    <a:pt x="4157942" y="248461"/>
                    <a:pt x="4015946" y="185352"/>
                  </a:cubicBezTo>
                  <a:cubicBezTo>
                    <a:pt x="3999113" y="177871"/>
                    <a:pt x="3983767" y="167106"/>
                    <a:pt x="3966519" y="160638"/>
                  </a:cubicBezTo>
                  <a:cubicBezTo>
                    <a:pt x="3950618" y="154675"/>
                    <a:pt x="3933359" y="153161"/>
                    <a:pt x="3917092" y="148281"/>
                  </a:cubicBezTo>
                  <a:cubicBezTo>
                    <a:pt x="3892140" y="140796"/>
                    <a:pt x="3868084" y="130422"/>
                    <a:pt x="3842951" y="123568"/>
                  </a:cubicBezTo>
                  <a:cubicBezTo>
                    <a:pt x="3789086" y="108878"/>
                    <a:pt x="3781674" y="115499"/>
                    <a:pt x="3731740" y="98854"/>
                  </a:cubicBezTo>
                  <a:cubicBezTo>
                    <a:pt x="3710697" y="91840"/>
                    <a:pt x="3691157" y="80664"/>
                    <a:pt x="3669957" y="74141"/>
                  </a:cubicBezTo>
                  <a:cubicBezTo>
                    <a:pt x="3591202" y="49909"/>
                    <a:pt x="3579382" y="52640"/>
                    <a:pt x="3509319" y="37071"/>
                  </a:cubicBezTo>
                  <a:cubicBezTo>
                    <a:pt x="3492741" y="33387"/>
                    <a:pt x="3476677" y="27296"/>
                    <a:pt x="3459892" y="24714"/>
                  </a:cubicBezTo>
                  <a:cubicBezTo>
                    <a:pt x="3409681" y="16989"/>
                    <a:pt x="3256268" y="3956"/>
                    <a:pt x="3212757" y="0"/>
                  </a:cubicBezTo>
                  <a:lnTo>
                    <a:pt x="2545492" y="12357"/>
                  </a:lnTo>
                  <a:cubicBezTo>
                    <a:pt x="2489240" y="14172"/>
                    <a:pt x="2400809" y="31752"/>
                    <a:pt x="2347784" y="49427"/>
                  </a:cubicBezTo>
                  <a:cubicBezTo>
                    <a:pt x="2335427" y="53546"/>
                    <a:pt x="2323237" y="58206"/>
                    <a:pt x="2310713" y="61784"/>
                  </a:cubicBezTo>
                  <a:cubicBezTo>
                    <a:pt x="2294384" y="66450"/>
                    <a:pt x="2277615" y="69475"/>
                    <a:pt x="2261286" y="74141"/>
                  </a:cubicBezTo>
                  <a:cubicBezTo>
                    <a:pt x="2189038" y="94784"/>
                    <a:pt x="2261712" y="79538"/>
                    <a:pt x="2174789" y="98854"/>
                  </a:cubicBezTo>
                  <a:cubicBezTo>
                    <a:pt x="2154287" y="103410"/>
                    <a:pt x="2133507" y="106655"/>
                    <a:pt x="2113005" y="111211"/>
                  </a:cubicBezTo>
                  <a:cubicBezTo>
                    <a:pt x="2096427" y="114895"/>
                    <a:pt x="2080287" y="120530"/>
                    <a:pt x="2063578" y="123568"/>
                  </a:cubicBezTo>
                  <a:cubicBezTo>
                    <a:pt x="2034923" y="128778"/>
                    <a:pt x="2005736" y="130715"/>
                    <a:pt x="1977081" y="135925"/>
                  </a:cubicBezTo>
                  <a:cubicBezTo>
                    <a:pt x="1960372" y="138963"/>
                    <a:pt x="1944363" y="145243"/>
                    <a:pt x="1927654" y="148281"/>
                  </a:cubicBezTo>
                  <a:cubicBezTo>
                    <a:pt x="1898999" y="153491"/>
                    <a:pt x="1869886" y="155850"/>
                    <a:pt x="1841157" y="160638"/>
                  </a:cubicBezTo>
                  <a:cubicBezTo>
                    <a:pt x="1752868" y="175353"/>
                    <a:pt x="1807715" y="168687"/>
                    <a:pt x="1729946" y="185352"/>
                  </a:cubicBezTo>
                  <a:cubicBezTo>
                    <a:pt x="1688873" y="194153"/>
                    <a:pt x="1647567" y="201827"/>
                    <a:pt x="1606378" y="210065"/>
                  </a:cubicBezTo>
                  <a:cubicBezTo>
                    <a:pt x="1585783" y="214184"/>
                    <a:pt x="1564094" y="214622"/>
                    <a:pt x="1544594" y="222422"/>
                  </a:cubicBezTo>
                  <a:cubicBezTo>
                    <a:pt x="1524000" y="230660"/>
                    <a:pt x="1504011" y="240612"/>
                    <a:pt x="1482811" y="247135"/>
                  </a:cubicBezTo>
                  <a:cubicBezTo>
                    <a:pt x="1460472" y="254009"/>
                    <a:pt x="1381991" y="269161"/>
                    <a:pt x="1346886" y="284206"/>
                  </a:cubicBezTo>
                  <a:cubicBezTo>
                    <a:pt x="1329955" y="291462"/>
                    <a:pt x="1314390" y="301663"/>
                    <a:pt x="1297459" y="308919"/>
                  </a:cubicBezTo>
                  <a:cubicBezTo>
                    <a:pt x="1285487" y="314050"/>
                    <a:pt x="1272291" y="315986"/>
                    <a:pt x="1260389" y="321276"/>
                  </a:cubicBezTo>
                  <a:cubicBezTo>
                    <a:pt x="1235140" y="332498"/>
                    <a:pt x="1211753" y="347719"/>
                    <a:pt x="1186248" y="358346"/>
                  </a:cubicBezTo>
                  <a:cubicBezTo>
                    <a:pt x="1162202" y="368365"/>
                    <a:pt x="1133783" y="368610"/>
                    <a:pt x="1112108" y="383060"/>
                  </a:cubicBezTo>
                  <a:cubicBezTo>
                    <a:pt x="1060907" y="417193"/>
                    <a:pt x="1089445" y="404171"/>
                    <a:pt x="1025611" y="420130"/>
                  </a:cubicBezTo>
                  <a:cubicBezTo>
                    <a:pt x="1013254" y="428368"/>
                    <a:pt x="1002111" y="438812"/>
                    <a:pt x="988540" y="444844"/>
                  </a:cubicBezTo>
                  <a:cubicBezTo>
                    <a:pt x="964735" y="455424"/>
                    <a:pt x="939113" y="461319"/>
                    <a:pt x="914400" y="469557"/>
                  </a:cubicBezTo>
                  <a:cubicBezTo>
                    <a:pt x="902043" y="473676"/>
                    <a:pt x="888980" y="476089"/>
                    <a:pt x="877330" y="481914"/>
                  </a:cubicBezTo>
                  <a:cubicBezTo>
                    <a:pt x="713375" y="563890"/>
                    <a:pt x="918125" y="464429"/>
                    <a:pt x="790832" y="518984"/>
                  </a:cubicBezTo>
                  <a:cubicBezTo>
                    <a:pt x="773901" y="526240"/>
                    <a:pt x="758336" y="536442"/>
                    <a:pt x="741405" y="543698"/>
                  </a:cubicBezTo>
                  <a:cubicBezTo>
                    <a:pt x="729433" y="548829"/>
                    <a:pt x="716531" y="551481"/>
                    <a:pt x="704335" y="556054"/>
                  </a:cubicBezTo>
                  <a:cubicBezTo>
                    <a:pt x="683566" y="563842"/>
                    <a:pt x="663594" y="573754"/>
                    <a:pt x="642551" y="580768"/>
                  </a:cubicBezTo>
                  <a:cubicBezTo>
                    <a:pt x="626440" y="586139"/>
                    <a:pt x="609235" y="587755"/>
                    <a:pt x="593124" y="593125"/>
                  </a:cubicBezTo>
                  <a:cubicBezTo>
                    <a:pt x="572081" y="600139"/>
                    <a:pt x="552109" y="610050"/>
                    <a:pt x="531340" y="617838"/>
                  </a:cubicBezTo>
                  <a:cubicBezTo>
                    <a:pt x="466139" y="642288"/>
                    <a:pt x="518434" y="616709"/>
                    <a:pt x="432486" y="654908"/>
                  </a:cubicBezTo>
                  <a:cubicBezTo>
                    <a:pt x="415653" y="662389"/>
                    <a:pt x="399990" y="672366"/>
                    <a:pt x="383059" y="679622"/>
                  </a:cubicBezTo>
                  <a:cubicBezTo>
                    <a:pt x="358237" y="690260"/>
                    <a:pt x="321649" y="698064"/>
                    <a:pt x="296562" y="704335"/>
                  </a:cubicBezTo>
                  <a:cubicBezTo>
                    <a:pt x="280086" y="712573"/>
                    <a:pt x="264383" y="722581"/>
                    <a:pt x="247135" y="729049"/>
                  </a:cubicBezTo>
                  <a:cubicBezTo>
                    <a:pt x="231234" y="735012"/>
                    <a:pt x="213975" y="736526"/>
                    <a:pt x="197708" y="741406"/>
                  </a:cubicBezTo>
                  <a:cubicBezTo>
                    <a:pt x="172756" y="748891"/>
                    <a:pt x="148281" y="757881"/>
                    <a:pt x="123567" y="766119"/>
                  </a:cubicBezTo>
                  <a:lnTo>
                    <a:pt x="49427" y="790833"/>
                  </a:lnTo>
                  <a:cubicBezTo>
                    <a:pt x="8451" y="804491"/>
                    <a:pt x="25381" y="803189"/>
                    <a:pt x="0" y="80318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3" name="אליפסה 32">
              <a:extLst>
                <a:ext uri="{FF2B5EF4-FFF2-40B4-BE49-F238E27FC236}">
                  <a16:creationId xmlns:a16="http://schemas.microsoft.com/office/drawing/2014/main" id="{EF55E2AA-7D06-48CC-A16E-9C48A6B301AE}"/>
                </a:ext>
              </a:extLst>
            </p:cNvPr>
            <p:cNvSpPr/>
            <p:nvPr/>
          </p:nvSpPr>
          <p:spPr>
            <a:xfrm>
              <a:off x="8229313" y="4521257"/>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4" name="אליפסה 33">
              <a:extLst>
                <a:ext uri="{FF2B5EF4-FFF2-40B4-BE49-F238E27FC236}">
                  <a16:creationId xmlns:a16="http://schemas.microsoft.com/office/drawing/2014/main" id="{C4080645-642B-4812-9D4D-0FFFEFA356EC}"/>
                </a:ext>
              </a:extLst>
            </p:cNvPr>
            <p:cNvSpPr/>
            <p:nvPr/>
          </p:nvSpPr>
          <p:spPr>
            <a:xfrm>
              <a:off x="7567356" y="4591086"/>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5" name="אליפסה 34">
              <a:extLst>
                <a:ext uri="{FF2B5EF4-FFF2-40B4-BE49-F238E27FC236}">
                  <a16:creationId xmlns:a16="http://schemas.microsoft.com/office/drawing/2014/main" id="{E465E04E-1FA7-41FC-BE76-1EC781FD4BB0}"/>
                </a:ext>
              </a:extLst>
            </p:cNvPr>
            <p:cNvSpPr/>
            <p:nvPr/>
          </p:nvSpPr>
          <p:spPr>
            <a:xfrm>
              <a:off x="6982492" y="4486633"/>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6" name="אליפסה 35">
              <a:extLst>
                <a:ext uri="{FF2B5EF4-FFF2-40B4-BE49-F238E27FC236}">
                  <a16:creationId xmlns:a16="http://schemas.microsoft.com/office/drawing/2014/main" id="{25728ED0-2776-4B35-AE63-969AA0AD6CCF}"/>
                </a:ext>
              </a:extLst>
            </p:cNvPr>
            <p:cNvSpPr/>
            <p:nvPr/>
          </p:nvSpPr>
          <p:spPr>
            <a:xfrm>
              <a:off x="6411014" y="4321086"/>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9727AE02-6D55-4275-81E4-1F93E5021051}"/>
                </a:ext>
              </a:extLst>
            </p:cNvPr>
            <p:cNvSpPr/>
            <p:nvPr/>
          </p:nvSpPr>
          <p:spPr>
            <a:xfrm>
              <a:off x="5828638" y="4258214"/>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8" name="אליפסה 37">
              <a:extLst>
                <a:ext uri="{FF2B5EF4-FFF2-40B4-BE49-F238E27FC236}">
                  <a16:creationId xmlns:a16="http://schemas.microsoft.com/office/drawing/2014/main" id="{5D783AAA-B265-4849-91A9-7E5CD6C039BE}"/>
                </a:ext>
              </a:extLst>
            </p:cNvPr>
            <p:cNvSpPr/>
            <p:nvPr/>
          </p:nvSpPr>
          <p:spPr>
            <a:xfrm>
              <a:off x="5248286" y="4314941"/>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7409AC40-5502-4BC0-B6FC-6F5FDCA791D6}"/>
                </a:ext>
              </a:extLst>
            </p:cNvPr>
            <p:cNvSpPr/>
            <p:nvPr/>
          </p:nvSpPr>
          <p:spPr>
            <a:xfrm>
              <a:off x="4633639" y="4425760"/>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239D2D98-4D68-4DD6-B2A2-7AE546178ED0}"/>
                </a:ext>
              </a:extLst>
            </p:cNvPr>
            <p:cNvSpPr/>
            <p:nvPr/>
          </p:nvSpPr>
          <p:spPr>
            <a:xfrm>
              <a:off x="4054200" y="456816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239D2D98-4D68-4DD6-B2A2-7AE546178ED0}"/>
                </a:ext>
              </a:extLst>
            </p:cNvPr>
            <p:cNvSpPr/>
            <p:nvPr/>
          </p:nvSpPr>
          <p:spPr>
            <a:xfrm>
              <a:off x="3473848" y="4787256"/>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49" name="קבוצה 48">
            <a:extLst>
              <a:ext uri="{FF2B5EF4-FFF2-40B4-BE49-F238E27FC236}">
                <a16:creationId xmlns:a16="http://schemas.microsoft.com/office/drawing/2014/main" id="{E2BA1D4D-6F32-4603-8860-1CAA73EEA3B4}"/>
              </a:ext>
            </a:extLst>
          </p:cNvPr>
          <p:cNvGrpSpPr/>
          <p:nvPr/>
        </p:nvGrpSpPr>
        <p:grpSpPr>
          <a:xfrm>
            <a:off x="3277880" y="5410386"/>
            <a:ext cx="5633699" cy="1117971"/>
            <a:chOff x="3281788" y="5297829"/>
            <a:chExt cx="5633699" cy="1117971"/>
          </a:xfrm>
        </p:grpSpPr>
        <p:grpSp>
          <p:nvGrpSpPr>
            <p:cNvPr id="48" name="קבוצה 47">
              <a:extLst>
                <a:ext uri="{FF2B5EF4-FFF2-40B4-BE49-F238E27FC236}">
                  <a16:creationId xmlns:a16="http://schemas.microsoft.com/office/drawing/2014/main" id="{A0B1C7BD-E513-447D-82AE-E5B8D25AEE0E}"/>
                </a:ext>
              </a:extLst>
            </p:cNvPr>
            <p:cNvGrpSpPr/>
            <p:nvPr/>
          </p:nvGrpSpPr>
          <p:grpSpPr>
            <a:xfrm>
              <a:off x="3281788" y="5428635"/>
              <a:ext cx="5633699" cy="987165"/>
              <a:chOff x="3272226" y="5366962"/>
              <a:chExt cx="5633699" cy="987165"/>
            </a:xfrm>
          </p:grpSpPr>
          <p:sp>
            <p:nvSpPr>
              <p:cNvPr id="70" name="צורה חופשית: צורה 123">
                <a:extLst>
                  <a:ext uri="{FF2B5EF4-FFF2-40B4-BE49-F238E27FC236}">
                    <a16:creationId xmlns:a16="http://schemas.microsoft.com/office/drawing/2014/main" id="{6126BB78-48E8-4389-B184-16ECA61C07D7}"/>
                  </a:ext>
                </a:extLst>
              </p:cNvPr>
              <p:cNvSpPr/>
              <p:nvPr/>
            </p:nvSpPr>
            <p:spPr>
              <a:xfrm>
                <a:off x="3272226" y="5550375"/>
                <a:ext cx="5633699" cy="709357"/>
              </a:xfrm>
              <a:custGeom>
                <a:avLst/>
                <a:gdLst>
                  <a:gd name="connsiteX0" fmla="*/ 5857103 w 5857103"/>
                  <a:gd name="connsiteY0" fmla="*/ 24714 h 803222"/>
                  <a:gd name="connsiteX1" fmla="*/ 5832389 w 5857103"/>
                  <a:gd name="connsiteY1" fmla="*/ 123568 h 803222"/>
                  <a:gd name="connsiteX2" fmla="*/ 5770605 w 5857103"/>
                  <a:gd name="connsiteY2" fmla="*/ 197708 h 803222"/>
                  <a:gd name="connsiteX3" fmla="*/ 5745892 w 5857103"/>
                  <a:gd name="connsiteY3" fmla="*/ 234779 h 803222"/>
                  <a:gd name="connsiteX4" fmla="*/ 5659394 w 5857103"/>
                  <a:gd name="connsiteY4" fmla="*/ 321276 h 803222"/>
                  <a:gd name="connsiteX5" fmla="*/ 5622324 w 5857103"/>
                  <a:gd name="connsiteY5" fmla="*/ 358346 h 803222"/>
                  <a:gd name="connsiteX6" fmla="*/ 5585254 w 5857103"/>
                  <a:gd name="connsiteY6" fmla="*/ 370703 h 803222"/>
                  <a:gd name="connsiteX7" fmla="*/ 5548184 w 5857103"/>
                  <a:gd name="connsiteY7" fmla="*/ 395417 h 803222"/>
                  <a:gd name="connsiteX8" fmla="*/ 5498757 w 5857103"/>
                  <a:gd name="connsiteY8" fmla="*/ 432487 h 803222"/>
                  <a:gd name="connsiteX9" fmla="*/ 5424616 w 5857103"/>
                  <a:gd name="connsiteY9" fmla="*/ 457200 h 803222"/>
                  <a:gd name="connsiteX10" fmla="*/ 5276335 w 5857103"/>
                  <a:gd name="connsiteY10" fmla="*/ 518984 h 803222"/>
                  <a:gd name="connsiteX11" fmla="*/ 5239265 w 5857103"/>
                  <a:gd name="connsiteY11" fmla="*/ 531341 h 803222"/>
                  <a:gd name="connsiteX12" fmla="*/ 5165124 w 5857103"/>
                  <a:gd name="connsiteY12" fmla="*/ 568411 h 803222"/>
                  <a:gd name="connsiteX13" fmla="*/ 4930346 w 5857103"/>
                  <a:gd name="connsiteY13" fmla="*/ 556054 h 803222"/>
                  <a:gd name="connsiteX14" fmla="*/ 4782065 w 5857103"/>
                  <a:gd name="connsiteY14" fmla="*/ 494271 h 803222"/>
                  <a:gd name="connsiteX15" fmla="*/ 4707924 w 5857103"/>
                  <a:gd name="connsiteY15" fmla="*/ 469557 h 803222"/>
                  <a:gd name="connsiteX16" fmla="*/ 4658497 w 5857103"/>
                  <a:gd name="connsiteY16" fmla="*/ 444844 h 803222"/>
                  <a:gd name="connsiteX17" fmla="*/ 4559643 w 5857103"/>
                  <a:gd name="connsiteY17" fmla="*/ 407773 h 803222"/>
                  <a:gd name="connsiteX18" fmla="*/ 4473146 w 5857103"/>
                  <a:gd name="connsiteY18" fmla="*/ 358346 h 803222"/>
                  <a:gd name="connsiteX19" fmla="*/ 4411362 w 5857103"/>
                  <a:gd name="connsiteY19" fmla="*/ 345989 h 803222"/>
                  <a:gd name="connsiteX20" fmla="*/ 4300151 w 5857103"/>
                  <a:gd name="connsiteY20" fmla="*/ 296562 h 803222"/>
                  <a:gd name="connsiteX21" fmla="*/ 4188940 w 5857103"/>
                  <a:gd name="connsiteY21" fmla="*/ 247135 h 803222"/>
                  <a:gd name="connsiteX22" fmla="*/ 4127157 w 5857103"/>
                  <a:gd name="connsiteY22" fmla="*/ 234779 h 803222"/>
                  <a:gd name="connsiteX23" fmla="*/ 4015946 w 5857103"/>
                  <a:gd name="connsiteY23" fmla="*/ 185352 h 803222"/>
                  <a:gd name="connsiteX24" fmla="*/ 3966519 w 5857103"/>
                  <a:gd name="connsiteY24" fmla="*/ 160638 h 803222"/>
                  <a:gd name="connsiteX25" fmla="*/ 3917092 w 5857103"/>
                  <a:gd name="connsiteY25" fmla="*/ 148281 h 803222"/>
                  <a:gd name="connsiteX26" fmla="*/ 3842951 w 5857103"/>
                  <a:gd name="connsiteY26" fmla="*/ 123568 h 803222"/>
                  <a:gd name="connsiteX27" fmla="*/ 3731740 w 5857103"/>
                  <a:gd name="connsiteY27" fmla="*/ 98854 h 803222"/>
                  <a:gd name="connsiteX28" fmla="*/ 3669957 w 5857103"/>
                  <a:gd name="connsiteY28" fmla="*/ 74141 h 803222"/>
                  <a:gd name="connsiteX29" fmla="*/ 3509319 w 5857103"/>
                  <a:gd name="connsiteY29" fmla="*/ 37071 h 803222"/>
                  <a:gd name="connsiteX30" fmla="*/ 3459892 w 5857103"/>
                  <a:gd name="connsiteY30" fmla="*/ 24714 h 803222"/>
                  <a:gd name="connsiteX31" fmla="*/ 3212757 w 5857103"/>
                  <a:gd name="connsiteY31" fmla="*/ 0 h 803222"/>
                  <a:gd name="connsiteX32" fmla="*/ 2545492 w 5857103"/>
                  <a:gd name="connsiteY32" fmla="*/ 12357 h 803222"/>
                  <a:gd name="connsiteX33" fmla="*/ 2347784 w 5857103"/>
                  <a:gd name="connsiteY33" fmla="*/ 49427 h 803222"/>
                  <a:gd name="connsiteX34" fmla="*/ 2310713 w 5857103"/>
                  <a:gd name="connsiteY34" fmla="*/ 61784 h 803222"/>
                  <a:gd name="connsiteX35" fmla="*/ 2261286 w 5857103"/>
                  <a:gd name="connsiteY35" fmla="*/ 74141 h 803222"/>
                  <a:gd name="connsiteX36" fmla="*/ 2174789 w 5857103"/>
                  <a:gd name="connsiteY36" fmla="*/ 98854 h 803222"/>
                  <a:gd name="connsiteX37" fmla="*/ 2113005 w 5857103"/>
                  <a:gd name="connsiteY37" fmla="*/ 111211 h 803222"/>
                  <a:gd name="connsiteX38" fmla="*/ 2063578 w 5857103"/>
                  <a:gd name="connsiteY38" fmla="*/ 123568 h 803222"/>
                  <a:gd name="connsiteX39" fmla="*/ 1977081 w 5857103"/>
                  <a:gd name="connsiteY39" fmla="*/ 135925 h 803222"/>
                  <a:gd name="connsiteX40" fmla="*/ 1927654 w 5857103"/>
                  <a:gd name="connsiteY40" fmla="*/ 148281 h 803222"/>
                  <a:gd name="connsiteX41" fmla="*/ 1841157 w 5857103"/>
                  <a:gd name="connsiteY41" fmla="*/ 160638 h 803222"/>
                  <a:gd name="connsiteX42" fmla="*/ 1729946 w 5857103"/>
                  <a:gd name="connsiteY42" fmla="*/ 185352 h 803222"/>
                  <a:gd name="connsiteX43" fmla="*/ 1606378 w 5857103"/>
                  <a:gd name="connsiteY43" fmla="*/ 210065 h 803222"/>
                  <a:gd name="connsiteX44" fmla="*/ 1544594 w 5857103"/>
                  <a:gd name="connsiteY44" fmla="*/ 222422 h 803222"/>
                  <a:gd name="connsiteX45" fmla="*/ 1482811 w 5857103"/>
                  <a:gd name="connsiteY45" fmla="*/ 247135 h 803222"/>
                  <a:gd name="connsiteX46" fmla="*/ 1346886 w 5857103"/>
                  <a:gd name="connsiteY46" fmla="*/ 284206 h 803222"/>
                  <a:gd name="connsiteX47" fmla="*/ 1297459 w 5857103"/>
                  <a:gd name="connsiteY47" fmla="*/ 308919 h 803222"/>
                  <a:gd name="connsiteX48" fmla="*/ 1260389 w 5857103"/>
                  <a:gd name="connsiteY48" fmla="*/ 321276 h 803222"/>
                  <a:gd name="connsiteX49" fmla="*/ 1186248 w 5857103"/>
                  <a:gd name="connsiteY49" fmla="*/ 358346 h 803222"/>
                  <a:gd name="connsiteX50" fmla="*/ 1112108 w 5857103"/>
                  <a:gd name="connsiteY50" fmla="*/ 383060 h 803222"/>
                  <a:gd name="connsiteX51" fmla="*/ 1025611 w 5857103"/>
                  <a:gd name="connsiteY51" fmla="*/ 420130 h 803222"/>
                  <a:gd name="connsiteX52" fmla="*/ 988540 w 5857103"/>
                  <a:gd name="connsiteY52" fmla="*/ 444844 h 803222"/>
                  <a:gd name="connsiteX53" fmla="*/ 914400 w 5857103"/>
                  <a:gd name="connsiteY53" fmla="*/ 469557 h 803222"/>
                  <a:gd name="connsiteX54" fmla="*/ 877330 w 5857103"/>
                  <a:gd name="connsiteY54" fmla="*/ 481914 h 803222"/>
                  <a:gd name="connsiteX55" fmla="*/ 790832 w 5857103"/>
                  <a:gd name="connsiteY55" fmla="*/ 518984 h 803222"/>
                  <a:gd name="connsiteX56" fmla="*/ 741405 w 5857103"/>
                  <a:gd name="connsiteY56" fmla="*/ 543698 h 803222"/>
                  <a:gd name="connsiteX57" fmla="*/ 704335 w 5857103"/>
                  <a:gd name="connsiteY57" fmla="*/ 556054 h 803222"/>
                  <a:gd name="connsiteX58" fmla="*/ 642551 w 5857103"/>
                  <a:gd name="connsiteY58" fmla="*/ 580768 h 803222"/>
                  <a:gd name="connsiteX59" fmla="*/ 593124 w 5857103"/>
                  <a:gd name="connsiteY59" fmla="*/ 593125 h 803222"/>
                  <a:gd name="connsiteX60" fmla="*/ 531340 w 5857103"/>
                  <a:gd name="connsiteY60" fmla="*/ 617838 h 803222"/>
                  <a:gd name="connsiteX61" fmla="*/ 432486 w 5857103"/>
                  <a:gd name="connsiteY61" fmla="*/ 654908 h 803222"/>
                  <a:gd name="connsiteX62" fmla="*/ 383059 w 5857103"/>
                  <a:gd name="connsiteY62" fmla="*/ 679622 h 803222"/>
                  <a:gd name="connsiteX63" fmla="*/ 296562 w 5857103"/>
                  <a:gd name="connsiteY63" fmla="*/ 704335 h 803222"/>
                  <a:gd name="connsiteX64" fmla="*/ 247135 w 5857103"/>
                  <a:gd name="connsiteY64" fmla="*/ 729049 h 803222"/>
                  <a:gd name="connsiteX65" fmla="*/ 197708 w 5857103"/>
                  <a:gd name="connsiteY65" fmla="*/ 741406 h 803222"/>
                  <a:gd name="connsiteX66" fmla="*/ 123567 w 5857103"/>
                  <a:gd name="connsiteY66" fmla="*/ 766119 h 803222"/>
                  <a:gd name="connsiteX67" fmla="*/ 49427 w 5857103"/>
                  <a:gd name="connsiteY67" fmla="*/ 790833 h 803222"/>
                  <a:gd name="connsiteX68" fmla="*/ 0 w 5857103"/>
                  <a:gd name="connsiteY68" fmla="*/ 803189 h 8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857103" h="803222">
                    <a:moveTo>
                      <a:pt x="5857103" y="24714"/>
                    </a:moveTo>
                    <a:cubicBezTo>
                      <a:pt x="5852403" y="48216"/>
                      <a:pt x="5845055" y="98236"/>
                      <a:pt x="5832389" y="123568"/>
                    </a:cubicBezTo>
                    <a:cubicBezTo>
                      <a:pt x="5809377" y="169591"/>
                      <a:pt x="5804769" y="156711"/>
                      <a:pt x="5770605" y="197708"/>
                    </a:cubicBezTo>
                    <a:cubicBezTo>
                      <a:pt x="5761098" y="209117"/>
                      <a:pt x="5755827" y="223740"/>
                      <a:pt x="5745892" y="234779"/>
                    </a:cubicBezTo>
                    <a:cubicBezTo>
                      <a:pt x="5718615" y="265087"/>
                      <a:pt x="5688227" y="292444"/>
                      <a:pt x="5659394" y="321276"/>
                    </a:cubicBezTo>
                    <a:cubicBezTo>
                      <a:pt x="5647037" y="333633"/>
                      <a:pt x="5638902" y="352820"/>
                      <a:pt x="5622324" y="358346"/>
                    </a:cubicBezTo>
                    <a:cubicBezTo>
                      <a:pt x="5609967" y="362465"/>
                      <a:pt x="5596904" y="364878"/>
                      <a:pt x="5585254" y="370703"/>
                    </a:cubicBezTo>
                    <a:cubicBezTo>
                      <a:pt x="5571971" y="377345"/>
                      <a:pt x="5560269" y="386785"/>
                      <a:pt x="5548184" y="395417"/>
                    </a:cubicBezTo>
                    <a:cubicBezTo>
                      <a:pt x="5531426" y="407387"/>
                      <a:pt x="5517177" y="423277"/>
                      <a:pt x="5498757" y="432487"/>
                    </a:cubicBezTo>
                    <a:cubicBezTo>
                      <a:pt x="5475457" y="444137"/>
                      <a:pt x="5424616" y="457200"/>
                      <a:pt x="5424616" y="457200"/>
                    </a:cubicBezTo>
                    <a:cubicBezTo>
                      <a:pt x="5355033" y="503590"/>
                      <a:pt x="5401636" y="477217"/>
                      <a:pt x="5276335" y="518984"/>
                    </a:cubicBezTo>
                    <a:cubicBezTo>
                      <a:pt x="5263978" y="523103"/>
                      <a:pt x="5250103" y="524116"/>
                      <a:pt x="5239265" y="531341"/>
                    </a:cubicBezTo>
                    <a:cubicBezTo>
                      <a:pt x="5191356" y="563279"/>
                      <a:pt x="5216283" y="551358"/>
                      <a:pt x="5165124" y="568411"/>
                    </a:cubicBezTo>
                    <a:cubicBezTo>
                      <a:pt x="5086865" y="564292"/>
                      <a:pt x="5007926" y="567137"/>
                      <a:pt x="4930346" y="556054"/>
                    </a:cubicBezTo>
                    <a:cubicBezTo>
                      <a:pt x="4749280" y="530187"/>
                      <a:pt x="4872842" y="534616"/>
                      <a:pt x="4782065" y="494271"/>
                    </a:cubicBezTo>
                    <a:cubicBezTo>
                      <a:pt x="4758260" y="483691"/>
                      <a:pt x="4732111" y="479232"/>
                      <a:pt x="4707924" y="469557"/>
                    </a:cubicBezTo>
                    <a:cubicBezTo>
                      <a:pt x="4690821" y="462716"/>
                      <a:pt x="4675428" y="452100"/>
                      <a:pt x="4658497" y="444844"/>
                    </a:cubicBezTo>
                    <a:cubicBezTo>
                      <a:pt x="4583640" y="412763"/>
                      <a:pt x="4662035" y="458969"/>
                      <a:pt x="4559643" y="407773"/>
                    </a:cubicBezTo>
                    <a:cubicBezTo>
                      <a:pt x="4505411" y="380657"/>
                      <a:pt x="4538132" y="380008"/>
                      <a:pt x="4473146" y="358346"/>
                    </a:cubicBezTo>
                    <a:cubicBezTo>
                      <a:pt x="4453221" y="351704"/>
                      <a:pt x="4431957" y="350108"/>
                      <a:pt x="4411362" y="345989"/>
                    </a:cubicBezTo>
                    <a:cubicBezTo>
                      <a:pt x="4289687" y="285153"/>
                      <a:pt x="4442147" y="359671"/>
                      <a:pt x="4300151" y="296562"/>
                    </a:cubicBezTo>
                    <a:cubicBezTo>
                      <a:pt x="4249605" y="274097"/>
                      <a:pt x="4245284" y="264038"/>
                      <a:pt x="4188940" y="247135"/>
                    </a:cubicBezTo>
                    <a:cubicBezTo>
                      <a:pt x="4168824" y="241100"/>
                      <a:pt x="4147751" y="238898"/>
                      <a:pt x="4127157" y="234779"/>
                    </a:cubicBezTo>
                    <a:cubicBezTo>
                      <a:pt x="4005481" y="173940"/>
                      <a:pt x="4157942" y="248461"/>
                      <a:pt x="4015946" y="185352"/>
                    </a:cubicBezTo>
                    <a:cubicBezTo>
                      <a:pt x="3999113" y="177871"/>
                      <a:pt x="3983767" y="167106"/>
                      <a:pt x="3966519" y="160638"/>
                    </a:cubicBezTo>
                    <a:cubicBezTo>
                      <a:pt x="3950618" y="154675"/>
                      <a:pt x="3933359" y="153161"/>
                      <a:pt x="3917092" y="148281"/>
                    </a:cubicBezTo>
                    <a:cubicBezTo>
                      <a:pt x="3892140" y="140796"/>
                      <a:pt x="3868084" y="130422"/>
                      <a:pt x="3842951" y="123568"/>
                    </a:cubicBezTo>
                    <a:cubicBezTo>
                      <a:pt x="3789086" y="108878"/>
                      <a:pt x="3781674" y="115499"/>
                      <a:pt x="3731740" y="98854"/>
                    </a:cubicBezTo>
                    <a:cubicBezTo>
                      <a:pt x="3710697" y="91840"/>
                      <a:pt x="3691157" y="80664"/>
                      <a:pt x="3669957" y="74141"/>
                    </a:cubicBezTo>
                    <a:cubicBezTo>
                      <a:pt x="3591202" y="49909"/>
                      <a:pt x="3579382" y="52640"/>
                      <a:pt x="3509319" y="37071"/>
                    </a:cubicBezTo>
                    <a:cubicBezTo>
                      <a:pt x="3492741" y="33387"/>
                      <a:pt x="3476677" y="27296"/>
                      <a:pt x="3459892" y="24714"/>
                    </a:cubicBezTo>
                    <a:cubicBezTo>
                      <a:pt x="3409681" y="16989"/>
                      <a:pt x="3256268" y="3956"/>
                      <a:pt x="3212757" y="0"/>
                    </a:cubicBezTo>
                    <a:lnTo>
                      <a:pt x="2545492" y="12357"/>
                    </a:lnTo>
                    <a:cubicBezTo>
                      <a:pt x="2489240" y="14172"/>
                      <a:pt x="2400809" y="31752"/>
                      <a:pt x="2347784" y="49427"/>
                    </a:cubicBezTo>
                    <a:cubicBezTo>
                      <a:pt x="2335427" y="53546"/>
                      <a:pt x="2323237" y="58206"/>
                      <a:pt x="2310713" y="61784"/>
                    </a:cubicBezTo>
                    <a:cubicBezTo>
                      <a:pt x="2294384" y="66450"/>
                      <a:pt x="2277615" y="69475"/>
                      <a:pt x="2261286" y="74141"/>
                    </a:cubicBezTo>
                    <a:cubicBezTo>
                      <a:pt x="2189038" y="94784"/>
                      <a:pt x="2261712" y="79538"/>
                      <a:pt x="2174789" y="98854"/>
                    </a:cubicBezTo>
                    <a:cubicBezTo>
                      <a:pt x="2154287" y="103410"/>
                      <a:pt x="2133507" y="106655"/>
                      <a:pt x="2113005" y="111211"/>
                    </a:cubicBezTo>
                    <a:cubicBezTo>
                      <a:pt x="2096427" y="114895"/>
                      <a:pt x="2080287" y="120530"/>
                      <a:pt x="2063578" y="123568"/>
                    </a:cubicBezTo>
                    <a:cubicBezTo>
                      <a:pt x="2034923" y="128778"/>
                      <a:pt x="2005736" y="130715"/>
                      <a:pt x="1977081" y="135925"/>
                    </a:cubicBezTo>
                    <a:cubicBezTo>
                      <a:pt x="1960372" y="138963"/>
                      <a:pt x="1944363" y="145243"/>
                      <a:pt x="1927654" y="148281"/>
                    </a:cubicBezTo>
                    <a:cubicBezTo>
                      <a:pt x="1898999" y="153491"/>
                      <a:pt x="1869886" y="155850"/>
                      <a:pt x="1841157" y="160638"/>
                    </a:cubicBezTo>
                    <a:cubicBezTo>
                      <a:pt x="1752868" y="175353"/>
                      <a:pt x="1807715" y="168687"/>
                      <a:pt x="1729946" y="185352"/>
                    </a:cubicBezTo>
                    <a:cubicBezTo>
                      <a:pt x="1688873" y="194153"/>
                      <a:pt x="1647567" y="201827"/>
                      <a:pt x="1606378" y="210065"/>
                    </a:cubicBezTo>
                    <a:cubicBezTo>
                      <a:pt x="1585783" y="214184"/>
                      <a:pt x="1564094" y="214622"/>
                      <a:pt x="1544594" y="222422"/>
                    </a:cubicBezTo>
                    <a:cubicBezTo>
                      <a:pt x="1524000" y="230660"/>
                      <a:pt x="1504011" y="240612"/>
                      <a:pt x="1482811" y="247135"/>
                    </a:cubicBezTo>
                    <a:cubicBezTo>
                      <a:pt x="1460472" y="254009"/>
                      <a:pt x="1381991" y="269161"/>
                      <a:pt x="1346886" y="284206"/>
                    </a:cubicBezTo>
                    <a:cubicBezTo>
                      <a:pt x="1329955" y="291462"/>
                      <a:pt x="1314390" y="301663"/>
                      <a:pt x="1297459" y="308919"/>
                    </a:cubicBezTo>
                    <a:cubicBezTo>
                      <a:pt x="1285487" y="314050"/>
                      <a:pt x="1272291" y="315986"/>
                      <a:pt x="1260389" y="321276"/>
                    </a:cubicBezTo>
                    <a:cubicBezTo>
                      <a:pt x="1235140" y="332498"/>
                      <a:pt x="1211753" y="347719"/>
                      <a:pt x="1186248" y="358346"/>
                    </a:cubicBezTo>
                    <a:cubicBezTo>
                      <a:pt x="1162202" y="368365"/>
                      <a:pt x="1133783" y="368610"/>
                      <a:pt x="1112108" y="383060"/>
                    </a:cubicBezTo>
                    <a:cubicBezTo>
                      <a:pt x="1060907" y="417193"/>
                      <a:pt x="1089445" y="404171"/>
                      <a:pt x="1025611" y="420130"/>
                    </a:cubicBezTo>
                    <a:cubicBezTo>
                      <a:pt x="1013254" y="428368"/>
                      <a:pt x="1002111" y="438812"/>
                      <a:pt x="988540" y="444844"/>
                    </a:cubicBezTo>
                    <a:cubicBezTo>
                      <a:pt x="964735" y="455424"/>
                      <a:pt x="939113" y="461319"/>
                      <a:pt x="914400" y="469557"/>
                    </a:cubicBezTo>
                    <a:cubicBezTo>
                      <a:pt x="902043" y="473676"/>
                      <a:pt x="888980" y="476089"/>
                      <a:pt x="877330" y="481914"/>
                    </a:cubicBezTo>
                    <a:cubicBezTo>
                      <a:pt x="713375" y="563890"/>
                      <a:pt x="918125" y="464429"/>
                      <a:pt x="790832" y="518984"/>
                    </a:cubicBezTo>
                    <a:cubicBezTo>
                      <a:pt x="773901" y="526240"/>
                      <a:pt x="758336" y="536442"/>
                      <a:pt x="741405" y="543698"/>
                    </a:cubicBezTo>
                    <a:cubicBezTo>
                      <a:pt x="729433" y="548829"/>
                      <a:pt x="716531" y="551481"/>
                      <a:pt x="704335" y="556054"/>
                    </a:cubicBezTo>
                    <a:cubicBezTo>
                      <a:pt x="683566" y="563842"/>
                      <a:pt x="663594" y="573754"/>
                      <a:pt x="642551" y="580768"/>
                    </a:cubicBezTo>
                    <a:cubicBezTo>
                      <a:pt x="626440" y="586139"/>
                      <a:pt x="609235" y="587755"/>
                      <a:pt x="593124" y="593125"/>
                    </a:cubicBezTo>
                    <a:cubicBezTo>
                      <a:pt x="572081" y="600139"/>
                      <a:pt x="552109" y="610050"/>
                      <a:pt x="531340" y="617838"/>
                    </a:cubicBezTo>
                    <a:cubicBezTo>
                      <a:pt x="466139" y="642288"/>
                      <a:pt x="518434" y="616709"/>
                      <a:pt x="432486" y="654908"/>
                    </a:cubicBezTo>
                    <a:cubicBezTo>
                      <a:pt x="415653" y="662389"/>
                      <a:pt x="399990" y="672366"/>
                      <a:pt x="383059" y="679622"/>
                    </a:cubicBezTo>
                    <a:cubicBezTo>
                      <a:pt x="358237" y="690260"/>
                      <a:pt x="321649" y="698064"/>
                      <a:pt x="296562" y="704335"/>
                    </a:cubicBezTo>
                    <a:cubicBezTo>
                      <a:pt x="280086" y="712573"/>
                      <a:pt x="264383" y="722581"/>
                      <a:pt x="247135" y="729049"/>
                    </a:cubicBezTo>
                    <a:cubicBezTo>
                      <a:pt x="231234" y="735012"/>
                      <a:pt x="213975" y="736526"/>
                      <a:pt x="197708" y="741406"/>
                    </a:cubicBezTo>
                    <a:cubicBezTo>
                      <a:pt x="172756" y="748891"/>
                      <a:pt x="148281" y="757881"/>
                      <a:pt x="123567" y="766119"/>
                    </a:cubicBezTo>
                    <a:lnTo>
                      <a:pt x="49427" y="790833"/>
                    </a:lnTo>
                    <a:cubicBezTo>
                      <a:pt x="8451" y="804491"/>
                      <a:pt x="25381" y="803189"/>
                      <a:pt x="0" y="80318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3" name="אליפסה 52">
                <a:extLst>
                  <a:ext uri="{FF2B5EF4-FFF2-40B4-BE49-F238E27FC236}">
                    <a16:creationId xmlns:a16="http://schemas.microsoft.com/office/drawing/2014/main" id="{EF55E2AA-7D06-48CC-A16E-9C48A6B301AE}"/>
                  </a:ext>
                </a:extLst>
              </p:cNvPr>
              <p:cNvSpPr/>
              <p:nvPr/>
            </p:nvSpPr>
            <p:spPr>
              <a:xfrm>
                <a:off x="8322240" y="5573158"/>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C4080645-642B-4812-9D4D-0FFFEFA356EC}"/>
                  </a:ext>
                </a:extLst>
              </p:cNvPr>
              <p:cNvSpPr/>
              <p:nvPr/>
            </p:nvSpPr>
            <p:spPr>
              <a:xfrm>
                <a:off x="7653437" y="571973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5" name="אליפסה 54">
                <a:extLst>
                  <a:ext uri="{FF2B5EF4-FFF2-40B4-BE49-F238E27FC236}">
                    <a16:creationId xmlns:a16="http://schemas.microsoft.com/office/drawing/2014/main" id="{E465E04E-1FA7-41FC-BE76-1EC781FD4BB0}"/>
                  </a:ext>
                </a:extLst>
              </p:cNvPr>
              <p:cNvSpPr/>
              <p:nvPr/>
            </p:nvSpPr>
            <p:spPr>
              <a:xfrm>
                <a:off x="7027335" y="554635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6" name="אליפסה 55">
                <a:extLst>
                  <a:ext uri="{FF2B5EF4-FFF2-40B4-BE49-F238E27FC236}">
                    <a16:creationId xmlns:a16="http://schemas.microsoft.com/office/drawing/2014/main" id="{25728ED0-2776-4B35-AE63-969AA0AD6CCF}"/>
                  </a:ext>
                </a:extLst>
              </p:cNvPr>
              <p:cNvSpPr/>
              <p:nvPr/>
            </p:nvSpPr>
            <p:spPr>
              <a:xfrm>
                <a:off x="6447068" y="536696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8" name="אליפסה 57">
                <a:extLst>
                  <a:ext uri="{FF2B5EF4-FFF2-40B4-BE49-F238E27FC236}">
                    <a16:creationId xmlns:a16="http://schemas.microsoft.com/office/drawing/2014/main" id="{5D783AAA-B265-4849-91A9-7E5CD6C039BE}"/>
                  </a:ext>
                </a:extLst>
              </p:cNvPr>
              <p:cNvSpPr/>
              <p:nvPr/>
            </p:nvSpPr>
            <p:spPr>
              <a:xfrm>
                <a:off x="5237122" y="538173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9" name="אליפסה 58">
                <a:extLst>
                  <a:ext uri="{FF2B5EF4-FFF2-40B4-BE49-F238E27FC236}">
                    <a16:creationId xmlns:a16="http://schemas.microsoft.com/office/drawing/2014/main" id="{7409AC40-5502-4BC0-B6FC-6F5FDCA791D6}"/>
                  </a:ext>
                </a:extLst>
              </p:cNvPr>
              <p:cNvSpPr/>
              <p:nvPr/>
            </p:nvSpPr>
            <p:spPr>
              <a:xfrm>
                <a:off x="4639949" y="5502962"/>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239D2D98-4D68-4DD6-B2A2-7AE546178ED0}"/>
                  </a:ext>
                </a:extLst>
              </p:cNvPr>
              <p:cNvSpPr/>
              <p:nvPr/>
            </p:nvSpPr>
            <p:spPr>
              <a:xfrm>
                <a:off x="4017936" y="5656423"/>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1" name="אליפסה 60">
                <a:extLst>
                  <a:ext uri="{FF2B5EF4-FFF2-40B4-BE49-F238E27FC236}">
                    <a16:creationId xmlns:a16="http://schemas.microsoft.com/office/drawing/2014/main" id="{239D2D98-4D68-4DD6-B2A2-7AE546178ED0}"/>
                  </a:ext>
                </a:extLst>
              </p:cNvPr>
              <p:cNvSpPr/>
              <p:nvPr/>
            </p:nvSpPr>
            <p:spPr>
              <a:xfrm>
                <a:off x="3403721" y="5814127"/>
                <a:ext cx="540000" cy="540000"/>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57" name="אליפסה 56">
              <a:extLst>
                <a:ext uri="{FF2B5EF4-FFF2-40B4-BE49-F238E27FC236}">
                  <a16:creationId xmlns:a16="http://schemas.microsoft.com/office/drawing/2014/main" id="{9727AE02-6D55-4275-81E4-1F93E5021051}"/>
                </a:ext>
              </a:extLst>
            </p:cNvPr>
            <p:cNvSpPr/>
            <p:nvPr/>
          </p:nvSpPr>
          <p:spPr>
            <a:xfrm>
              <a:off x="5865691" y="5297829"/>
              <a:ext cx="540000" cy="54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62" name="TextBox 61"/>
          <p:cNvSpPr txBox="1"/>
          <p:nvPr/>
        </p:nvSpPr>
        <p:spPr>
          <a:xfrm>
            <a:off x="282355" y="1298861"/>
            <a:ext cx="1080120" cy="584775"/>
          </a:xfrm>
          <a:prstGeom prst="rect">
            <a:avLst/>
          </a:prstGeom>
          <a:noFill/>
        </p:spPr>
        <p:txBody>
          <a:bodyPr wrap="square" rtlCol="1">
            <a:spAutoFit/>
          </a:bodyPr>
          <a:lstStyle/>
          <a:p>
            <a:pPr algn="ctr"/>
            <a:r>
              <a:rPr lang="en-US" sz="3200" dirty="0">
                <a:latin typeface="Calibri" panose="020F0502020204030204" pitchFamily="34" charset="0"/>
                <a:cs typeface="Calibri" panose="020F0502020204030204" pitchFamily="34" charset="0"/>
              </a:rPr>
              <a:t>9</a:t>
            </a:r>
            <a:endParaRPr lang="he-IL" sz="3200" dirty="0">
              <a:latin typeface="Calibri" panose="020F0502020204030204" pitchFamily="34" charset="0"/>
              <a:cs typeface="Calibri" panose="020F0502020204030204" pitchFamily="34" charset="0"/>
            </a:endParaRPr>
          </a:p>
        </p:txBody>
      </p:sp>
      <p:sp>
        <p:nvSpPr>
          <p:cNvPr id="63" name="TextBox 62"/>
          <p:cNvSpPr txBox="1"/>
          <p:nvPr/>
        </p:nvSpPr>
        <p:spPr>
          <a:xfrm>
            <a:off x="328805" y="1845780"/>
            <a:ext cx="1080000" cy="584775"/>
          </a:xfrm>
          <a:prstGeom prst="rect">
            <a:avLst/>
          </a:prstGeom>
          <a:noFill/>
        </p:spPr>
        <p:txBody>
          <a:bodyPr wrap="square" rtlCol="1">
            <a:spAutoFit/>
          </a:bodyPr>
          <a:lstStyle/>
          <a:p>
            <a:pPr algn="l"/>
            <a:r>
              <a:rPr lang="en-US" sz="3200" dirty="0">
                <a:solidFill>
                  <a:schemeClr val="accent3">
                    <a:lumMod val="75000"/>
                  </a:schemeClr>
                </a:solidFill>
                <a:latin typeface="Calibri" panose="020F0502020204030204" pitchFamily="34" charset="0"/>
                <a:cs typeface="Calibri" panose="020F0502020204030204" pitchFamily="34" charset="0"/>
              </a:rPr>
              <a:t>4</a:t>
            </a:r>
            <a:r>
              <a:rPr lang="en-US" sz="3200" dirty="0">
                <a:latin typeface="Calibri" panose="020F0502020204030204" pitchFamily="34" charset="0"/>
                <a:cs typeface="Calibri" panose="020F0502020204030204" pitchFamily="34" charset="0"/>
              </a:rPr>
              <a:t> + </a:t>
            </a:r>
            <a:r>
              <a:rPr lang="en-US" sz="3200" dirty="0">
                <a:solidFill>
                  <a:srgbClr val="FF0000"/>
                </a:solidFill>
                <a:latin typeface="Calibri" panose="020F0502020204030204" pitchFamily="34" charset="0"/>
                <a:cs typeface="Calibri" panose="020F0502020204030204" pitchFamily="34" charset="0"/>
              </a:rPr>
              <a:t>5</a:t>
            </a:r>
            <a:endParaRPr lang="he-IL" sz="3200" dirty="0">
              <a:solidFill>
                <a:srgbClr val="FF0000"/>
              </a:solidFill>
              <a:latin typeface="Calibri" panose="020F0502020204030204" pitchFamily="34" charset="0"/>
              <a:cs typeface="Calibri" panose="020F0502020204030204" pitchFamily="34" charset="0"/>
            </a:endParaRPr>
          </a:p>
        </p:txBody>
      </p:sp>
      <p:sp>
        <p:nvSpPr>
          <p:cNvPr id="64" name="TextBox 63"/>
          <p:cNvSpPr txBox="1"/>
          <p:nvPr/>
        </p:nvSpPr>
        <p:spPr>
          <a:xfrm>
            <a:off x="328805" y="2812517"/>
            <a:ext cx="1080000" cy="584775"/>
          </a:xfrm>
          <a:prstGeom prst="rect">
            <a:avLst/>
          </a:prstGeom>
          <a:noFill/>
        </p:spPr>
        <p:txBody>
          <a:bodyPr wrap="square" rtlCol="1">
            <a:spAutoFit/>
          </a:bodyPr>
          <a:lstStyle/>
          <a:p>
            <a:pPr algn="l"/>
            <a:r>
              <a:rPr lang="en-US" sz="3200" dirty="0">
                <a:solidFill>
                  <a:schemeClr val="accent3">
                    <a:lumMod val="75000"/>
                  </a:schemeClr>
                </a:solidFill>
                <a:latin typeface="Calibri" panose="020F0502020204030204" pitchFamily="34" charset="0"/>
                <a:cs typeface="Calibri" panose="020F0502020204030204" pitchFamily="34" charset="0"/>
              </a:rPr>
              <a:t>6 </a:t>
            </a:r>
            <a:r>
              <a:rPr lang="en-US" sz="3200" dirty="0">
                <a:latin typeface="Calibri" panose="020F0502020204030204" pitchFamily="34" charset="0"/>
                <a:cs typeface="Calibri" panose="020F0502020204030204" pitchFamily="34" charset="0"/>
              </a:rPr>
              <a:t>+ </a:t>
            </a:r>
            <a:r>
              <a:rPr lang="en-US" sz="3200" dirty="0">
                <a:solidFill>
                  <a:srgbClr val="FF0000"/>
                </a:solidFill>
                <a:latin typeface="Calibri" panose="020F0502020204030204" pitchFamily="34" charset="0"/>
                <a:cs typeface="Calibri" panose="020F0502020204030204" pitchFamily="34" charset="0"/>
              </a:rPr>
              <a:t>3</a:t>
            </a:r>
            <a:endParaRPr lang="he-IL" sz="3200" dirty="0">
              <a:solidFill>
                <a:srgbClr val="FF0000"/>
              </a:solidFill>
              <a:latin typeface="Calibri" panose="020F0502020204030204" pitchFamily="34" charset="0"/>
              <a:cs typeface="Calibri" panose="020F0502020204030204" pitchFamily="34" charset="0"/>
            </a:endParaRPr>
          </a:p>
        </p:txBody>
      </p:sp>
      <p:sp>
        <p:nvSpPr>
          <p:cNvPr id="65" name="TextBox 64"/>
          <p:cNvSpPr txBox="1"/>
          <p:nvPr/>
        </p:nvSpPr>
        <p:spPr>
          <a:xfrm>
            <a:off x="328805" y="3779254"/>
            <a:ext cx="1080000" cy="584775"/>
          </a:xfrm>
          <a:prstGeom prst="rect">
            <a:avLst/>
          </a:prstGeom>
          <a:noFill/>
        </p:spPr>
        <p:txBody>
          <a:bodyPr wrap="square" rtlCol="1">
            <a:spAutoFit/>
          </a:bodyPr>
          <a:lstStyle/>
          <a:p>
            <a:pPr algn="l"/>
            <a:r>
              <a:rPr lang="en-US" sz="3200" dirty="0">
                <a:solidFill>
                  <a:schemeClr val="accent3">
                    <a:lumMod val="75000"/>
                  </a:schemeClr>
                </a:solidFill>
                <a:latin typeface="Calibri" panose="020F0502020204030204" pitchFamily="34" charset="0"/>
                <a:cs typeface="Calibri" panose="020F0502020204030204" pitchFamily="34" charset="0"/>
              </a:rPr>
              <a:t>8</a:t>
            </a:r>
            <a:r>
              <a:rPr lang="en-US" sz="3200" dirty="0">
                <a:latin typeface="Calibri" panose="020F0502020204030204" pitchFamily="34" charset="0"/>
                <a:cs typeface="Calibri" panose="020F0502020204030204" pitchFamily="34" charset="0"/>
              </a:rPr>
              <a:t> + </a:t>
            </a:r>
            <a:r>
              <a:rPr lang="en-US" sz="3200" dirty="0">
                <a:solidFill>
                  <a:srgbClr val="FF0000"/>
                </a:solidFill>
                <a:latin typeface="Calibri" panose="020F0502020204030204" pitchFamily="34" charset="0"/>
                <a:cs typeface="Calibri" panose="020F0502020204030204" pitchFamily="34" charset="0"/>
              </a:rPr>
              <a:t>1</a:t>
            </a:r>
            <a:endParaRPr lang="he-IL" sz="3200" dirty="0">
              <a:solidFill>
                <a:srgbClr val="FF0000"/>
              </a:solidFill>
              <a:latin typeface="Calibri" panose="020F0502020204030204" pitchFamily="34" charset="0"/>
              <a:cs typeface="Calibri" panose="020F0502020204030204" pitchFamily="34" charset="0"/>
            </a:endParaRPr>
          </a:p>
        </p:txBody>
      </p:sp>
      <p:sp>
        <p:nvSpPr>
          <p:cNvPr id="66" name="TextBox 65"/>
          <p:cNvSpPr txBox="1"/>
          <p:nvPr/>
        </p:nvSpPr>
        <p:spPr>
          <a:xfrm>
            <a:off x="328805" y="4745991"/>
            <a:ext cx="1080000" cy="584775"/>
          </a:xfrm>
          <a:prstGeom prst="rect">
            <a:avLst/>
          </a:prstGeom>
          <a:noFill/>
        </p:spPr>
        <p:txBody>
          <a:bodyPr wrap="square" rtlCol="1">
            <a:spAutoFit/>
          </a:bodyPr>
          <a:lstStyle/>
          <a:p>
            <a:pPr algn="l"/>
            <a:r>
              <a:rPr lang="en-US" sz="3200" dirty="0">
                <a:solidFill>
                  <a:schemeClr val="accent3">
                    <a:lumMod val="75000"/>
                  </a:schemeClr>
                </a:solidFill>
                <a:latin typeface="Calibri" panose="020F0502020204030204" pitchFamily="34" charset="0"/>
                <a:cs typeface="Calibri" panose="020F0502020204030204" pitchFamily="34" charset="0"/>
              </a:rPr>
              <a:t>1</a:t>
            </a:r>
            <a:r>
              <a:rPr lang="en-US" sz="3200" dirty="0">
                <a:latin typeface="Calibri" panose="020F0502020204030204" pitchFamily="34" charset="0"/>
                <a:cs typeface="Calibri" panose="020F0502020204030204" pitchFamily="34" charset="0"/>
              </a:rPr>
              <a:t> + </a:t>
            </a:r>
            <a:r>
              <a:rPr lang="en-US" sz="3200" dirty="0">
                <a:solidFill>
                  <a:srgbClr val="FF0000"/>
                </a:solidFill>
                <a:latin typeface="Calibri" panose="020F0502020204030204" pitchFamily="34" charset="0"/>
                <a:cs typeface="Calibri" panose="020F0502020204030204" pitchFamily="34" charset="0"/>
              </a:rPr>
              <a:t>8</a:t>
            </a:r>
            <a:endParaRPr lang="he-IL" sz="3200" dirty="0">
              <a:solidFill>
                <a:srgbClr val="FF0000"/>
              </a:solidFill>
              <a:latin typeface="Calibri" panose="020F0502020204030204" pitchFamily="34" charset="0"/>
              <a:cs typeface="Calibri" panose="020F0502020204030204" pitchFamily="34" charset="0"/>
            </a:endParaRPr>
          </a:p>
        </p:txBody>
      </p:sp>
      <p:sp>
        <p:nvSpPr>
          <p:cNvPr id="68" name="TextBox 67"/>
          <p:cNvSpPr txBox="1"/>
          <p:nvPr/>
        </p:nvSpPr>
        <p:spPr>
          <a:xfrm>
            <a:off x="328805" y="5712728"/>
            <a:ext cx="1080000" cy="584775"/>
          </a:xfrm>
          <a:prstGeom prst="rect">
            <a:avLst/>
          </a:prstGeom>
          <a:noFill/>
        </p:spPr>
        <p:txBody>
          <a:bodyPr wrap="square" rtlCol="1">
            <a:spAutoFit/>
          </a:bodyPr>
          <a:lstStyle/>
          <a:p>
            <a:pPr algn="l"/>
            <a:r>
              <a:rPr lang="en-US" sz="3200" dirty="0">
                <a:solidFill>
                  <a:schemeClr val="accent3">
                    <a:lumMod val="75000"/>
                  </a:schemeClr>
                </a:solidFill>
                <a:latin typeface="Calibri" panose="020F0502020204030204" pitchFamily="34" charset="0"/>
                <a:cs typeface="Calibri" panose="020F0502020204030204" pitchFamily="34" charset="0"/>
              </a:rPr>
              <a:t>2</a:t>
            </a:r>
            <a:r>
              <a:rPr lang="en-US" sz="3200" dirty="0">
                <a:latin typeface="Calibri" panose="020F0502020204030204" pitchFamily="34" charset="0"/>
                <a:cs typeface="Calibri" panose="020F0502020204030204" pitchFamily="34" charset="0"/>
              </a:rPr>
              <a:t> + </a:t>
            </a:r>
            <a:r>
              <a:rPr lang="en-US" sz="3200" dirty="0">
                <a:solidFill>
                  <a:srgbClr val="FF0000"/>
                </a:solidFill>
                <a:latin typeface="Calibri" panose="020F0502020204030204" pitchFamily="34" charset="0"/>
                <a:cs typeface="Calibri" panose="020F0502020204030204" pitchFamily="34" charset="0"/>
              </a:rPr>
              <a:t>7</a:t>
            </a:r>
            <a:endParaRPr lang="he-IL" sz="3200" dirty="0">
              <a:solidFill>
                <a:srgbClr val="FF0000"/>
              </a:solidFill>
              <a:latin typeface="Calibri" panose="020F0502020204030204" pitchFamily="34" charset="0"/>
              <a:cs typeface="Calibri" panose="020F0502020204030204" pitchFamily="34" charset="0"/>
            </a:endParaRPr>
          </a:p>
        </p:txBody>
      </p:sp>
      <p:sp>
        <p:nvSpPr>
          <p:cNvPr id="43" name="תיבת טקסט 42">
            <a:extLst>
              <a:ext uri="{FF2B5EF4-FFF2-40B4-BE49-F238E27FC236}">
                <a16:creationId xmlns:a16="http://schemas.microsoft.com/office/drawing/2014/main" id="{FB6C48A3-DAA0-4D75-A03C-33655553C273}"/>
              </a:ext>
            </a:extLst>
          </p:cNvPr>
          <p:cNvSpPr txBox="1"/>
          <p:nvPr/>
        </p:nvSpPr>
        <p:spPr>
          <a:xfrm>
            <a:off x="2959304" y="128298"/>
            <a:ext cx="6058069"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אֵלֶה הַמַחְרוֹזוֹת שֶחָרְזוּ טַל וְחֵן. </a:t>
            </a:r>
          </a:p>
          <a:p>
            <a:r>
              <a:rPr lang="he-IL" sz="2800" dirty="0">
                <a:latin typeface="Calibri" panose="020F0502020204030204" pitchFamily="34" charset="0"/>
                <a:cs typeface="Calibri" panose="020F0502020204030204" pitchFamily="34" charset="0"/>
              </a:rPr>
              <a:t>הַאִם גַם אַתֶם מְצָאתֶם אֶת הָאֶפְשָרוּיוֹת הָאֵלֶה?</a:t>
            </a:r>
          </a:p>
        </p:txBody>
      </p:sp>
    </p:spTree>
    <p:extLst>
      <p:ext uri="{BB962C8B-B14F-4D97-AF65-F5344CB8AC3E}">
        <p14:creationId xmlns:p14="http://schemas.microsoft.com/office/powerpoint/2010/main" val="32751079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 name="קבוצה 143">
            <a:extLst>
              <a:ext uri="{FF2B5EF4-FFF2-40B4-BE49-F238E27FC236}">
                <a16:creationId xmlns:a16="http://schemas.microsoft.com/office/drawing/2014/main" id="{813C2A3F-AB2F-45D8-BFEA-4EF1E28A330D}"/>
              </a:ext>
            </a:extLst>
          </p:cNvPr>
          <p:cNvGrpSpPr/>
          <p:nvPr/>
        </p:nvGrpSpPr>
        <p:grpSpPr>
          <a:xfrm>
            <a:off x="533787" y="692696"/>
            <a:ext cx="8100244" cy="4244327"/>
            <a:chOff x="524772" y="2323070"/>
            <a:chExt cx="8100244" cy="4244327"/>
          </a:xfrm>
        </p:grpSpPr>
        <p:sp>
          <p:nvSpPr>
            <p:cNvPr id="143" name="אליפסה 142">
              <a:extLst>
                <a:ext uri="{FF2B5EF4-FFF2-40B4-BE49-F238E27FC236}">
                  <a16:creationId xmlns:a16="http://schemas.microsoft.com/office/drawing/2014/main" id="{34993587-103B-4407-8201-D86232D0863E}"/>
                </a:ext>
              </a:extLst>
            </p:cNvPr>
            <p:cNvSpPr/>
            <p:nvPr/>
          </p:nvSpPr>
          <p:spPr>
            <a:xfrm>
              <a:off x="3355562" y="5002808"/>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4" name="צורה חופשית: צורה 133">
              <a:extLst>
                <a:ext uri="{FF2B5EF4-FFF2-40B4-BE49-F238E27FC236}">
                  <a16:creationId xmlns:a16="http://schemas.microsoft.com/office/drawing/2014/main" id="{FAA84504-CF02-4CB2-9249-79217EABCF61}"/>
                </a:ext>
              </a:extLst>
            </p:cNvPr>
            <p:cNvSpPr/>
            <p:nvPr/>
          </p:nvSpPr>
          <p:spPr>
            <a:xfrm>
              <a:off x="1742303" y="5189838"/>
              <a:ext cx="6882713" cy="790842"/>
            </a:xfrm>
            <a:custGeom>
              <a:avLst/>
              <a:gdLst>
                <a:gd name="connsiteX0" fmla="*/ 6882713 w 6882713"/>
                <a:gd name="connsiteY0" fmla="*/ 0 h 790842"/>
                <a:gd name="connsiteX1" fmla="*/ 6820929 w 6882713"/>
                <a:gd name="connsiteY1" fmla="*/ 123567 h 790842"/>
                <a:gd name="connsiteX2" fmla="*/ 6783859 w 6882713"/>
                <a:gd name="connsiteY2" fmla="*/ 148281 h 790842"/>
                <a:gd name="connsiteX3" fmla="*/ 6709719 w 6882713"/>
                <a:gd name="connsiteY3" fmla="*/ 210065 h 790842"/>
                <a:gd name="connsiteX4" fmla="*/ 6660292 w 6882713"/>
                <a:gd name="connsiteY4" fmla="*/ 222421 h 790842"/>
                <a:gd name="connsiteX5" fmla="*/ 6573794 w 6882713"/>
                <a:gd name="connsiteY5" fmla="*/ 259492 h 790842"/>
                <a:gd name="connsiteX6" fmla="*/ 6499654 w 6882713"/>
                <a:gd name="connsiteY6" fmla="*/ 271848 h 790842"/>
                <a:gd name="connsiteX7" fmla="*/ 6388443 w 6882713"/>
                <a:gd name="connsiteY7" fmla="*/ 296562 h 790842"/>
                <a:gd name="connsiteX8" fmla="*/ 6351373 w 6882713"/>
                <a:gd name="connsiteY8" fmla="*/ 308919 h 790842"/>
                <a:gd name="connsiteX9" fmla="*/ 6190735 w 6882713"/>
                <a:gd name="connsiteY9" fmla="*/ 321276 h 790842"/>
                <a:gd name="connsiteX10" fmla="*/ 6091881 w 6882713"/>
                <a:gd name="connsiteY10" fmla="*/ 333632 h 790842"/>
                <a:gd name="connsiteX11" fmla="*/ 4744994 w 6882713"/>
                <a:gd name="connsiteY11" fmla="*/ 321276 h 790842"/>
                <a:gd name="connsiteX12" fmla="*/ 4411362 w 6882713"/>
                <a:gd name="connsiteY12" fmla="*/ 284205 h 790842"/>
                <a:gd name="connsiteX13" fmla="*/ 4250724 w 6882713"/>
                <a:gd name="connsiteY13" fmla="*/ 271848 h 790842"/>
                <a:gd name="connsiteX14" fmla="*/ 4090086 w 6882713"/>
                <a:gd name="connsiteY14" fmla="*/ 247135 h 790842"/>
                <a:gd name="connsiteX15" fmla="*/ 3830594 w 6882713"/>
                <a:gd name="connsiteY15" fmla="*/ 234778 h 790842"/>
                <a:gd name="connsiteX16" fmla="*/ 2656702 w 6882713"/>
                <a:gd name="connsiteY16" fmla="*/ 247135 h 790842"/>
                <a:gd name="connsiteX17" fmla="*/ 2347783 w 6882713"/>
                <a:gd name="connsiteY17" fmla="*/ 271848 h 790842"/>
                <a:gd name="connsiteX18" fmla="*/ 2199502 w 6882713"/>
                <a:gd name="connsiteY18" fmla="*/ 284205 h 790842"/>
                <a:gd name="connsiteX19" fmla="*/ 2113005 w 6882713"/>
                <a:gd name="connsiteY19" fmla="*/ 296562 h 790842"/>
                <a:gd name="connsiteX20" fmla="*/ 2038865 w 6882713"/>
                <a:gd name="connsiteY20" fmla="*/ 308919 h 790842"/>
                <a:gd name="connsiteX21" fmla="*/ 1890583 w 6882713"/>
                <a:gd name="connsiteY21" fmla="*/ 321276 h 790842"/>
                <a:gd name="connsiteX22" fmla="*/ 1767016 w 6882713"/>
                <a:gd name="connsiteY22" fmla="*/ 345989 h 790842"/>
                <a:gd name="connsiteX23" fmla="*/ 1643448 w 6882713"/>
                <a:gd name="connsiteY23" fmla="*/ 358346 h 790842"/>
                <a:gd name="connsiteX24" fmla="*/ 1445740 w 6882713"/>
                <a:gd name="connsiteY24" fmla="*/ 383059 h 790842"/>
                <a:gd name="connsiteX25" fmla="*/ 1359243 w 6882713"/>
                <a:gd name="connsiteY25" fmla="*/ 395416 h 790842"/>
                <a:gd name="connsiteX26" fmla="*/ 1186248 w 6882713"/>
                <a:gd name="connsiteY26" fmla="*/ 432486 h 790842"/>
                <a:gd name="connsiteX27" fmla="*/ 1149178 w 6882713"/>
                <a:gd name="connsiteY27" fmla="*/ 444843 h 790842"/>
                <a:gd name="connsiteX28" fmla="*/ 1062681 w 6882713"/>
                <a:gd name="connsiteY28" fmla="*/ 481913 h 790842"/>
                <a:gd name="connsiteX29" fmla="*/ 914400 w 6882713"/>
                <a:gd name="connsiteY29" fmla="*/ 518984 h 790842"/>
                <a:gd name="connsiteX30" fmla="*/ 766119 w 6882713"/>
                <a:gd name="connsiteY30" fmla="*/ 568411 h 790842"/>
                <a:gd name="connsiteX31" fmla="*/ 704335 w 6882713"/>
                <a:gd name="connsiteY31" fmla="*/ 580767 h 790842"/>
                <a:gd name="connsiteX32" fmla="*/ 654908 w 6882713"/>
                <a:gd name="connsiteY32" fmla="*/ 593124 h 790842"/>
                <a:gd name="connsiteX33" fmla="*/ 617838 w 6882713"/>
                <a:gd name="connsiteY33" fmla="*/ 617838 h 790842"/>
                <a:gd name="connsiteX34" fmla="*/ 556054 w 6882713"/>
                <a:gd name="connsiteY34" fmla="*/ 630194 h 790842"/>
                <a:gd name="connsiteX35" fmla="*/ 469556 w 6882713"/>
                <a:gd name="connsiteY35" fmla="*/ 654908 h 790842"/>
                <a:gd name="connsiteX36" fmla="*/ 370702 w 6882713"/>
                <a:gd name="connsiteY36" fmla="*/ 691978 h 790842"/>
                <a:gd name="connsiteX37" fmla="*/ 222421 w 6882713"/>
                <a:gd name="connsiteY37" fmla="*/ 716692 h 790842"/>
                <a:gd name="connsiteX38" fmla="*/ 185351 w 6882713"/>
                <a:gd name="connsiteY38" fmla="*/ 741405 h 790842"/>
                <a:gd name="connsiteX39" fmla="*/ 86497 w 6882713"/>
                <a:gd name="connsiteY39" fmla="*/ 766119 h 790842"/>
                <a:gd name="connsiteX40" fmla="*/ 0 w 6882713"/>
                <a:gd name="connsiteY40" fmla="*/ 790832 h 79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882713" h="790842">
                  <a:moveTo>
                    <a:pt x="6882713" y="0"/>
                  </a:moveTo>
                  <a:cubicBezTo>
                    <a:pt x="6873148" y="22318"/>
                    <a:pt x="6847252" y="97244"/>
                    <a:pt x="6820929" y="123567"/>
                  </a:cubicBezTo>
                  <a:cubicBezTo>
                    <a:pt x="6810428" y="134068"/>
                    <a:pt x="6795268" y="138774"/>
                    <a:pt x="6783859" y="148281"/>
                  </a:cubicBezTo>
                  <a:cubicBezTo>
                    <a:pt x="6752426" y="174475"/>
                    <a:pt x="6747614" y="193824"/>
                    <a:pt x="6709719" y="210065"/>
                  </a:cubicBezTo>
                  <a:cubicBezTo>
                    <a:pt x="6694109" y="216755"/>
                    <a:pt x="6676768" y="218302"/>
                    <a:pt x="6660292" y="222421"/>
                  </a:cubicBezTo>
                  <a:cubicBezTo>
                    <a:pt x="6630070" y="237532"/>
                    <a:pt x="6606522" y="252219"/>
                    <a:pt x="6573794" y="259492"/>
                  </a:cubicBezTo>
                  <a:cubicBezTo>
                    <a:pt x="6549336" y="264927"/>
                    <a:pt x="6524367" y="267729"/>
                    <a:pt x="6499654" y="271848"/>
                  </a:cubicBezTo>
                  <a:cubicBezTo>
                    <a:pt x="6416201" y="299666"/>
                    <a:pt x="6518929" y="267564"/>
                    <a:pt x="6388443" y="296562"/>
                  </a:cubicBezTo>
                  <a:cubicBezTo>
                    <a:pt x="6375728" y="299388"/>
                    <a:pt x="6364298" y="307303"/>
                    <a:pt x="6351373" y="308919"/>
                  </a:cubicBezTo>
                  <a:cubicBezTo>
                    <a:pt x="6298084" y="315580"/>
                    <a:pt x="6244197" y="316184"/>
                    <a:pt x="6190735" y="321276"/>
                  </a:cubicBezTo>
                  <a:cubicBezTo>
                    <a:pt x="6157677" y="324424"/>
                    <a:pt x="6124832" y="329513"/>
                    <a:pt x="6091881" y="333632"/>
                  </a:cubicBezTo>
                  <a:lnTo>
                    <a:pt x="4744994" y="321276"/>
                  </a:lnTo>
                  <a:cubicBezTo>
                    <a:pt x="4517869" y="317553"/>
                    <a:pt x="4646641" y="302304"/>
                    <a:pt x="4411362" y="284205"/>
                  </a:cubicBezTo>
                  <a:lnTo>
                    <a:pt x="4250724" y="271848"/>
                  </a:lnTo>
                  <a:cubicBezTo>
                    <a:pt x="4219674" y="266673"/>
                    <a:pt x="4117898" y="249122"/>
                    <a:pt x="4090086" y="247135"/>
                  </a:cubicBezTo>
                  <a:cubicBezTo>
                    <a:pt x="4003711" y="240965"/>
                    <a:pt x="3917091" y="238897"/>
                    <a:pt x="3830594" y="234778"/>
                  </a:cubicBezTo>
                  <a:lnTo>
                    <a:pt x="2656702" y="247135"/>
                  </a:lnTo>
                  <a:cubicBezTo>
                    <a:pt x="2553432" y="249717"/>
                    <a:pt x="2450747" y="263500"/>
                    <a:pt x="2347783" y="271848"/>
                  </a:cubicBezTo>
                  <a:cubicBezTo>
                    <a:pt x="2298347" y="275856"/>
                    <a:pt x="2248602" y="277191"/>
                    <a:pt x="2199502" y="284205"/>
                  </a:cubicBezTo>
                  <a:lnTo>
                    <a:pt x="2113005" y="296562"/>
                  </a:lnTo>
                  <a:cubicBezTo>
                    <a:pt x="2088242" y="300372"/>
                    <a:pt x="2063766" y="306152"/>
                    <a:pt x="2038865" y="308919"/>
                  </a:cubicBezTo>
                  <a:cubicBezTo>
                    <a:pt x="1989570" y="314396"/>
                    <a:pt x="1939878" y="315799"/>
                    <a:pt x="1890583" y="321276"/>
                  </a:cubicBezTo>
                  <a:cubicBezTo>
                    <a:pt x="1591636" y="354492"/>
                    <a:pt x="1981777" y="315308"/>
                    <a:pt x="1767016" y="345989"/>
                  </a:cubicBezTo>
                  <a:cubicBezTo>
                    <a:pt x="1726037" y="351843"/>
                    <a:pt x="1684637" y="354227"/>
                    <a:pt x="1643448" y="358346"/>
                  </a:cubicBezTo>
                  <a:cubicBezTo>
                    <a:pt x="1537332" y="384876"/>
                    <a:pt x="1635978" y="363034"/>
                    <a:pt x="1445740" y="383059"/>
                  </a:cubicBezTo>
                  <a:cubicBezTo>
                    <a:pt x="1416775" y="386108"/>
                    <a:pt x="1388075" y="391297"/>
                    <a:pt x="1359243" y="395416"/>
                  </a:cubicBezTo>
                  <a:cubicBezTo>
                    <a:pt x="1253598" y="430631"/>
                    <a:pt x="1310951" y="416899"/>
                    <a:pt x="1186248" y="432486"/>
                  </a:cubicBezTo>
                  <a:cubicBezTo>
                    <a:pt x="1173891" y="436605"/>
                    <a:pt x="1161150" y="439712"/>
                    <a:pt x="1149178" y="444843"/>
                  </a:cubicBezTo>
                  <a:cubicBezTo>
                    <a:pt x="1092910" y="468958"/>
                    <a:pt x="1113826" y="468274"/>
                    <a:pt x="1062681" y="481913"/>
                  </a:cubicBezTo>
                  <a:cubicBezTo>
                    <a:pt x="1013453" y="495040"/>
                    <a:pt x="961704" y="500063"/>
                    <a:pt x="914400" y="518984"/>
                  </a:cubicBezTo>
                  <a:cubicBezTo>
                    <a:pt x="843770" y="547235"/>
                    <a:pt x="848264" y="547875"/>
                    <a:pt x="766119" y="568411"/>
                  </a:cubicBezTo>
                  <a:cubicBezTo>
                    <a:pt x="745744" y="573505"/>
                    <a:pt x="724837" y="576211"/>
                    <a:pt x="704335" y="580767"/>
                  </a:cubicBezTo>
                  <a:cubicBezTo>
                    <a:pt x="687757" y="584451"/>
                    <a:pt x="671384" y="589005"/>
                    <a:pt x="654908" y="593124"/>
                  </a:cubicBezTo>
                  <a:cubicBezTo>
                    <a:pt x="642551" y="601362"/>
                    <a:pt x="631743" y="612624"/>
                    <a:pt x="617838" y="617838"/>
                  </a:cubicBezTo>
                  <a:cubicBezTo>
                    <a:pt x="598173" y="625212"/>
                    <a:pt x="576429" y="625100"/>
                    <a:pt x="556054" y="630194"/>
                  </a:cubicBezTo>
                  <a:cubicBezTo>
                    <a:pt x="526963" y="637467"/>
                    <a:pt x="498278" y="646291"/>
                    <a:pt x="469556" y="654908"/>
                  </a:cubicBezTo>
                  <a:cubicBezTo>
                    <a:pt x="382801" y="680935"/>
                    <a:pt x="493356" y="651094"/>
                    <a:pt x="370702" y="691978"/>
                  </a:cubicBezTo>
                  <a:cubicBezTo>
                    <a:pt x="321714" y="708307"/>
                    <a:pt x="274274" y="710210"/>
                    <a:pt x="222421" y="716692"/>
                  </a:cubicBezTo>
                  <a:cubicBezTo>
                    <a:pt x="210064" y="724930"/>
                    <a:pt x="198634" y="734764"/>
                    <a:pt x="185351" y="741405"/>
                  </a:cubicBezTo>
                  <a:cubicBezTo>
                    <a:pt x="155355" y="756403"/>
                    <a:pt x="117518" y="757659"/>
                    <a:pt x="86497" y="766119"/>
                  </a:cubicBezTo>
                  <a:cubicBezTo>
                    <a:pt x="-8894" y="792134"/>
                    <a:pt x="41148" y="790832"/>
                    <a:pt x="0" y="79083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4" name="צורה חופשית: צורה 123">
              <a:extLst>
                <a:ext uri="{FF2B5EF4-FFF2-40B4-BE49-F238E27FC236}">
                  <a16:creationId xmlns:a16="http://schemas.microsoft.com/office/drawing/2014/main" id="{AECC60DB-FA71-4B40-BBEE-188877A40BF5}"/>
                </a:ext>
              </a:extLst>
            </p:cNvPr>
            <p:cNvSpPr/>
            <p:nvPr/>
          </p:nvSpPr>
          <p:spPr>
            <a:xfrm>
              <a:off x="2446638" y="4201297"/>
              <a:ext cx="5857103" cy="803222"/>
            </a:xfrm>
            <a:custGeom>
              <a:avLst/>
              <a:gdLst>
                <a:gd name="connsiteX0" fmla="*/ 5857103 w 5857103"/>
                <a:gd name="connsiteY0" fmla="*/ 24714 h 803222"/>
                <a:gd name="connsiteX1" fmla="*/ 5832389 w 5857103"/>
                <a:gd name="connsiteY1" fmla="*/ 123568 h 803222"/>
                <a:gd name="connsiteX2" fmla="*/ 5770605 w 5857103"/>
                <a:gd name="connsiteY2" fmla="*/ 197708 h 803222"/>
                <a:gd name="connsiteX3" fmla="*/ 5745892 w 5857103"/>
                <a:gd name="connsiteY3" fmla="*/ 234779 h 803222"/>
                <a:gd name="connsiteX4" fmla="*/ 5659394 w 5857103"/>
                <a:gd name="connsiteY4" fmla="*/ 321276 h 803222"/>
                <a:gd name="connsiteX5" fmla="*/ 5622324 w 5857103"/>
                <a:gd name="connsiteY5" fmla="*/ 358346 h 803222"/>
                <a:gd name="connsiteX6" fmla="*/ 5585254 w 5857103"/>
                <a:gd name="connsiteY6" fmla="*/ 370703 h 803222"/>
                <a:gd name="connsiteX7" fmla="*/ 5548184 w 5857103"/>
                <a:gd name="connsiteY7" fmla="*/ 395417 h 803222"/>
                <a:gd name="connsiteX8" fmla="*/ 5498757 w 5857103"/>
                <a:gd name="connsiteY8" fmla="*/ 432487 h 803222"/>
                <a:gd name="connsiteX9" fmla="*/ 5424616 w 5857103"/>
                <a:gd name="connsiteY9" fmla="*/ 457200 h 803222"/>
                <a:gd name="connsiteX10" fmla="*/ 5276335 w 5857103"/>
                <a:gd name="connsiteY10" fmla="*/ 518984 h 803222"/>
                <a:gd name="connsiteX11" fmla="*/ 5239265 w 5857103"/>
                <a:gd name="connsiteY11" fmla="*/ 531341 h 803222"/>
                <a:gd name="connsiteX12" fmla="*/ 5165124 w 5857103"/>
                <a:gd name="connsiteY12" fmla="*/ 568411 h 803222"/>
                <a:gd name="connsiteX13" fmla="*/ 4930346 w 5857103"/>
                <a:gd name="connsiteY13" fmla="*/ 556054 h 803222"/>
                <a:gd name="connsiteX14" fmla="*/ 4782065 w 5857103"/>
                <a:gd name="connsiteY14" fmla="*/ 494271 h 803222"/>
                <a:gd name="connsiteX15" fmla="*/ 4707924 w 5857103"/>
                <a:gd name="connsiteY15" fmla="*/ 469557 h 803222"/>
                <a:gd name="connsiteX16" fmla="*/ 4658497 w 5857103"/>
                <a:gd name="connsiteY16" fmla="*/ 444844 h 803222"/>
                <a:gd name="connsiteX17" fmla="*/ 4559643 w 5857103"/>
                <a:gd name="connsiteY17" fmla="*/ 407773 h 803222"/>
                <a:gd name="connsiteX18" fmla="*/ 4473146 w 5857103"/>
                <a:gd name="connsiteY18" fmla="*/ 358346 h 803222"/>
                <a:gd name="connsiteX19" fmla="*/ 4411362 w 5857103"/>
                <a:gd name="connsiteY19" fmla="*/ 345989 h 803222"/>
                <a:gd name="connsiteX20" fmla="*/ 4300151 w 5857103"/>
                <a:gd name="connsiteY20" fmla="*/ 296562 h 803222"/>
                <a:gd name="connsiteX21" fmla="*/ 4188940 w 5857103"/>
                <a:gd name="connsiteY21" fmla="*/ 247135 h 803222"/>
                <a:gd name="connsiteX22" fmla="*/ 4127157 w 5857103"/>
                <a:gd name="connsiteY22" fmla="*/ 234779 h 803222"/>
                <a:gd name="connsiteX23" fmla="*/ 4015946 w 5857103"/>
                <a:gd name="connsiteY23" fmla="*/ 185352 h 803222"/>
                <a:gd name="connsiteX24" fmla="*/ 3966519 w 5857103"/>
                <a:gd name="connsiteY24" fmla="*/ 160638 h 803222"/>
                <a:gd name="connsiteX25" fmla="*/ 3917092 w 5857103"/>
                <a:gd name="connsiteY25" fmla="*/ 148281 h 803222"/>
                <a:gd name="connsiteX26" fmla="*/ 3842951 w 5857103"/>
                <a:gd name="connsiteY26" fmla="*/ 123568 h 803222"/>
                <a:gd name="connsiteX27" fmla="*/ 3731740 w 5857103"/>
                <a:gd name="connsiteY27" fmla="*/ 98854 h 803222"/>
                <a:gd name="connsiteX28" fmla="*/ 3669957 w 5857103"/>
                <a:gd name="connsiteY28" fmla="*/ 74141 h 803222"/>
                <a:gd name="connsiteX29" fmla="*/ 3509319 w 5857103"/>
                <a:gd name="connsiteY29" fmla="*/ 37071 h 803222"/>
                <a:gd name="connsiteX30" fmla="*/ 3459892 w 5857103"/>
                <a:gd name="connsiteY30" fmla="*/ 24714 h 803222"/>
                <a:gd name="connsiteX31" fmla="*/ 3212757 w 5857103"/>
                <a:gd name="connsiteY31" fmla="*/ 0 h 803222"/>
                <a:gd name="connsiteX32" fmla="*/ 2545492 w 5857103"/>
                <a:gd name="connsiteY32" fmla="*/ 12357 h 803222"/>
                <a:gd name="connsiteX33" fmla="*/ 2347784 w 5857103"/>
                <a:gd name="connsiteY33" fmla="*/ 49427 h 803222"/>
                <a:gd name="connsiteX34" fmla="*/ 2310713 w 5857103"/>
                <a:gd name="connsiteY34" fmla="*/ 61784 h 803222"/>
                <a:gd name="connsiteX35" fmla="*/ 2261286 w 5857103"/>
                <a:gd name="connsiteY35" fmla="*/ 74141 h 803222"/>
                <a:gd name="connsiteX36" fmla="*/ 2174789 w 5857103"/>
                <a:gd name="connsiteY36" fmla="*/ 98854 h 803222"/>
                <a:gd name="connsiteX37" fmla="*/ 2113005 w 5857103"/>
                <a:gd name="connsiteY37" fmla="*/ 111211 h 803222"/>
                <a:gd name="connsiteX38" fmla="*/ 2063578 w 5857103"/>
                <a:gd name="connsiteY38" fmla="*/ 123568 h 803222"/>
                <a:gd name="connsiteX39" fmla="*/ 1977081 w 5857103"/>
                <a:gd name="connsiteY39" fmla="*/ 135925 h 803222"/>
                <a:gd name="connsiteX40" fmla="*/ 1927654 w 5857103"/>
                <a:gd name="connsiteY40" fmla="*/ 148281 h 803222"/>
                <a:gd name="connsiteX41" fmla="*/ 1841157 w 5857103"/>
                <a:gd name="connsiteY41" fmla="*/ 160638 h 803222"/>
                <a:gd name="connsiteX42" fmla="*/ 1729946 w 5857103"/>
                <a:gd name="connsiteY42" fmla="*/ 185352 h 803222"/>
                <a:gd name="connsiteX43" fmla="*/ 1606378 w 5857103"/>
                <a:gd name="connsiteY43" fmla="*/ 210065 h 803222"/>
                <a:gd name="connsiteX44" fmla="*/ 1544594 w 5857103"/>
                <a:gd name="connsiteY44" fmla="*/ 222422 h 803222"/>
                <a:gd name="connsiteX45" fmla="*/ 1482811 w 5857103"/>
                <a:gd name="connsiteY45" fmla="*/ 247135 h 803222"/>
                <a:gd name="connsiteX46" fmla="*/ 1346886 w 5857103"/>
                <a:gd name="connsiteY46" fmla="*/ 284206 h 803222"/>
                <a:gd name="connsiteX47" fmla="*/ 1297459 w 5857103"/>
                <a:gd name="connsiteY47" fmla="*/ 308919 h 803222"/>
                <a:gd name="connsiteX48" fmla="*/ 1260389 w 5857103"/>
                <a:gd name="connsiteY48" fmla="*/ 321276 h 803222"/>
                <a:gd name="connsiteX49" fmla="*/ 1186248 w 5857103"/>
                <a:gd name="connsiteY49" fmla="*/ 358346 h 803222"/>
                <a:gd name="connsiteX50" fmla="*/ 1112108 w 5857103"/>
                <a:gd name="connsiteY50" fmla="*/ 383060 h 803222"/>
                <a:gd name="connsiteX51" fmla="*/ 1025611 w 5857103"/>
                <a:gd name="connsiteY51" fmla="*/ 420130 h 803222"/>
                <a:gd name="connsiteX52" fmla="*/ 988540 w 5857103"/>
                <a:gd name="connsiteY52" fmla="*/ 444844 h 803222"/>
                <a:gd name="connsiteX53" fmla="*/ 914400 w 5857103"/>
                <a:gd name="connsiteY53" fmla="*/ 469557 h 803222"/>
                <a:gd name="connsiteX54" fmla="*/ 877330 w 5857103"/>
                <a:gd name="connsiteY54" fmla="*/ 481914 h 803222"/>
                <a:gd name="connsiteX55" fmla="*/ 790832 w 5857103"/>
                <a:gd name="connsiteY55" fmla="*/ 518984 h 803222"/>
                <a:gd name="connsiteX56" fmla="*/ 741405 w 5857103"/>
                <a:gd name="connsiteY56" fmla="*/ 543698 h 803222"/>
                <a:gd name="connsiteX57" fmla="*/ 704335 w 5857103"/>
                <a:gd name="connsiteY57" fmla="*/ 556054 h 803222"/>
                <a:gd name="connsiteX58" fmla="*/ 642551 w 5857103"/>
                <a:gd name="connsiteY58" fmla="*/ 580768 h 803222"/>
                <a:gd name="connsiteX59" fmla="*/ 593124 w 5857103"/>
                <a:gd name="connsiteY59" fmla="*/ 593125 h 803222"/>
                <a:gd name="connsiteX60" fmla="*/ 531340 w 5857103"/>
                <a:gd name="connsiteY60" fmla="*/ 617838 h 803222"/>
                <a:gd name="connsiteX61" fmla="*/ 432486 w 5857103"/>
                <a:gd name="connsiteY61" fmla="*/ 654908 h 803222"/>
                <a:gd name="connsiteX62" fmla="*/ 383059 w 5857103"/>
                <a:gd name="connsiteY62" fmla="*/ 679622 h 803222"/>
                <a:gd name="connsiteX63" fmla="*/ 296562 w 5857103"/>
                <a:gd name="connsiteY63" fmla="*/ 704335 h 803222"/>
                <a:gd name="connsiteX64" fmla="*/ 247135 w 5857103"/>
                <a:gd name="connsiteY64" fmla="*/ 729049 h 803222"/>
                <a:gd name="connsiteX65" fmla="*/ 197708 w 5857103"/>
                <a:gd name="connsiteY65" fmla="*/ 741406 h 803222"/>
                <a:gd name="connsiteX66" fmla="*/ 123567 w 5857103"/>
                <a:gd name="connsiteY66" fmla="*/ 766119 h 803222"/>
                <a:gd name="connsiteX67" fmla="*/ 49427 w 5857103"/>
                <a:gd name="connsiteY67" fmla="*/ 790833 h 803222"/>
                <a:gd name="connsiteX68" fmla="*/ 0 w 5857103"/>
                <a:gd name="connsiteY68" fmla="*/ 803189 h 8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857103" h="803222">
                  <a:moveTo>
                    <a:pt x="5857103" y="24714"/>
                  </a:moveTo>
                  <a:cubicBezTo>
                    <a:pt x="5852403" y="48216"/>
                    <a:pt x="5845055" y="98236"/>
                    <a:pt x="5832389" y="123568"/>
                  </a:cubicBezTo>
                  <a:cubicBezTo>
                    <a:pt x="5809377" y="169591"/>
                    <a:pt x="5804769" y="156711"/>
                    <a:pt x="5770605" y="197708"/>
                  </a:cubicBezTo>
                  <a:cubicBezTo>
                    <a:pt x="5761098" y="209117"/>
                    <a:pt x="5755827" y="223740"/>
                    <a:pt x="5745892" y="234779"/>
                  </a:cubicBezTo>
                  <a:cubicBezTo>
                    <a:pt x="5718615" y="265087"/>
                    <a:pt x="5688227" y="292444"/>
                    <a:pt x="5659394" y="321276"/>
                  </a:cubicBezTo>
                  <a:cubicBezTo>
                    <a:pt x="5647037" y="333633"/>
                    <a:pt x="5638902" y="352820"/>
                    <a:pt x="5622324" y="358346"/>
                  </a:cubicBezTo>
                  <a:cubicBezTo>
                    <a:pt x="5609967" y="362465"/>
                    <a:pt x="5596904" y="364878"/>
                    <a:pt x="5585254" y="370703"/>
                  </a:cubicBezTo>
                  <a:cubicBezTo>
                    <a:pt x="5571971" y="377345"/>
                    <a:pt x="5560269" y="386785"/>
                    <a:pt x="5548184" y="395417"/>
                  </a:cubicBezTo>
                  <a:cubicBezTo>
                    <a:pt x="5531426" y="407387"/>
                    <a:pt x="5517177" y="423277"/>
                    <a:pt x="5498757" y="432487"/>
                  </a:cubicBezTo>
                  <a:cubicBezTo>
                    <a:pt x="5475457" y="444137"/>
                    <a:pt x="5424616" y="457200"/>
                    <a:pt x="5424616" y="457200"/>
                  </a:cubicBezTo>
                  <a:cubicBezTo>
                    <a:pt x="5355033" y="503590"/>
                    <a:pt x="5401636" y="477217"/>
                    <a:pt x="5276335" y="518984"/>
                  </a:cubicBezTo>
                  <a:cubicBezTo>
                    <a:pt x="5263978" y="523103"/>
                    <a:pt x="5250103" y="524116"/>
                    <a:pt x="5239265" y="531341"/>
                  </a:cubicBezTo>
                  <a:cubicBezTo>
                    <a:pt x="5191356" y="563279"/>
                    <a:pt x="5216283" y="551358"/>
                    <a:pt x="5165124" y="568411"/>
                  </a:cubicBezTo>
                  <a:cubicBezTo>
                    <a:pt x="5086865" y="564292"/>
                    <a:pt x="5007926" y="567137"/>
                    <a:pt x="4930346" y="556054"/>
                  </a:cubicBezTo>
                  <a:cubicBezTo>
                    <a:pt x="4749280" y="530187"/>
                    <a:pt x="4872842" y="534616"/>
                    <a:pt x="4782065" y="494271"/>
                  </a:cubicBezTo>
                  <a:cubicBezTo>
                    <a:pt x="4758260" y="483691"/>
                    <a:pt x="4732111" y="479232"/>
                    <a:pt x="4707924" y="469557"/>
                  </a:cubicBezTo>
                  <a:cubicBezTo>
                    <a:pt x="4690821" y="462716"/>
                    <a:pt x="4675428" y="452100"/>
                    <a:pt x="4658497" y="444844"/>
                  </a:cubicBezTo>
                  <a:cubicBezTo>
                    <a:pt x="4583640" y="412763"/>
                    <a:pt x="4662035" y="458969"/>
                    <a:pt x="4559643" y="407773"/>
                  </a:cubicBezTo>
                  <a:cubicBezTo>
                    <a:pt x="4505411" y="380657"/>
                    <a:pt x="4538132" y="380008"/>
                    <a:pt x="4473146" y="358346"/>
                  </a:cubicBezTo>
                  <a:cubicBezTo>
                    <a:pt x="4453221" y="351704"/>
                    <a:pt x="4431957" y="350108"/>
                    <a:pt x="4411362" y="345989"/>
                  </a:cubicBezTo>
                  <a:cubicBezTo>
                    <a:pt x="4289687" y="285153"/>
                    <a:pt x="4442147" y="359671"/>
                    <a:pt x="4300151" y="296562"/>
                  </a:cubicBezTo>
                  <a:cubicBezTo>
                    <a:pt x="4249605" y="274097"/>
                    <a:pt x="4245284" y="264038"/>
                    <a:pt x="4188940" y="247135"/>
                  </a:cubicBezTo>
                  <a:cubicBezTo>
                    <a:pt x="4168824" y="241100"/>
                    <a:pt x="4147751" y="238898"/>
                    <a:pt x="4127157" y="234779"/>
                  </a:cubicBezTo>
                  <a:cubicBezTo>
                    <a:pt x="4005481" y="173940"/>
                    <a:pt x="4157942" y="248461"/>
                    <a:pt x="4015946" y="185352"/>
                  </a:cubicBezTo>
                  <a:cubicBezTo>
                    <a:pt x="3999113" y="177871"/>
                    <a:pt x="3983767" y="167106"/>
                    <a:pt x="3966519" y="160638"/>
                  </a:cubicBezTo>
                  <a:cubicBezTo>
                    <a:pt x="3950618" y="154675"/>
                    <a:pt x="3933359" y="153161"/>
                    <a:pt x="3917092" y="148281"/>
                  </a:cubicBezTo>
                  <a:cubicBezTo>
                    <a:pt x="3892140" y="140796"/>
                    <a:pt x="3868084" y="130422"/>
                    <a:pt x="3842951" y="123568"/>
                  </a:cubicBezTo>
                  <a:cubicBezTo>
                    <a:pt x="3789086" y="108878"/>
                    <a:pt x="3781674" y="115499"/>
                    <a:pt x="3731740" y="98854"/>
                  </a:cubicBezTo>
                  <a:cubicBezTo>
                    <a:pt x="3710697" y="91840"/>
                    <a:pt x="3691157" y="80664"/>
                    <a:pt x="3669957" y="74141"/>
                  </a:cubicBezTo>
                  <a:cubicBezTo>
                    <a:pt x="3591202" y="49909"/>
                    <a:pt x="3579382" y="52640"/>
                    <a:pt x="3509319" y="37071"/>
                  </a:cubicBezTo>
                  <a:cubicBezTo>
                    <a:pt x="3492741" y="33387"/>
                    <a:pt x="3476677" y="27296"/>
                    <a:pt x="3459892" y="24714"/>
                  </a:cubicBezTo>
                  <a:cubicBezTo>
                    <a:pt x="3409681" y="16989"/>
                    <a:pt x="3256268" y="3956"/>
                    <a:pt x="3212757" y="0"/>
                  </a:cubicBezTo>
                  <a:lnTo>
                    <a:pt x="2545492" y="12357"/>
                  </a:lnTo>
                  <a:cubicBezTo>
                    <a:pt x="2489240" y="14172"/>
                    <a:pt x="2400809" y="31752"/>
                    <a:pt x="2347784" y="49427"/>
                  </a:cubicBezTo>
                  <a:cubicBezTo>
                    <a:pt x="2335427" y="53546"/>
                    <a:pt x="2323237" y="58206"/>
                    <a:pt x="2310713" y="61784"/>
                  </a:cubicBezTo>
                  <a:cubicBezTo>
                    <a:pt x="2294384" y="66450"/>
                    <a:pt x="2277615" y="69475"/>
                    <a:pt x="2261286" y="74141"/>
                  </a:cubicBezTo>
                  <a:cubicBezTo>
                    <a:pt x="2189038" y="94784"/>
                    <a:pt x="2261712" y="79538"/>
                    <a:pt x="2174789" y="98854"/>
                  </a:cubicBezTo>
                  <a:cubicBezTo>
                    <a:pt x="2154287" y="103410"/>
                    <a:pt x="2133507" y="106655"/>
                    <a:pt x="2113005" y="111211"/>
                  </a:cubicBezTo>
                  <a:cubicBezTo>
                    <a:pt x="2096427" y="114895"/>
                    <a:pt x="2080287" y="120530"/>
                    <a:pt x="2063578" y="123568"/>
                  </a:cubicBezTo>
                  <a:cubicBezTo>
                    <a:pt x="2034923" y="128778"/>
                    <a:pt x="2005736" y="130715"/>
                    <a:pt x="1977081" y="135925"/>
                  </a:cubicBezTo>
                  <a:cubicBezTo>
                    <a:pt x="1960372" y="138963"/>
                    <a:pt x="1944363" y="145243"/>
                    <a:pt x="1927654" y="148281"/>
                  </a:cubicBezTo>
                  <a:cubicBezTo>
                    <a:pt x="1898999" y="153491"/>
                    <a:pt x="1869886" y="155850"/>
                    <a:pt x="1841157" y="160638"/>
                  </a:cubicBezTo>
                  <a:cubicBezTo>
                    <a:pt x="1752868" y="175353"/>
                    <a:pt x="1807715" y="168687"/>
                    <a:pt x="1729946" y="185352"/>
                  </a:cubicBezTo>
                  <a:cubicBezTo>
                    <a:pt x="1688873" y="194153"/>
                    <a:pt x="1647567" y="201827"/>
                    <a:pt x="1606378" y="210065"/>
                  </a:cubicBezTo>
                  <a:cubicBezTo>
                    <a:pt x="1585783" y="214184"/>
                    <a:pt x="1564094" y="214622"/>
                    <a:pt x="1544594" y="222422"/>
                  </a:cubicBezTo>
                  <a:cubicBezTo>
                    <a:pt x="1524000" y="230660"/>
                    <a:pt x="1504011" y="240612"/>
                    <a:pt x="1482811" y="247135"/>
                  </a:cubicBezTo>
                  <a:cubicBezTo>
                    <a:pt x="1460472" y="254009"/>
                    <a:pt x="1381991" y="269161"/>
                    <a:pt x="1346886" y="284206"/>
                  </a:cubicBezTo>
                  <a:cubicBezTo>
                    <a:pt x="1329955" y="291462"/>
                    <a:pt x="1314390" y="301663"/>
                    <a:pt x="1297459" y="308919"/>
                  </a:cubicBezTo>
                  <a:cubicBezTo>
                    <a:pt x="1285487" y="314050"/>
                    <a:pt x="1272291" y="315986"/>
                    <a:pt x="1260389" y="321276"/>
                  </a:cubicBezTo>
                  <a:cubicBezTo>
                    <a:pt x="1235140" y="332498"/>
                    <a:pt x="1211753" y="347719"/>
                    <a:pt x="1186248" y="358346"/>
                  </a:cubicBezTo>
                  <a:cubicBezTo>
                    <a:pt x="1162202" y="368365"/>
                    <a:pt x="1133783" y="368610"/>
                    <a:pt x="1112108" y="383060"/>
                  </a:cubicBezTo>
                  <a:cubicBezTo>
                    <a:pt x="1060907" y="417193"/>
                    <a:pt x="1089445" y="404171"/>
                    <a:pt x="1025611" y="420130"/>
                  </a:cubicBezTo>
                  <a:cubicBezTo>
                    <a:pt x="1013254" y="428368"/>
                    <a:pt x="1002111" y="438812"/>
                    <a:pt x="988540" y="444844"/>
                  </a:cubicBezTo>
                  <a:cubicBezTo>
                    <a:pt x="964735" y="455424"/>
                    <a:pt x="939113" y="461319"/>
                    <a:pt x="914400" y="469557"/>
                  </a:cubicBezTo>
                  <a:cubicBezTo>
                    <a:pt x="902043" y="473676"/>
                    <a:pt x="888980" y="476089"/>
                    <a:pt x="877330" y="481914"/>
                  </a:cubicBezTo>
                  <a:cubicBezTo>
                    <a:pt x="713375" y="563890"/>
                    <a:pt x="918125" y="464429"/>
                    <a:pt x="790832" y="518984"/>
                  </a:cubicBezTo>
                  <a:cubicBezTo>
                    <a:pt x="773901" y="526240"/>
                    <a:pt x="758336" y="536442"/>
                    <a:pt x="741405" y="543698"/>
                  </a:cubicBezTo>
                  <a:cubicBezTo>
                    <a:pt x="729433" y="548829"/>
                    <a:pt x="716531" y="551481"/>
                    <a:pt x="704335" y="556054"/>
                  </a:cubicBezTo>
                  <a:cubicBezTo>
                    <a:pt x="683566" y="563842"/>
                    <a:pt x="663594" y="573754"/>
                    <a:pt x="642551" y="580768"/>
                  </a:cubicBezTo>
                  <a:cubicBezTo>
                    <a:pt x="626440" y="586139"/>
                    <a:pt x="609235" y="587755"/>
                    <a:pt x="593124" y="593125"/>
                  </a:cubicBezTo>
                  <a:cubicBezTo>
                    <a:pt x="572081" y="600139"/>
                    <a:pt x="552109" y="610050"/>
                    <a:pt x="531340" y="617838"/>
                  </a:cubicBezTo>
                  <a:cubicBezTo>
                    <a:pt x="466139" y="642288"/>
                    <a:pt x="518434" y="616709"/>
                    <a:pt x="432486" y="654908"/>
                  </a:cubicBezTo>
                  <a:cubicBezTo>
                    <a:pt x="415653" y="662389"/>
                    <a:pt x="399990" y="672366"/>
                    <a:pt x="383059" y="679622"/>
                  </a:cubicBezTo>
                  <a:cubicBezTo>
                    <a:pt x="358237" y="690260"/>
                    <a:pt x="321649" y="698064"/>
                    <a:pt x="296562" y="704335"/>
                  </a:cubicBezTo>
                  <a:cubicBezTo>
                    <a:pt x="280086" y="712573"/>
                    <a:pt x="264383" y="722581"/>
                    <a:pt x="247135" y="729049"/>
                  </a:cubicBezTo>
                  <a:cubicBezTo>
                    <a:pt x="231234" y="735012"/>
                    <a:pt x="213975" y="736526"/>
                    <a:pt x="197708" y="741406"/>
                  </a:cubicBezTo>
                  <a:cubicBezTo>
                    <a:pt x="172756" y="748891"/>
                    <a:pt x="148281" y="757881"/>
                    <a:pt x="123567" y="766119"/>
                  </a:cubicBezTo>
                  <a:lnTo>
                    <a:pt x="49427" y="790833"/>
                  </a:lnTo>
                  <a:cubicBezTo>
                    <a:pt x="8451" y="804491"/>
                    <a:pt x="25381" y="803189"/>
                    <a:pt x="0" y="80318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4" name="צורה חופשית: צורה 93">
              <a:extLst>
                <a:ext uri="{FF2B5EF4-FFF2-40B4-BE49-F238E27FC236}">
                  <a16:creationId xmlns:a16="http://schemas.microsoft.com/office/drawing/2014/main" id="{FF8B2056-12D5-4801-A750-502E46A73278}"/>
                </a:ext>
              </a:extLst>
            </p:cNvPr>
            <p:cNvSpPr/>
            <p:nvPr/>
          </p:nvSpPr>
          <p:spPr>
            <a:xfrm>
              <a:off x="675066" y="2323070"/>
              <a:ext cx="3319276" cy="4028303"/>
            </a:xfrm>
            <a:custGeom>
              <a:avLst/>
              <a:gdLst>
                <a:gd name="connsiteX0" fmla="*/ 177550 w 3319276"/>
                <a:gd name="connsiteY0" fmla="*/ 0 h 4028303"/>
                <a:gd name="connsiteX1" fmla="*/ 115766 w 3319276"/>
                <a:gd name="connsiteY1" fmla="*/ 111211 h 4028303"/>
                <a:gd name="connsiteX2" fmla="*/ 91053 w 3319276"/>
                <a:gd name="connsiteY2" fmla="*/ 148281 h 4028303"/>
                <a:gd name="connsiteX3" fmla="*/ 66339 w 3319276"/>
                <a:gd name="connsiteY3" fmla="*/ 222422 h 4028303"/>
                <a:gd name="connsiteX4" fmla="*/ 16912 w 3319276"/>
                <a:gd name="connsiteY4" fmla="*/ 308919 h 4028303"/>
                <a:gd name="connsiteX5" fmla="*/ 16912 w 3319276"/>
                <a:gd name="connsiteY5" fmla="*/ 642552 h 4028303"/>
                <a:gd name="connsiteX6" fmla="*/ 41626 w 3319276"/>
                <a:gd name="connsiteY6" fmla="*/ 691979 h 4028303"/>
                <a:gd name="connsiteX7" fmla="*/ 78696 w 3319276"/>
                <a:gd name="connsiteY7" fmla="*/ 778476 h 4028303"/>
                <a:gd name="connsiteX8" fmla="*/ 115766 w 3319276"/>
                <a:gd name="connsiteY8" fmla="*/ 827903 h 4028303"/>
                <a:gd name="connsiteX9" fmla="*/ 140480 w 3319276"/>
                <a:gd name="connsiteY9" fmla="*/ 864973 h 4028303"/>
                <a:gd name="connsiteX10" fmla="*/ 177550 w 3319276"/>
                <a:gd name="connsiteY10" fmla="*/ 902044 h 4028303"/>
                <a:gd name="connsiteX11" fmla="*/ 239334 w 3319276"/>
                <a:gd name="connsiteY11" fmla="*/ 963827 h 4028303"/>
                <a:gd name="connsiteX12" fmla="*/ 338188 w 3319276"/>
                <a:gd name="connsiteY12" fmla="*/ 1037968 h 4028303"/>
                <a:gd name="connsiteX13" fmla="*/ 399972 w 3319276"/>
                <a:gd name="connsiteY13" fmla="*/ 1087395 h 4028303"/>
                <a:gd name="connsiteX14" fmla="*/ 548253 w 3319276"/>
                <a:gd name="connsiteY14" fmla="*/ 1186249 h 4028303"/>
                <a:gd name="connsiteX15" fmla="*/ 622393 w 3319276"/>
                <a:gd name="connsiteY15" fmla="*/ 1223319 h 4028303"/>
                <a:gd name="connsiteX16" fmla="*/ 659464 w 3319276"/>
                <a:gd name="connsiteY16" fmla="*/ 1235676 h 4028303"/>
                <a:gd name="connsiteX17" fmla="*/ 745961 w 3319276"/>
                <a:gd name="connsiteY17" fmla="*/ 1272746 h 4028303"/>
                <a:gd name="connsiteX18" fmla="*/ 869529 w 3319276"/>
                <a:gd name="connsiteY18" fmla="*/ 1309816 h 4028303"/>
                <a:gd name="connsiteX19" fmla="*/ 1054880 w 3319276"/>
                <a:gd name="connsiteY19" fmla="*/ 1371600 h 4028303"/>
                <a:gd name="connsiteX20" fmla="*/ 1141377 w 3319276"/>
                <a:gd name="connsiteY20" fmla="*/ 1383957 h 4028303"/>
                <a:gd name="connsiteX21" fmla="*/ 1314372 w 3319276"/>
                <a:gd name="connsiteY21" fmla="*/ 1421027 h 4028303"/>
                <a:gd name="connsiteX22" fmla="*/ 1351442 w 3319276"/>
                <a:gd name="connsiteY22" fmla="*/ 1433384 h 4028303"/>
                <a:gd name="connsiteX23" fmla="*/ 1475010 w 3319276"/>
                <a:gd name="connsiteY23" fmla="*/ 1470454 h 4028303"/>
                <a:gd name="connsiteX24" fmla="*/ 1512080 w 3319276"/>
                <a:gd name="connsiteY24" fmla="*/ 1482811 h 4028303"/>
                <a:gd name="connsiteX25" fmla="*/ 1561507 w 3319276"/>
                <a:gd name="connsiteY25" fmla="*/ 1495168 h 4028303"/>
                <a:gd name="connsiteX26" fmla="*/ 1598577 w 3319276"/>
                <a:gd name="connsiteY26" fmla="*/ 1507525 h 4028303"/>
                <a:gd name="connsiteX27" fmla="*/ 1722145 w 3319276"/>
                <a:gd name="connsiteY27" fmla="*/ 1544595 h 4028303"/>
                <a:gd name="connsiteX28" fmla="*/ 1771572 w 3319276"/>
                <a:gd name="connsiteY28" fmla="*/ 1556952 h 4028303"/>
                <a:gd name="connsiteX29" fmla="*/ 1944566 w 3319276"/>
                <a:gd name="connsiteY29" fmla="*/ 1581665 h 4028303"/>
                <a:gd name="connsiteX30" fmla="*/ 2031064 w 3319276"/>
                <a:gd name="connsiteY30" fmla="*/ 1606379 h 4028303"/>
                <a:gd name="connsiteX31" fmla="*/ 2092848 w 3319276"/>
                <a:gd name="connsiteY31" fmla="*/ 1618735 h 4028303"/>
                <a:gd name="connsiteX32" fmla="*/ 2241129 w 3319276"/>
                <a:gd name="connsiteY32" fmla="*/ 1668162 h 4028303"/>
                <a:gd name="connsiteX33" fmla="*/ 2389410 w 3319276"/>
                <a:gd name="connsiteY33" fmla="*/ 1705233 h 4028303"/>
                <a:gd name="connsiteX34" fmla="*/ 2451193 w 3319276"/>
                <a:gd name="connsiteY34" fmla="*/ 1717589 h 4028303"/>
                <a:gd name="connsiteX35" fmla="*/ 2537691 w 3319276"/>
                <a:gd name="connsiteY35" fmla="*/ 1754660 h 4028303"/>
                <a:gd name="connsiteX36" fmla="*/ 2648902 w 3319276"/>
                <a:gd name="connsiteY36" fmla="*/ 1804087 h 4028303"/>
                <a:gd name="connsiteX37" fmla="*/ 2723042 w 3319276"/>
                <a:gd name="connsiteY37" fmla="*/ 1828800 h 4028303"/>
                <a:gd name="connsiteX38" fmla="*/ 2821896 w 3319276"/>
                <a:gd name="connsiteY38" fmla="*/ 1878227 h 4028303"/>
                <a:gd name="connsiteX39" fmla="*/ 2970177 w 3319276"/>
                <a:gd name="connsiteY39" fmla="*/ 2001795 h 4028303"/>
                <a:gd name="connsiteX40" fmla="*/ 3019604 w 3319276"/>
                <a:gd name="connsiteY40" fmla="*/ 2038865 h 4028303"/>
                <a:gd name="connsiteX41" fmla="*/ 3106102 w 3319276"/>
                <a:gd name="connsiteY41" fmla="*/ 2137719 h 4028303"/>
                <a:gd name="connsiteX42" fmla="*/ 3143172 w 3319276"/>
                <a:gd name="connsiteY42" fmla="*/ 2174789 h 4028303"/>
                <a:gd name="connsiteX43" fmla="*/ 3167885 w 3319276"/>
                <a:gd name="connsiteY43" fmla="*/ 2224216 h 4028303"/>
                <a:gd name="connsiteX44" fmla="*/ 3204956 w 3319276"/>
                <a:gd name="connsiteY44" fmla="*/ 2273644 h 4028303"/>
                <a:gd name="connsiteX45" fmla="*/ 3217312 w 3319276"/>
                <a:gd name="connsiteY45" fmla="*/ 2310714 h 4028303"/>
                <a:gd name="connsiteX46" fmla="*/ 3266739 w 3319276"/>
                <a:gd name="connsiteY46" fmla="*/ 2446638 h 4028303"/>
                <a:gd name="connsiteX47" fmla="*/ 3291453 w 3319276"/>
                <a:gd name="connsiteY47" fmla="*/ 2520779 h 4028303"/>
                <a:gd name="connsiteX48" fmla="*/ 3303810 w 3319276"/>
                <a:gd name="connsiteY48" fmla="*/ 2557849 h 4028303"/>
                <a:gd name="connsiteX49" fmla="*/ 3303810 w 3319276"/>
                <a:gd name="connsiteY49" fmla="*/ 3027406 h 4028303"/>
                <a:gd name="connsiteX50" fmla="*/ 3254383 w 3319276"/>
                <a:gd name="connsiteY50" fmla="*/ 3138616 h 4028303"/>
                <a:gd name="connsiteX51" fmla="*/ 3229669 w 3319276"/>
                <a:gd name="connsiteY51" fmla="*/ 3200400 h 4028303"/>
                <a:gd name="connsiteX52" fmla="*/ 3167885 w 3319276"/>
                <a:gd name="connsiteY52" fmla="*/ 3286898 h 4028303"/>
                <a:gd name="connsiteX53" fmla="*/ 3130815 w 3319276"/>
                <a:gd name="connsiteY53" fmla="*/ 3323968 h 4028303"/>
                <a:gd name="connsiteX54" fmla="*/ 3093745 w 3319276"/>
                <a:gd name="connsiteY54" fmla="*/ 3373395 h 4028303"/>
                <a:gd name="connsiteX55" fmla="*/ 3056675 w 3319276"/>
                <a:gd name="connsiteY55" fmla="*/ 3398108 h 4028303"/>
                <a:gd name="connsiteX56" fmla="*/ 3007248 w 3319276"/>
                <a:gd name="connsiteY56" fmla="*/ 3435179 h 4028303"/>
                <a:gd name="connsiteX57" fmla="*/ 2970177 w 3319276"/>
                <a:gd name="connsiteY57" fmla="*/ 3472249 h 4028303"/>
                <a:gd name="connsiteX58" fmla="*/ 2933107 w 3319276"/>
                <a:gd name="connsiteY58" fmla="*/ 3484606 h 4028303"/>
                <a:gd name="connsiteX59" fmla="*/ 2896037 w 3319276"/>
                <a:gd name="connsiteY59" fmla="*/ 3509319 h 4028303"/>
                <a:gd name="connsiteX60" fmla="*/ 2834253 w 3319276"/>
                <a:gd name="connsiteY60" fmla="*/ 3534033 h 4028303"/>
                <a:gd name="connsiteX61" fmla="*/ 2723042 w 3319276"/>
                <a:gd name="connsiteY61" fmla="*/ 3571103 h 4028303"/>
                <a:gd name="connsiteX62" fmla="*/ 2673615 w 3319276"/>
                <a:gd name="connsiteY62" fmla="*/ 3595816 h 4028303"/>
                <a:gd name="connsiteX63" fmla="*/ 2599475 w 3319276"/>
                <a:gd name="connsiteY63" fmla="*/ 3608173 h 4028303"/>
                <a:gd name="connsiteX64" fmla="*/ 2537691 w 3319276"/>
                <a:gd name="connsiteY64" fmla="*/ 3620530 h 4028303"/>
                <a:gd name="connsiteX65" fmla="*/ 2290556 w 3319276"/>
                <a:gd name="connsiteY65" fmla="*/ 3657600 h 4028303"/>
                <a:gd name="connsiteX66" fmla="*/ 1956923 w 3319276"/>
                <a:gd name="connsiteY66" fmla="*/ 3669957 h 4028303"/>
                <a:gd name="connsiteX67" fmla="*/ 1722145 w 3319276"/>
                <a:gd name="connsiteY67" fmla="*/ 3694671 h 4028303"/>
                <a:gd name="connsiteX68" fmla="*/ 1672718 w 3319276"/>
                <a:gd name="connsiteY68" fmla="*/ 3707027 h 4028303"/>
                <a:gd name="connsiteX69" fmla="*/ 1598577 w 3319276"/>
                <a:gd name="connsiteY69" fmla="*/ 3719384 h 4028303"/>
                <a:gd name="connsiteX70" fmla="*/ 1499723 w 3319276"/>
                <a:gd name="connsiteY70" fmla="*/ 3744098 h 4028303"/>
                <a:gd name="connsiteX71" fmla="*/ 1437939 w 3319276"/>
                <a:gd name="connsiteY71" fmla="*/ 3756454 h 4028303"/>
                <a:gd name="connsiteX72" fmla="*/ 1363799 w 3319276"/>
                <a:gd name="connsiteY72" fmla="*/ 3781168 h 4028303"/>
                <a:gd name="connsiteX73" fmla="*/ 1351442 w 3319276"/>
                <a:gd name="connsiteY73" fmla="*/ 3830595 h 4028303"/>
                <a:gd name="connsiteX74" fmla="*/ 1339085 w 3319276"/>
                <a:gd name="connsiteY74" fmla="*/ 3892379 h 4028303"/>
                <a:gd name="connsiteX75" fmla="*/ 1314372 w 3319276"/>
                <a:gd name="connsiteY75" fmla="*/ 3966519 h 4028303"/>
                <a:gd name="connsiteX76" fmla="*/ 1289658 w 3319276"/>
                <a:gd name="connsiteY76" fmla="*/ 4028303 h 402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19276" h="4028303">
                  <a:moveTo>
                    <a:pt x="177550" y="0"/>
                  </a:moveTo>
                  <a:cubicBezTo>
                    <a:pt x="156955" y="37070"/>
                    <a:pt x="137134" y="74581"/>
                    <a:pt x="115766" y="111211"/>
                  </a:cubicBezTo>
                  <a:cubicBezTo>
                    <a:pt x="108283" y="124039"/>
                    <a:pt x="97084" y="134710"/>
                    <a:pt x="91053" y="148281"/>
                  </a:cubicBezTo>
                  <a:cubicBezTo>
                    <a:pt x="80473" y="172086"/>
                    <a:pt x="77989" y="199122"/>
                    <a:pt x="66339" y="222422"/>
                  </a:cubicBezTo>
                  <a:cubicBezTo>
                    <a:pt x="34985" y="285132"/>
                    <a:pt x="51844" y="256523"/>
                    <a:pt x="16912" y="308919"/>
                  </a:cubicBezTo>
                  <a:cubicBezTo>
                    <a:pt x="-3206" y="449756"/>
                    <a:pt x="-7947" y="443675"/>
                    <a:pt x="16912" y="642552"/>
                  </a:cubicBezTo>
                  <a:cubicBezTo>
                    <a:pt x="19197" y="660830"/>
                    <a:pt x="34370" y="675048"/>
                    <a:pt x="41626" y="691979"/>
                  </a:cubicBezTo>
                  <a:cubicBezTo>
                    <a:pt x="64558" y="745486"/>
                    <a:pt x="41440" y="718866"/>
                    <a:pt x="78696" y="778476"/>
                  </a:cubicBezTo>
                  <a:cubicBezTo>
                    <a:pt x="89611" y="795940"/>
                    <a:pt x="103796" y="811145"/>
                    <a:pt x="115766" y="827903"/>
                  </a:cubicBezTo>
                  <a:cubicBezTo>
                    <a:pt x="124398" y="839988"/>
                    <a:pt x="130973" y="853564"/>
                    <a:pt x="140480" y="864973"/>
                  </a:cubicBezTo>
                  <a:cubicBezTo>
                    <a:pt x="151667" y="878398"/>
                    <a:pt x="166363" y="888619"/>
                    <a:pt x="177550" y="902044"/>
                  </a:cubicBezTo>
                  <a:cubicBezTo>
                    <a:pt x="229034" y="963825"/>
                    <a:pt x="171375" y="918522"/>
                    <a:pt x="239334" y="963827"/>
                  </a:cubicBezTo>
                  <a:cubicBezTo>
                    <a:pt x="310199" y="1058314"/>
                    <a:pt x="235218" y="976186"/>
                    <a:pt x="338188" y="1037968"/>
                  </a:cubicBezTo>
                  <a:cubicBezTo>
                    <a:pt x="360804" y="1051537"/>
                    <a:pt x="378425" y="1072186"/>
                    <a:pt x="399972" y="1087395"/>
                  </a:cubicBezTo>
                  <a:cubicBezTo>
                    <a:pt x="448503" y="1121652"/>
                    <a:pt x="495121" y="1159683"/>
                    <a:pt x="548253" y="1186249"/>
                  </a:cubicBezTo>
                  <a:cubicBezTo>
                    <a:pt x="572966" y="1198606"/>
                    <a:pt x="597144" y="1212097"/>
                    <a:pt x="622393" y="1223319"/>
                  </a:cubicBezTo>
                  <a:cubicBezTo>
                    <a:pt x="634296" y="1228609"/>
                    <a:pt x="647370" y="1230838"/>
                    <a:pt x="659464" y="1235676"/>
                  </a:cubicBezTo>
                  <a:cubicBezTo>
                    <a:pt x="688589" y="1247326"/>
                    <a:pt x="716836" y="1261096"/>
                    <a:pt x="745961" y="1272746"/>
                  </a:cubicBezTo>
                  <a:cubicBezTo>
                    <a:pt x="775173" y="1284431"/>
                    <a:pt x="854090" y="1304903"/>
                    <a:pt x="869529" y="1309816"/>
                  </a:cubicBezTo>
                  <a:cubicBezTo>
                    <a:pt x="931589" y="1329562"/>
                    <a:pt x="990409" y="1362390"/>
                    <a:pt x="1054880" y="1371600"/>
                  </a:cubicBezTo>
                  <a:cubicBezTo>
                    <a:pt x="1083712" y="1375719"/>
                    <a:pt x="1112695" y="1378895"/>
                    <a:pt x="1141377" y="1383957"/>
                  </a:cubicBezTo>
                  <a:cubicBezTo>
                    <a:pt x="1178449" y="1390499"/>
                    <a:pt x="1265897" y="1407177"/>
                    <a:pt x="1314372" y="1421027"/>
                  </a:cubicBezTo>
                  <a:cubicBezTo>
                    <a:pt x="1326896" y="1424605"/>
                    <a:pt x="1338993" y="1429554"/>
                    <a:pt x="1351442" y="1433384"/>
                  </a:cubicBezTo>
                  <a:lnTo>
                    <a:pt x="1475010" y="1470454"/>
                  </a:lnTo>
                  <a:cubicBezTo>
                    <a:pt x="1487459" y="1474284"/>
                    <a:pt x="1499556" y="1479233"/>
                    <a:pt x="1512080" y="1482811"/>
                  </a:cubicBezTo>
                  <a:cubicBezTo>
                    <a:pt x="1528409" y="1487477"/>
                    <a:pt x="1545178" y="1490502"/>
                    <a:pt x="1561507" y="1495168"/>
                  </a:cubicBezTo>
                  <a:cubicBezTo>
                    <a:pt x="1574031" y="1498746"/>
                    <a:pt x="1586128" y="1503695"/>
                    <a:pt x="1598577" y="1507525"/>
                  </a:cubicBezTo>
                  <a:lnTo>
                    <a:pt x="1722145" y="1544595"/>
                  </a:lnTo>
                  <a:cubicBezTo>
                    <a:pt x="1738474" y="1549261"/>
                    <a:pt x="1754820" y="1554160"/>
                    <a:pt x="1771572" y="1556952"/>
                  </a:cubicBezTo>
                  <a:cubicBezTo>
                    <a:pt x="1829030" y="1566528"/>
                    <a:pt x="1887108" y="1572089"/>
                    <a:pt x="1944566" y="1581665"/>
                  </a:cubicBezTo>
                  <a:cubicBezTo>
                    <a:pt x="2013908" y="1593222"/>
                    <a:pt x="1972299" y="1591688"/>
                    <a:pt x="2031064" y="1606379"/>
                  </a:cubicBezTo>
                  <a:cubicBezTo>
                    <a:pt x="2051439" y="1611473"/>
                    <a:pt x="2072699" y="1612809"/>
                    <a:pt x="2092848" y="1618735"/>
                  </a:cubicBezTo>
                  <a:cubicBezTo>
                    <a:pt x="2142832" y="1633436"/>
                    <a:pt x="2190040" y="1657944"/>
                    <a:pt x="2241129" y="1668162"/>
                  </a:cubicBezTo>
                  <a:cubicBezTo>
                    <a:pt x="2385708" y="1697079"/>
                    <a:pt x="2206486" y="1659502"/>
                    <a:pt x="2389410" y="1705233"/>
                  </a:cubicBezTo>
                  <a:cubicBezTo>
                    <a:pt x="2409785" y="1710327"/>
                    <a:pt x="2430599" y="1713470"/>
                    <a:pt x="2451193" y="1717589"/>
                  </a:cubicBezTo>
                  <a:cubicBezTo>
                    <a:pt x="2589397" y="1786693"/>
                    <a:pt x="2428607" y="1709208"/>
                    <a:pt x="2537691" y="1754660"/>
                  </a:cubicBezTo>
                  <a:cubicBezTo>
                    <a:pt x="2575137" y="1770263"/>
                    <a:pt x="2611237" y="1789021"/>
                    <a:pt x="2648902" y="1804087"/>
                  </a:cubicBezTo>
                  <a:cubicBezTo>
                    <a:pt x="2673089" y="1813762"/>
                    <a:pt x="2700704" y="1815397"/>
                    <a:pt x="2723042" y="1828800"/>
                  </a:cubicBezTo>
                  <a:cubicBezTo>
                    <a:pt x="2795995" y="1872572"/>
                    <a:pt x="2762041" y="1858276"/>
                    <a:pt x="2821896" y="1878227"/>
                  </a:cubicBezTo>
                  <a:cubicBezTo>
                    <a:pt x="3078264" y="2070504"/>
                    <a:pt x="2813066" y="1864323"/>
                    <a:pt x="2970177" y="2001795"/>
                  </a:cubicBezTo>
                  <a:cubicBezTo>
                    <a:pt x="2985676" y="2015357"/>
                    <a:pt x="3004105" y="2025303"/>
                    <a:pt x="3019604" y="2038865"/>
                  </a:cubicBezTo>
                  <a:cubicBezTo>
                    <a:pt x="3089170" y="2099735"/>
                    <a:pt x="3050122" y="2072409"/>
                    <a:pt x="3106102" y="2137719"/>
                  </a:cubicBezTo>
                  <a:cubicBezTo>
                    <a:pt x="3117475" y="2150987"/>
                    <a:pt x="3130815" y="2162432"/>
                    <a:pt x="3143172" y="2174789"/>
                  </a:cubicBezTo>
                  <a:cubicBezTo>
                    <a:pt x="3151410" y="2191265"/>
                    <a:pt x="3158122" y="2208596"/>
                    <a:pt x="3167885" y="2224216"/>
                  </a:cubicBezTo>
                  <a:cubicBezTo>
                    <a:pt x="3178800" y="2241681"/>
                    <a:pt x="3194738" y="2255762"/>
                    <a:pt x="3204956" y="2273644"/>
                  </a:cubicBezTo>
                  <a:cubicBezTo>
                    <a:pt x="3211418" y="2284953"/>
                    <a:pt x="3212739" y="2298518"/>
                    <a:pt x="3217312" y="2310714"/>
                  </a:cubicBezTo>
                  <a:cubicBezTo>
                    <a:pt x="3268906" y="2448298"/>
                    <a:pt x="3214806" y="2290840"/>
                    <a:pt x="3266739" y="2446638"/>
                  </a:cubicBezTo>
                  <a:lnTo>
                    <a:pt x="3291453" y="2520779"/>
                  </a:lnTo>
                  <a:lnTo>
                    <a:pt x="3303810" y="2557849"/>
                  </a:lnTo>
                  <a:cubicBezTo>
                    <a:pt x="3320435" y="2757362"/>
                    <a:pt x="3328077" y="2776640"/>
                    <a:pt x="3303810" y="3027406"/>
                  </a:cubicBezTo>
                  <a:cubicBezTo>
                    <a:pt x="3301545" y="3050813"/>
                    <a:pt x="3264691" y="3115422"/>
                    <a:pt x="3254383" y="3138616"/>
                  </a:cubicBezTo>
                  <a:cubicBezTo>
                    <a:pt x="3245374" y="3158885"/>
                    <a:pt x="3239589" y="3180561"/>
                    <a:pt x="3229669" y="3200400"/>
                  </a:cubicBezTo>
                  <a:cubicBezTo>
                    <a:pt x="3221843" y="3216053"/>
                    <a:pt x="3174608" y="3279055"/>
                    <a:pt x="3167885" y="3286898"/>
                  </a:cubicBezTo>
                  <a:cubicBezTo>
                    <a:pt x="3156512" y="3300166"/>
                    <a:pt x="3142188" y="3310700"/>
                    <a:pt x="3130815" y="3323968"/>
                  </a:cubicBezTo>
                  <a:cubicBezTo>
                    <a:pt x="3117412" y="3339605"/>
                    <a:pt x="3108308" y="3358832"/>
                    <a:pt x="3093745" y="3373395"/>
                  </a:cubicBezTo>
                  <a:cubicBezTo>
                    <a:pt x="3083244" y="3383896"/>
                    <a:pt x="3068760" y="3389476"/>
                    <a:pt x="3056675" y="3398108"/>
                  </a:cubicBezTo>
                  <a:cubicBezTo>
                    <a:pt x="3039916" y="3410079"/>
                    <a:pt x="3022885" y="3421776"/>
                    <a:pt x="3007248" y="3435179"/>
                  </a:cubicBezTo>
                  <a:cubicBezTo>
                    <a:pt x="2993980" y="3446552"/>
                    <a:pt x="2984717" y="3462556"/>
                    <a:pt x="2970177" y="3472249"/>
                  </a:cubicBezTo>
                  <a:cubicBezTo>
                    <a:pt x="2959339" y="3479474"/>
                    <a:pt x="2944757" y="3478781"/>
                    <a:pt x="2933107" y="3484606"/>
                  </a:cubicBezTo>
                  <a:cubicBezTo>
                    <a:pt x="2919824" y="3491247"/>
                    <a:pt x="2909320" y="3502678"/>
                    <a:pt x="2896037" y="3509319"/>
                  </a:cubicBezTo>
                  <a:cubicBezTo>
                    <a:pt x="2876198" y="3519239"/>
                    <a:pt x="2855142" y="3526573"/>
                    <a:pt x="2834253" y="3534033"/>
                  </a:cubicBezTo>
                  <a:cubicBezTo>
                    <a:pt x="2797454" y="3547176"/>
                    <a:pt x="2757992" y="3553628"/>
                    <a:pt x="2723042" y="3571103"/>
                  </a:cubicBezTo>
                  <a:cubicBezTo>
                    <a:pt x="2706566" y="3579341"/>
                    <a:pt x="2691258" y="3590523"/>
                    <a:pt x="2673615" y="3595816"/>
                  </a:cubicBezTo>
                  <a:cubicBezTo>
                    <a:pt x="2649617" y="3603015"/>
                    <a:pt x="2624125" y="3603691"/>
                    <a:pt x="2599475" y="3608173"/>
                  </a:cubicBezTo>
                  <a:cubicBezTo>
                    <a:pt x="2578811" y="3611930"/>
                    <a:pt x="2557953" y="3615004"/>
                    <a:pt x="2537691" y="3620530"/>
                  </a:cubicBezTo>
                  <a:cubicBezTo>
                    <a:pt x="2382865" y="3662756"/>
                    <a:pt x="2546879" y="3645097"/>
                    <a:pt x="2290556" y="3657600"/>
                  </a:cubicBezTo>
                  <a:cubicBezTo>
                    <a:pt x="2179401" y="3663022"/>
                    <a:pt x="2068134" y="3665838"/>
                    <a:pt x="1956923" y="3669957"/>
                  </a:cubicBezTo>
                  <a:cubicBezTo>
                    <a:pt x="1757886" y="3703131"/>
                    <a:pt x="2061932" y="3654697"/>
                    <a:pt x="1722145" y="3694671"/>
                  </a:cubicBezTo>
                  <a:cubicBezTo>
                    <a:pt x="1705279" y="3696655"/>
                    <a:pt x="1689371" y="3703697"/>
                    <a:pt x="1672718" y="3707027"/>
                  </a:cubicBezTo>
                  <a:cubicBezTo>
                    <a:pt x="1648150" y="3711940"/>
                    <a:pt x="1623075" y="3714134"/>
                    <a:pt x="1598577" y="3719384"/>
                  </a:cubicBezTo>
                  <a:cubicBezTo>
                    <a:pt x="1565365" y="3726501"/>
                    <a:pt x="1533029" y="3737437"/>
                    <a:pt x="1499723" y="3744098"/>
                  </a:cubicBezTo>
                  <a:cubicBezTo>
                    <a:pt x="1479128" y="3748217"/>
                    <a:pt x="1458201" y="3750928"/>
                    <a:pt x="1437939" y="3756454"/>
                  </a:cubicBezTo>
                  <a:cubicBezTo>
                    <a:pt x="1412807" y="3763308"/>
                    <a:pt x="1363799" y="3781168"/>
                    <a:pt x="1363799" y="3781168"/>
                  </a:cubicBezTo>
                  <a:cubicBezTo>
                    <a:pt x="1359680" y="3797644"/>
                    <a:pt x="1355126" y="3814017"/>
                    <a:pt x="1351442" y="3830595"/>
                  </a:cubicBezTo>
                  <a:cubicBezTo>
                    <a:pt x="1346886" y="3851097"/>
                    <a:pt x="1344611" y="3872117"/>
                    <a:pt x="1339085" y="3892379"/>
                  </a:cubicBezTo>
                  <a:cubicBezTo>
                    <a:pt x="1332231" y="3917511"/>
                    <a:pt x="1328822" y="3944844"/>
                    <a:pt x="1314372" y="3966519"/>
                  </a:cubicBezTo>
                  <a:cubicBezTo>
                    <a:pt x="1285088" y="4010443"/>
                    <a:pt x="1289658" y="3988738"/>
                    <a:pt x="1289658" y="402830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5" name="אליפסה 94">
              <a:extLst>
                <a:ext uri="{FF2B5EF4-FFF2-40B4-BE49-F238E27FC236}">
                  <a16:creationId xmlns:a16="http://schemas.microsoft.com/office/drawing/2014/main" id="{A1EE0D2A-C702-43DB-AF9E-3FF25E8B4025}"/>
                </a:ext>
              </a:extLst>
            </p:cNvPr>
            <p:cNvSpPr/>
            <p:nvPr/>
          </p:nvSpPr>
          <p:spPr>
            <a:xfrm>
              <a:off x="524772" y="2622011"/>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6" name="אליפסה 95">
              <a:extLst>
                <a:ext uri="{FF2B5EF4-FFF2-40B4-BE49-F238E27FC236}">
                  <a16:creationId xmlns:a16="http://schemas.microsoft.com/office/drawing/2014/main" id="{4EB53049-7082-4683-ADAF-E237B2DD1D74}"/>
                </a:ext>
              </a:extLst>
            </p:cNvPr>
            <p:cNvSpPr/>
            <p:nvPr/>
          </p:nvSpPr>
          <p:spPr>
            <a:xfrm>
              <a:off x="2141863" y="3705460"/>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7" name="אליפסה 96">
              <a:extLst>
                <a:ext uri="{FF2B5EF4-FFF2-40B4-BE49-F238E27FC236}">
                  <a16:creationId xmlns:a16="http://schemas.microsoft.com/office/drawing/2014/main" id="{59232625-522D-4109-9073-AEFFA9518117}"/>
                </a:ext>
              </a:extLst>
            </p:cNvPr>
            <p:cNvSpPr/>
            <p:nvPr/>
          </p:nvSpPr>
          <p:spPr>
            <a:xfrm>
              <a:off x="1153480" y="3414744"/>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8" name="אליפסה 97">
              <a:extLst>
                <a:ext uri="{FF2B5EF4-FFF2-40B4-BE49-F238E27FC236}">
                  <a16:creationId xmlns:a16="http://schemas.microsoft.com/office/drawing/2014/main" id="{CC453574-3176-4D31-99C4-7129476B37E1}"/>
                </a:ext>
              </a:extLst>
            </p:cNvPr>
            <p:cNvSpPr/>
            <p:nvPr/>
          </p:nvSpPr>
          <p:spPr>
            <a:xfrm>
              <a:off x="1631894" y="3489436"/>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9" name="אליפסה 98">
              <a:extLst>
                <a:ext uri="{FF2B5EF4-FFF2-40B4-BE49-F238E27FC236}">
                  <a16:creationId xmlns:a16="http://schemas.microsoft.com/office/drawing/2014/main" id="{A466C153-EF02-4DF0-8709-911F63556964}"/>
                </a:ext>
              </a:extLst>
            </p:cNvPr>
            <p:cNvSpPr/>
            <p:nvPr/>
          </p:nvSpPr>
          <p:spPr>
            <a:xfrm>
              <a:off x="731125" y="3023606"/>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0" name="אליפסה 99">
              <a:extLst>
                <a:ext uri="{FF2B5EF4-FFF2-40B4-BE49-F238E27FC236}">
                  <a16:creationId xmlns:a16="http://schemas.microsoft.com/office/drawing/2014/main" id="{D75FAE47-2E05-4A3E-A88B-C87580FD6B01}"/>
                </a:ext>
              </a:extLst>
            </p:cNvPr>
            <p:cNvSpPr/>
            <p:nvPr/>
          </p:nvSpPr>
          <p:spPr>
            <a:xfrm>
              <a:off x="2620277" y="3846792"/>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1" name="אליפסה 100">
              <a:extLst>
                <a:ext uri="{FF2B5EF4-FFF2-40B4-BE49-F238E27FC236}">
                  <a16:creationId xmlns:a16="http://schemas.microsoft.com/office/drawing/2014/main" id="{1ABE7967-B12D-4ECE-AF6A-A2E1A61E06F4}"/>
                </a:ext>
              </a:extLst>
            </p:cNvPr>
            <p:cNvSpPr/>
            <p:nvPr/>
          </p:nvSpPr>
          <p:spPr>
            <a:xfrm>
              <a:off x="3111569" y="3921484"/>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2" name="אליפסה 101">
              <a:extLst>
                <a:ext uri="{FF2B5EF4-FFF2-40B4-BE49-F238E27FC236}">
                  <a16:creationId xmlns:a16="http://schemas.microsoft.com/office/drawing/2014/main" id="{377B4EF5-259F-4767-9C9B-161E04531367}"/>
                </a:ext>
              </a:extLst>
            </p:cNvPr>
            <p:cNvSpPr/>
            <p:nvPr/>
          </p:nvSpPr>
          <p:spPr>
            <a:xfrm>
              <a:off x="3477887" y="4276502"/>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3" name="אליפסה 102">
              <a:extLst>
                <a:ext uri="{FF2B5EF4-FFF2-40B4-BE49-F238E27FC236}">
                  <a16:creationId xmlns:a16="http://schemas.microsoft.com/office/drawing/2014/main" id="{9834F080-06CF-46C5-9361-34F6802CE924}"/>
                </a:ext>
              </a:extLst>
            </p:cNvPr>
            <p:cNvSpPr/>
            <p:nvPr/>
          </p:nvSpPr>
          <p:spPr>
            <a:xfrm>
              <a:off x="3712588" y="4725186"/>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4" name="צורה חופשית: צורה 103">
              <a:extLst>
                <a:ext uri="{FF2B5EF4-FFF2-40B4-BE49-F238E27FC236}">
                  <a16:creationId xmlns:a16="http://schemas.microsoft.com/office/drawing/2014/main" id="{14233743-E510-4376-A204-52F7BEE62897}"/>
                </a:ext>
              </a:extLst>
            </p:cNvPr>
            <p:cNvSpPr/>
            <p:nvPr/>
          </p:nvSpPr>
          <p:spPr>
            <a:xfrm>
              <a:off x="1359243" y="4547286"/>
              <a:ext cx="5622325" cy="889687"/>
            </a:xfrm>
            <a:custGeom>
              <a:avLst/>
              <a:gdLst>
                <a:gd name="connsiteX0" fmla="*/ 0 w 5622325"/>
                <a:gd name="connsiteY0" fmla="*/ 0 h 889687"/>
                <a:gd name="connsiteX1" fmla="*/ 12357 w 5622325"/>
                <a:gd name="connsiteY1" fmla="*/ 259492 h 889687"/>
                <a:gd name="connsiteX2" fmla="*/ 24714 w 5622325"/>
                <a:gd name="connsiteY2" fmla="*/ 296563 h 889687"/>
                <a:gd name="connsiteX3" fmla="*/ 74141 w 5622325"/>
                <a:gd name="connsiteY3" fmla="*/ 370703 h 889687"/>
                <a:gd name="connsiteX4" fmla="*/ 148281 w 5622325"/>
                <a:gd name="connsiteY4" fmla="*/ 469557 h 889687"/>
                <a:gd name="connsiteX5" fmla="*/ 259492 w 5622325"/>
                <a:gd name="connsiteY5" fmla="*/ 556055 h 889687"/>
                <a:gd name="connsiteX6" fmla="*/ 296562 w 5622325"/>
                <a:gd name="connsiteY6" fmla="*/ 593125 h 889687"/>
                <a:gd name="connsiteX7" fmla="*/ 420130 w 5622325"/>
                <a:gd name="connsiteY7" fmla="*/ 667265 h 889687"/>
                <a:gd name="connsiteX8" fmla="*/ 543698 w 5622325"/>
                <a:gd name="connsiteY8" fmla="*/ 729049 h 889687"/>
                <a:gd name="connsiteX9" fmla="*/ 593125 w 5622325"/>
                <a:gd name="connsiteY9" fmla="*/ 741406 h 889687"/>
                <a:gd name="connsiteX10" fmla="*/ 679622 w 5622325"/>
                <a:gd name="connsiteY10" fmla="*/ 766119 h 889687"/>
                <a:gd name="connsiteX11" fmla="*/ 753762 w 5622325"/>
                <a:gd name="connsiteY11" fmla="*/ 778476 h 889687"/>
                <a:gd name="connsiteX12" fmla="*/ 827903 w 5622325"/>
                <a:gd name="connsiteY12" fmla="*/ 803190 h 889687"/>
                <a:gd name="connsiteX13" fmla="*/ 926757 w 5622325"/>
                <a:gd name="connsiteY13" fmla="*/ 827903 h 889687"/>
                <a:gd name="connsiteX14" fmla="*/ 976184 w 5622325"/>
                <a:gd name="connsiteY14" fmla="*/ 840260 h 889687"/>
                <a:gd name="connsiteX15" fmla="*/ 1075038 w 5622325"/>
                <a:gd name="connsiteY15" fmla="*/ 852617 h 889687"/>
                <a:gd name="connsiteX16" fmla="*/ 1223319 w 5622325"/>
                <a:gd name="connsiteY16" fmla="*/ 877330 h 889687"/>
                <a:gd name="connsiteX17" fmla="*/ 1433384 w 5622325"/>
                <a:gd name="connsiteY17" fmla="*/ 889687 h 889687"/>
                <a:gd name="connsiteX18" fmla="*/ 1964725 w 5622325"/>
                <a:gd name="connsiteY18" fmla="*/ 877330 h 889687"/>
                <a:gd name="connsiteX19" fmla="*/ 2038865 w 5622325"/>
                <a:gd name="connsiteY19" fmla="*/ 852617 h 889687"/>
                <a:gd name="connsiteX20" fmla="*/ 2137719 w 5622325"/>
                <a:gd name="connsiteY20" fmla="*/ 840260 h 889687"/>
                <a:gd name="connsiteX21" fmla="*/ 2236573 w 5622325"/>
                <a:gd name="connsiteY21" fmla="*/ 815546 h 889687"/>
                <a:gd name="connsiteX22" fmla="*/ 2273643 w 5622325"/>
                <a:gd name="connsiteY22" fmla="*/ 803190 h 889687"/>
                <a:gd name="connsiteX23" fmla="*/ 2471352 w 5622325"/>
                <a:gd name="connsiteY23" fmla="*/ 766119 h 889687"/>
                <a:gd name="connsiteX24" fmla="*/ 2557849 w 5622325"/>
                <a:gd name="connsiteY24" fmla="*/ 729049 h 889687"/>
                <a:gd name="connsiteX25" fmla="*/ 2681416 w 5622325"/>
                <a:gd name="connsiteY25" fmla="*/ 679622 h 889687"/>
                <a:gd name="connsiteX26" fmla="*/ 2718487 w 5622325"/>
                <a:gd name="connsiteY26" fmla="*/ 667265 h 889687"/>
                <a:gd name="connsiteX27" fmla="*/ 2829698 w 5622325"/>
                <a:gd name="connsiteY27" fmla="*/ 617838 h 889687"/>
                <a:gd name="connsiteX28" fmla="*/ 2891481 w 5622325"/>
                <a:gd name="connsiteY28" fmla="*/ 593125 h 889687"/>
                <a:gd name="connsiteX29" fmla="*/ 2977979 w 5622325"/>
                <a:gd name="connsiteY29" fmla="*/ 543698 h 889687"/>
                <a:gd name="connsiteX30" fmla="*/ 3027406 w 5622325"/>
                <a:gd name="connsiteY30" fmla="*/ 506628 h 889687"/>
                <a:gd name="connsiteX31" fmla="*/ 3101546 w 5622325"/>
                <a:gd name="connsiteY31" fmla="*/ 481914 h 889687"/>
                <a:gd name="connsiteX32" fmla="*/ 3188043 w 5622325"/>
                <a:gd name="connsiteY32" fmla="*/ 420130 h 889687"/>
                <a:gd name="connsiteX33" fmla="*/ 3262184 w 5622325"/>
                <a:gd name="connsiteY33" fmla="*/ 395417 h 889687"/>
                <a:gd name="connsiteX34" fmla="*/ 3311611 w 5622325"/>
                <a:gd name="connsiteY34" fmla="*/ 358346 h 889687"/>
                <a:gd name="connsiteX35" fmla="*/ 3398108 w 5622325"/>
                <a:gd name="connsiteY35" fmla="*/ 321276 h 889687"/>
                <a:gd name="connsiteX36" fmla="*/ 3571103 w 5622325"/>
                <a:gd name="connsiteY36" fmla="*/ 259492 h 889687"/>
                <a:gd name="connsiteX37" fmla="*/ 3620530 w 5622325"/>
                <a:gd name="connsiteY37" fmla="*/ 234779 h 889687"/>
                <a:gd name="connsiteX38" fmla="*/ 3719384 w 5622325"/>
                <a:gd name="connsiteY38" fmla="*/ 210065 h 889687"/>
                <a:gd name="connsiteX39" fmla="*/ 3768811 w 5622325"/>
                <a:gd name="connsiteY39" fmla="*/ 197709 h 889687"/>
                <a:gd name="connsiteX40" fmla="*/ 3892379 w 5622325"/>
                <a:gd name="connsiteY40" fmla="*/ 172995 h 889687"/>
                <a:gd name="connsiteX41" fmla="*/ 3929449 w 5622325"/>
                <a:gd name="connsiteY41" fmla="*/ 160638 h 889687"/>
                <a:gd name="connsiteX42" fmla="*/ 3978876 w 5622325"/>
                <a:gd name="connsiteY42" fmla="*/ 148282 h 889687"/>
                <a:gd name="connsiteX43" fmla="*/ 4053016 w 5622325"/>
                <a:gd name="connsiteY43" fmla="*/ 123568 h 889687"/>
                <a:gd name="connsiteX44" fmla="*/ 4151871 w 5622325"/>
                <a:gd name="connsiteY44" fmla="*/ 111211 h 889687"/>
                <a:gd name="connsiteX45" fmla="*/ 4201298 w 5622325"/>
                <a:gd name="connsiteY45" fmla="*/ 98855 h 889687"/>
                <a:gd name="connsiteX46" fmla="*/ 4337222 w 5622325"/>
                <a:gd name="connsiteY46" fmla="*/ 74141 h 889687"/>
                <a:gd name="connsiteX47" fmla="*/ 4448433 w 5622325"/>
                <a:gd name="connsiteY47" fmla="*/ 61784 h 889687"/>
                <a:gd name="connsiteX48" fmla="*/ 4510216 w 5622325"/>
                <a:gd name="connsiteY48" fmla="*/ 49428 h 889687"/>
                <a:gd name="connsiteX49" fmla="*/ 4621427 w 5622325"/>
                <a:gd name="connsiteY49" fmla="*/ 37071 h 889687"/>
                <a:gd name="connsiteX50" fmla="*/ 5029200 w 5622325"/>
                <a:gd name="connsiteY50" fmla="*/ 49428 h 889687"/>
                <a:gd name="connsiteX51" fmla="*/ 5202195 w 5622325"/>
                <a:gd name="connsiteY51" fmla="*/ 135925 h 889687"/>
                <a:gd name="connsiteX52" fmla="*/ 5239265 w 5622325"/>
                <a:gd name="connsiteY52" fmla="*/ 160638 h 889687"/>
                <a:gd name="connsiteX53" fmla="*/ 5313406 w 5622325"/>
                <a:gd name="connsiteY53" fmla="*/ 222422 h 889687"/>
                <a:gd name="connsiteX54" fmla="*/ 5375189 w 5622325"/>
                <a:gd name="connsiteY54" fmla="*/ 308919 h 889687"/>
                <a:gd name="connsiteX55" fmla="*/ 5412260 w 5622325"/>
                <a:gd name="connsiteY55" fmla="*/ 321276 h 889687"/>
                <a:gd name="connsiteX56" fmla="*/ 5424616 w 5622325"/>
                <a:gd name="connsiteY56" fmla="*/ 358346 h 889687"/>
                <a:gd name="connsiteX57" fmla="*/ 5461687 w 5622325"/>
                <a:gd name="connsiteY57" fmla="*/ 395417 h 889687"/>
                <a:gd name="connsiteX58" fmla="*/ 5511114 w 5622325"/>
                <a:gd name="connsiteY58" fmla="*/ 481914 h 889687"/>
                <a:gd name="connsiteX59" fmla="*/ 5535827 w 5622325"/>
                <a:gd name="connsiteY59" fmla="*/ 580768 h 889687"/>
                <a:gd name="connsiteX60" fmla="*/ 5560541 w 5622325"/>
                <a:gd name="connsiteY60" fmla="*/ 630195 h 889687"/>
                <a:gd name="connsiteX61" fmla="*/ 5585254 w 5622325"/>
                <a:gd name="connsiteY61" fmla="*/ 729049 h 889687"/>
                <a:gd name="connsiteX62" fmla="*/ 5597611 w 5622325"/>
                <a:gd name="connsiteY62" fmla="*/ 766119 h 889687"/>
                <a:gd name="connsiteX63" fmla="*/ 5622325 w 5622325"/>
                <a:gd name="connsiteY63" fmla="*/ 840260 h 88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622325" h="889687">
                  <a:moveTo>
                    <a:pt x="0" y="0"/>
                  </a:moveTo>
                  <a:cubicBezTo>
                    <a:pt x="4119" y="86497"/>
                    <a:pt x="5166" y="173196"/>
                    <a:pt x="12357" y="259492"/>
                  </a:cubicBezTo>
                  <a:cubicBezTo>
                    <a:pt x="13439" y="272472"/>
                    <a:pt x="18388" y="285177"/>
                    <a:pt x="24714" y="296563"/>
                  </a:cubicBezTo>
                  <a:cubicBezTo>
                    <a:pt x="39138" y="322527"/>
                    <a:pt x="57665" y="345990"/>
                    <a:pt x="74141" y="370703"/>
                  </a:cubicBezTo>
                  <a:cubicBezTo>
                    <a:pt x="94753" y="401621"/>
                    <a:pt x="122840" y="446073"/>
                    <a:pt x="148281" y="469557"/>
                  </a:cubicBezTo>
                  <a:cubicBezTo>
                    <a:pt x="182790" y="501411"/>
                    <a:pt x="226284" y="522847"/>
                    <a:pt x="259492" y="556055"/>
                  </a:cubicBezTo>
                  <a:cubicBezTo>
                    <a:pt x="271849" y="568412"/>
                    <a:pt x="283137" y="581938"/>
                    <a:pt x="296562" y="593125"/>
                  </a:cubicBezTo>
                  <a:cubicBezTo>
                    <a:pt x="319632" y="612350"/>
                    <a:pt x="413829" y="663929"/>
                    <a:pt x="420130" y="667265"/>
                  </a:cubicBezTo>
                  <a:cubicBezTo>
                    <a:pt x="460829" y="688812"/>
                    <a:pt x="499022" y="717880"/>
                    <a:pt x="543698" y="729049"/>
                  </a:cubicBezTo>
                  <a:cubicBezTo>
                    <a:pt x="560174" y="733168"/>
                    <a:pt x="576741" y="736938"/>
                    <a:pt x="593125" y="741406"/>
                  </a:cubicBezTo>
                  <a:cubicBezTo>
                    <a:pt x="622054" y="749296"/>
                    <a:pt x="650404" y="759376"/>
                    <a:pt x="679622" y="766119"/>
                  </a:cubicBezTo>
                  <a:cubicBezTo>
                    <a:pt x="704035" y="771753"/>
                    <a:pt x="729456" y="772399"/>
                    <a:pt x="753762" y="778476"/>
                  </a:cubicBezTo>
                  <a:cubicBezTo>
                    <a:pt x="779035" y="784794"/>
                    <a:pt x="802855" y="796033"/>
                    <a:pt x="827903" y="803190"/>
                  </a:cubicBezTo>
                  <a:cubicBezTo>
                    <a:pt x="860562" y="812521"/>
                    <a:pt x="893806" y="819665"/>
                    <a:pt x="926757" y="827903"/>
                  </a:cubicBezTo>
                  <a:cubicBezTo>
                    <a:pt x="943233" y="832022"/>
                    <a:pt x="959332" y="838154"/>
                    <a:pt x="976184" y="840260"/>
                  </a:cubicBezTo>
                  <a:cubicBezTo>
                    <a:pt x="1009135" y="844379"/>
                    <a:pt x="1042198" y="847691"/>
                    <a:pt x="1075038" y="852617"/>
                  </a:cubicBezTo>
                  <a:cubicBezTo>
                    <a:pt x="1124592" y="860050"/>
                    <a:pt x="1173297" y="874387"/>
                    <a:pt x="1223319" y="877330"/>
                  </a:cubicBezTo>
                  <a:lnTo>
                    <a:pt x="1433384" y="889687"/>
                  </a:lnTo>
                  <a:cubicBezTo>
                    <a:pt x="1610498" y="885568"/>
                    <a:pt x="1787895" y="888156"/>
                    <a:pt x="1964725" y="877330"/>
                  </a:cubicBezTo>
                  <a:cubicBezTo>
                    <a:pt x="1990726" y="875738"/>
                    <a:pt x="2013393" y="858075"/>
                    <a:pt x="2038865" y="852617"/>
                  </a:cubicBezTo>
                  <a:cubicBezTo>
                    <a:pt x="2071336" y="845659"/>
                    <a:pt x="2105080" y="846380"/>
                    <a:pt x="2137719" y="840260"/>
                  </a:cubicBezTo>
                  <a:cubicBezTo>
                    <a:pt x="2171103" y="834000"/>
                    <a:pt x="2203804" y="824483"/>
                    <a:pt x="2236573" y="815546"/>
                  </a:cubicBezTo>
                  <a:cubicBezTo>
                    <a:pt x="2249139" y="812119"/>
                    <a:pt x="2260871" y="805744"/>
                    <a:pt x="2273643" y="803190"/>
                  </a:cubicBezTo>
                  <a:cubicBezTo>
                    <a:pt x="2374815" y="782956"/>
                    <a:pt x="2361592" y="800419"/>
                    <a:pt x="2471352" y="766119"/>
                  </a:cubicBezTo>
                  <a:cubicBezTo>
                    <a:pt x="2501293" y="756762"/>
                    <a:pt x="2528369" y="739769"/>
                    <a:pt x="2557849" y="729049"/>
                  </a:cubicBezTo>
                  <a:cubicBezTo>
                    <a:pt x="2779030" y="648619"/>
                    <a:pt x="2356259" y="824136"/>
                    <a:pt x="2681416" y="679622"/>
                  </a:cubicBezTo>
                  <a:cubicBezTo>
                    <a:pt x="2693319" y="674332"/>
                    <a:pt x="2706464" y="672275"/>
                    <a:pt x="2718487" y="667265"/>
                  </a:cubicBezTo>
                  <a:cubicBezTo>
                    <a:pt x="2755933" y="651662"/>
                    <a:pt x="2792411" y="633818"/>
                    <a:pt x="2829698" y="617838"/>
                  </a:cubicBezTo>
                  <a:cubicBezTo>
                    <a:pt x="2850085" y="609101"/>
                    <a:pt x="2871642" y="603044"/>
                    <a:pt x="2891481" y="593125"/>
                  </a:cubicBezTo>
                  <a:cubicBezTo>
                    <a:pt x="2921183" y="578274"/>
                    <a:pt x="2949963" y="561526"/>
                    <a:pt x="2977979" y="543698"/>
                  </a:cubicBezTo>
                  <a:cubicBezTo>
                    <a:pt x="2995354" y="532641"/>
                    <a:pt x="3008986" y="515838"/>
                    <a:pt x="3027406" y="506628"/>
                  </a:cubicBezTo>
                  <a:cubicBezTo>
                    <a:pt x="3050706" y="494978"/>
                    <a:pt x="3076833" y="490152"/>
                    <a:pt x="3101546" y="481914"/>
                  </a:cubicBezTo>
                  <a:cubicBezTo>
                    <a:pt x="3108180" y="476939"/>
                    <a:pt x="3173264" y="426699"/>
                    <a:pt x="3188043" y="420130"/>
                  </a:cubicBezTo>
                  <a:cubicBezTo>
                    <a:pt x="3211848" y="409550"/>
                    <a:pt x="3237470" y="403655"/>
                    <a:pt x="3262184" y="395417"/>
                  </a:cubicBezTo>
                  <a:cubicBezTo>
                    <a:pt x="3278660" y="383060"/>
                    <a:pt x="3294147" y="369261"/>
                    <a:pt x="3311611" y="358346"/>
                  </a:cubicBezTo>
                  <a:cubicBezTo>
                    <a:pt x="3366891" y="323796"/>
                    <a:pt x="3347662" y="342295"/>
                    <a:pt x="3398108" y="321276"/>
                  </a:cubicBezTo>
                  <a:cubicBezTo>
                    <a:pt x="3545228" y="259976"/>
                    <a:pt x="3460885" y="281536"/>
                    <a:pt x="3571103" y="259492"/>
                  </a:cubicBezTo>
                  <a:cubicBezTo>
                    <a:pt x="3587579" y="251254"/>
                    <a:pt x="3603599" y="242035"/>
                    <a:pt x="3620530" y="234779"/>
                  </a:cubicBezTo>
                  <a:cubicBezTo>
                    <a:pt x="3656200" y="219492"/>
                    <a:pt x="3679213" y="218992"/>
                    <a:pt x="3719384" y="210065"/>
                  </a:cubicBezTo>
                  <a:cubicBezTo>
                    <a:pt x="3735962" y="206381"/>
                    <a:pt x="3752205" y="201267"/>
                    <a:pt x="3768811" y="197709"/>
                  </a:cubicBezTo>
                  <a:cubicBezTo>
                    <a:pt x="3809884" y="188908"/>
                    <a:pt x="3851450" y="182440"/>
                    <a:pt x="3892379" y="172995"/>
                  </a:cubicBezTo>
                  <a:cubicBezTo>
                    <a:pt x="3905071" y="170066"/>
                    <a:pt x="3916925" y="164216"/>
                    <a:pt x="3929449" y="160638"/>
                  </a:cubicBezTo>
                  <a:cubicBezTo>
                    <a:pt x="3945778" y="155973"/>
                    <a:pt x="3962610" y="153162"/>
                    <a:pt x="3978876" y="148282"/>
                  </a:cubicBezTo>
                  <a:cubicBezTo>
                    <a:pt x="4003828" y="140797"/>
                    <a:pt x="4027167" y="126799"/>
                    <a:pt x="4053016" y="123568"/>
                  </a:cubicBezTo>
                  <a:cubicBezTo>
                    <a:pt x="4085968" y="119449"/>
                    <a:pt x="4119115" y="116670"/>
                    <a:pt x="4151871" y="111211"/>
                  </a:cubicBezTo>
                  <a:cubicBezTo>
                    <a:pt x="4168623" y="108419"/>
                    <a:pt x="4184645" y="102186"/>
                    <a:pt x="4201298" y="98855"/>
                  </a:cubicBezTo>
                  <a:cubicBezTo>
                    <a:pt x="4246455" y="89824"/>
                    <a:pt x="4291681" y="80972"/>
                    <a:pt x="4337222" y="74141"/>
                  </a:cubicBezTo>
                  <a:cubicBezTo>
                    <a:pt x="4374108" y="68608"/>
                    <a:pt x="4411509" y="67059"/>
                    <a:pt x="4448433" y="61784"/>
                  </a:cubicBezTo>
                  <a:cubicBezTo>
                    <a:pt x="4469224" y="58814"/>
                    <a:pt x="4489425" y="52398"/>
                    <a:pt x="4510216" y="49428"/>
                  </a:cubicBezTo>
                  <a:cubicBezTo>
                    <a:pt x="4547140" y="44153"/>
                    <a:pt x="4584357" y="41190"/>
                    <a:pt x="4621427" y="37071"/>
                  </a:cubicBezTo>
                  <a:cubicBezTo>
                    <a:pt x="4757351" y="41190"/>
                    <a:pt x="4894123" y="33721"/>
                    <a:pt x="5029200" y="49428"/>
                  </a:cubicBezTo>
                  <a:cubicBezTo>
                    <a:pt x="5115116" y="59418"/>
                    <a:pt x="5143635" y="94096"/>
                    <a:pt x="5202195" y="135925"/>
                  </a:cubicBezTo>
                  <a:cubicBezTo>
                    <a:pt x="5214280" y="144557"/>
                    <a:pt x="5227856" y="151131"/>
                    <a:pt x="5239265" y="160638"/>
                  </a:cubicBezTo>
                  <a:cubicBezTo>
                    <a:pt x="5334402" y="239920"/>
                    <a:pt x="5221371" y="161068"/>
                    <a:pt x="5313406" y="222422"/>
                  </a:cubicBezTo>
                  <a:cubicBezTo>
                    <a:pt x="5324675" y="239326"/>
                    <a:pt x="5363694" y="299339"/>
                    <a:pt x="5375189" y="308919"/>
                  </a:cubicBezTo>
                  <a:cubicBezTo>
                    <a:pt x="5385195" y="317258"/>
                    <a:pt x="5399903" y="317157"/>
                    <a:pt x="5412260" y="321276"/>
                  </a:cubicBezTo>
                  <a:cubicBezTo>
                    <a:pt x="5416379" y="333633"/>
                    <a:pt x="5417391" y="347509"/>
                    <a:pt x="5424616" y="358346"/>
                  </a:cubicBezTo>
                  <a:cubicBezTo>
                    <a:pt x="5434310" y="372886"/>
                    <a:pt x="5450500" y="381992"/>
                    <a:pt x="5461687" y="395417"/>
                  </a:cubicBezTo>
                  <a:cubicBezTo>
                    <a:pt x="5476751" y="413494"/>
                    <a:pt x="5504400" y="461773"/>
                    <a:pt x="5511114" y="481914"/>
                  </a:cubicBezTo>
                  <a:cubicBezTo>
                    <a:pt x="5521855" y="514136"/>
                    <a:pt x="5520637" y="550389"/>
                    <a:pt x="5535827" y="580768"/>
                  </a:cubicBezTo>
                  <a:cubicBezTo>
                    <a:pt x="5544065" y="597244"/>
                    <a:pt x="5554716" y="612720"/>
                    <a:pt x="5560541" y="630195"/>
                  </a:cubicBezTo>
                  <a:cubicBezTo>
                    <a:pt x="5571282" y="662417"/>
                    <a:pt x="5574513" y="696827"/>
                    <a:pt x="5585254" y="729049"/>
                  </a:cubicBezTo>
                  <a:cubicBezTo>
                    <a:pt x="5589373" y="741406"/>
                    <a:pt x="5594033" y="753595"/>
                    <a:pt x="5597611" y="766119"/>
                  </a:cubicBezTo>
                  <a:cubicBezTo>
                    <a:pt x="5617066" y="834209"/>
                    <a:pt x="5599735" y="795080"/>
                    <a:pt x="5622325" y="84026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5" name="צורה חופשית: צורה 104">
              <a:extLst>
                <a:ext uri="{FF2B5EF4-FFF2-40B4-BE49-F238E27FC236}">
                  <a16:creationId xmlns:a16="http://schemas.microsoft.com/office/drawing/2014/main" id="{A666E76A-16A3-404A-BC3D-27B5DE75949F}"/>
                </a:ext>
              </a:extLst>
            </p:cNvPr>
            <p:cNvSpPr/>
            <p:nvPr/>
          </p:nvSpPr>
          <p:spPr>
            <a:xfrm>
              <a:off x="3327593" y="5877857"/>
              <a:ext cx="5115697" cy="519220"/>
            </a:xfrm>
            <a:custGeom>
              <a:avLst/>
              <a:gdLst>
                <a:gd name="connsiteX0" fmla="*/ 5115697 w 5115697"/>
                <a:gd name="connsiteY0" fmla="*/ 86734 h 519220"/>
                <a:gd name="connsiteX1" fmla="*/ 5103341 w 5115697"/>
                <a:gd name="connsiteY1" fmla="*/ 173231 h 519220"/>
                <a:gd name="connsiteX2" fmla="*/ 5004487 w 5115697"/>
                <a:gd name="connsiteY2" fmla="*/ 235015 h 519220"/>
                <a:gd name="connsiteX3" fmla="*/ 4967416 w 5115697"/>
                <a:gd name="connsiteY3" fmla="*/ 259728 h 519220"/>
                <a:gd name="connsiteX4" fmla="*/ 4868562 w 5115697"/>
                <a:gd name="connsiteY4" fmla="*/ 272085 h 519220"/>
                <a:gd name="connsiteX5" fmla="*/ 4460789 w 5115697"/>
                <a:gd name="connsiteY5" fmla="*/ 259728 h 519220"/>
                <a:gd name="connsiteX6" fmla="*/ 4411362 w 5115697"/>
                <a:gd name="connsiteY6" fmla="*/ 247372 h 519220"/>
                <a:gd name="connsiteX7" fmla="*/ 4300151 w 5115697"/>
                <a:gd name="connsiteY7" fmla="*/ 222658 h 519220"/>
                <a:gd name="connsiteX8" fmla="*/ 4263081 w 5115697"/>
                <a:gd name="connsiteY8" fmla="*/ 210301 h 519220"/>
                <a:gd name="connsiteX9" fmla="*/ 4151870 w 5115697"/>
                <a:gd name="connsiteY9" fmla="*/ 160874 h 519220"/>
                <a:gd name="connsiteX10" fmla="*/ 4090087 w 5115697"/>
                <a:gd name="connsiteY10" fmla="*/ 148518 h 519220"/>
                <a:gd name="connsiteX11" fmla="*/ 4028303 w 5115697"/>
                <a:gd name="connsiteY11" fmla="*/ 123804 h 519220"/>
                <a:gd name="connsiteX12" fmla="*/ 3892378 w 5115697"/>
                <a:gd name="connsiteY12" fmla="*/ 99091 h 519220"/>
                <a:gd name="connsiteX13" fmla="*/ 3781168 w 5115697"/>
                <a:gd name="connsiteY13" fmla="*/ 86734 h 519220"/>
                <a:gd name="connsiteX14" fmla="*/ 3299254 w 5115697"/>
                <a:gd name="connsiteY14" fmla="*/ 99091 h 519220"/>
                <a:gd name="connsiteX15" fmla="*/ 3175687 w 5115697"/>
                <a:gd name="connsiteY15" fmla="*/ 123804 h 519220"/>
                <a:gd name="connsiteX16" fmla="*/ 3039762 w 5115697"/>
                <a:gd name="connsiteY16" fmla="*/ 160874 h 519220"/>
                <a:gd name="connsiteX17" fmla="*/ 2916195 w 5115697"/>
                <a:gd name="connsiteY17" fmla="*/ 185588 h 519220"/>
                <a:gd name="connsiteX18" fmla="*/ 2817341 w 5115697"/>
                <a:gd name="connsiteY18" fmla="*/ 235015 h 519220"/>
                <a:gd name="connsiteX19" fmla="*/ 2780270 w 5115697"/>
                <a:gd name="connsiteY19" fmla="*/ 247372 h 519220"/>
                <a:gd name="connsiteX20" fmla="*/ 2730843 w 5115697"/>
                <a:gd name="connsiteY20" fmla="*/ 272085 h 519220"/>
                <a:gd name="connsiteX21" fmla="*/ 2669059 w 5115697"/>
                <a:gd name="connsiteY21" fmla="*/ 296799 h 519220"/>
                <a:gd name="connsiteX22" fmla="*/ 2557849 w 5115697"/>
                <a:gd name="connsiteY22" fmla="*/ 358582 h 519220"/>
                <a:gd name="connsiteX23" fmla="*/ 2458995 w 5115697"/>
                <a:gd name="connsiteY23" fmla="*/ 420366 h 519220"/>
                <a:gd name="connsiteX24" fmla="*/ 2421924 w 5115697"/>
                <a:gd name="connsiteY24" fmla="*/ 445080 h 519220"/>
                <a:gd name="connsiteX25" fmla="*/ 2286000 w 5115697"/>
                <a:gd name="connsiteY25" fmla="*/ 494507 h 519220"/>
                <a:gd name="connsiteX26" fmla="*/ 2125362 w 5115697"/>
                <a:gd name="connsiteY26" fmla="*/ 519220 h 519220"/>
                <a:gd name="connsiteX27" fmla="*/ 1729946 w 5115697"/>
                <a:gd name="connsiteY27" fmla="*/ 506863 h 519220"/>
                <a:gd name="connsiteX28" fmla="*/ 1618735 w 5115697"/>
                <a:gd name="connsiteY28" fmla="*/ 445080 h 519220"/>
                <a:gd name="connsiteX29" fmla="*/ 1519881 w 5115697"/>
                <a:gd name="connsiteY29" fmla="*/ 383296 h 519220"/>
                <a:gd name="connsiteX30" fmla="*/ 1433384 w 5115697"/>
                <a:gd name="connsiteY30" fmla="*/ 346226 h 519220"/>
                <a:gd name="connsiteX31" fmla="*/ 1383957 w 5115697"/>
                <a:gd name="connsiteY31" fmla="*/ 321512 h 519220"/>
                <a:gd name="connsiteX32" fmla="*/ 1248032 w 5115697"/>
                <a:gd name="connsiteY32" fmla="*/ 284442 h 519220"/>
                <a:gd name="connsiteX33" fmla="*/ 1161535 w 5115697"/>
                <a:gd name="connsiteY33" fmla="*/ 259728 h 519220"/>
                <a:gd name="connsiteX34" fmla="*/ 1124465 w 5115697"/>
                <a:gd name="connsiteY34" fmla="*/ 235015 h 519220"/>
                <a:gd name="connsiteX35" fmla="*/ 1087395 w 5115697"/>
                <a:gd name="connsiteY35" fmla="*/ 222658 h 519220"/>
                <a:gd name="connsiteX36" fmla="*/ 1037968 w 5115697"/>
                <a:gd name="connsiteY36" fmla="*/ 197945 h 519220"/>
                <a:gd name="connsiteX37" fmla="*/ 1000897 w 5115697"/>
                <a:gd name="connsiteY37" fmla="*/ 185588 h 519220"/>
                <a:gd name="connsiteX38" fmla="*/ 951470 w 5115697"/>
                <a:gd name="connsiteY38" fmla="*/ 160874 h 519220"/>
                <a:gd name="connsiteX39" fmla="*/ 902043 w 5115697"/>
                <a:gd name="connsiteY39" fmla="*/ 148518 h 519220"/>
                <a:gd name="connsiteX40" fmla="*/ 729049 w 5115697"/>
                <a:gd name="connsiteY40" fmla="*/ 123804 h 519220"/>
                <a:gd name="connsiteX41" fmla="*/ 556054 w 5115697"/>
                <a:gd name="connsiteY41" fmla="*/ 99091 h 519220"/>
                <a:gd name="connsiteX42" fmla="*/ 506627 w 5115697"/>
                <a:gd name="connsiteY42" fmla="*/ 86734 h 519220"/>
                <a:gd name="connsiteX43" fmla="*/ 345989 w 5115697"/>
                <a:gd name="connsiteY43" fmla="*/ 62020 h 519220"/>
                <a:gd name="connsiteX44" fmla="*/ 222422 w 5115697"/>
                <a:gd name="connsiteY44" fmla="*/ 37307 h 519220"/>
                <a:gd name="connsiteX45" fmla="*/ 185351 w 5115697"/>
                <a:gd name="connsiteY45" fmla="*/ 24950 h 519220"/>
                <a:gd name="connsiteX46" fmla="*/ 86497 w 5115697"/>
                <a:gd name="connsiteY46" fmla="*/ 12593 h 519220"/>
                <a:gd name="connsiteX47" fmla="*/ 0 w 5115697"/>
                <a:gd name="connsiteY47" fmla="*/ 236 h 519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115697" h="519220">
                  <a:moveTo>
                    <a:pt x="5115697" y="86734"/>
                  </a:moveTo>
                  <a:cubicBezTo>
                    <a:pt x="5111578" y="115566"/>
                    <a:pt x="5117288" y="147662"/>
                    <a:pt x="5103341" y="173231"/>
                  </a:cubicBezTo>
                  <a:cubicBezTo>
                    <a:pt x="5071437" y="231721"/>
                    <a:pt x="5046798" y="213860"/>
                    <a:pt x="5004487" y="235015"/>
                  </a:cubicBezTo>
                  <a:cubicBezTo>
                    <a:pt x="4991204" y="241657"/>
                    <a:pt x="4981744" y="255820"/>
                    <a:pt x="4967416" y="259728"/>
                  </a:cubicBezTo>
                  <a:cubicBezTo>
                    <a:pt x="4935378" y="268465"/>
                    <a:pt x="4901513" y="267966"/>
                    <a:pt x="4868562" y="272085"/>
                  </a:cubicBezTo>
                  <a:cubicBezTo>
                    <a:pt x="4732638" y="267966"/>
                    <a:pt x="4596578" y="267068"/>
                    <a:pt x="4460789" y="259728"/>
                  </a:cubicBezTo>
                  <a:cubicBezTo>
                    <a:pt x="4443831" y="258811"/>
                    <a:pt x="4427940" y="251056"/>
                    <a:pt x="4411362" y="247372"/>
                  </a:cubicBezTo>
                  <a:cubicBezTo>
                    <a:pt x="4354038" y="234634"/>
                    <a:pt x="4352881" y="237724"/>
                    <a:pt x="4300151" y="222658"/>
                  </a:cubicBezTo>
                  <a:cubicBezTo>
                    <a:pt x="4287627" y="219080"/>
                    <a:pt x="4275053" y="215432"/>
                    <a:pt x="4263081" y="210301"/>
                  </a:cubicBezTo>
                  <a:cubicBezTo>
                    <a:pt x="4206295" y="185964"/>
                    <a:pt x="4215729" y="180032"/>
                    <a:pt x="4151870" y="160874"/>
                  </a:cubicBezTo>
                  <a:cubicBezTo>
                    <a:pt x="4131754" y="154839"/>
                    <a:pt x="4110681" y="152637"/>
                    <a:pt x="4090087" y="148518"/>
                  </a:cubicBezTo>
                  <a:cubicBezTo>
                    <a:pt x="4069492" y="140280"/>
                    <a:pt x="4049346" y="130818"/>
                    <a:pt x="4028303" y="123804"/>
                  </a:cubicBezTo>
                  <a:cubicBezTo>
                    <a:pt x="3986853" y="109987"/>
                    <a:pt x="3933548" y="104237"/>
                    <a:pt x="3892378" y="99091"/>
                  </a:cubicBezTo>
                  <a:cubicBezTo>
                    <a:pt x="3855368" y="94465"/>
                    <a:pt x="3818238" y="90853"/>
                    <a:pt x="3781168" y="86734"/>
                  </a:cubicBezTo>
                  <a:cubicBezTo>
                    <a:pt x="3620530" y="90853"/>
                    <a:pt x="3459644" y="89271"/>
                    <a:pt x="3299254" y="99091"/>
                  </a:cubicBezTo>
                  <a:cubicBezTo>
                    <a:pt x="3257328" y="101658"/>
                    <a:pt x="3216075" y="112264"/>
                    <a:pt x="3175687" y="123804"/>
                  </a:cubicBezTo>
                  <a:cubicBezTo>
                    <a:pt x="3142148" y="133387"/>
                    <a:pt x="3079039" y="152457"/>
                    <a:pt x="3039762" y="160874"/>
                  </a:cubicBezTo>
                  <a:cubicBezTo>
                    <a:pt x="2998690" y="169675"/>
                    <a:pt x="2955196" y="169988"/>
                    <a:pt x="2916195" y="185588"/>
                  </a:cubicBezTo>
                  <a:cubicBezTo>
                    <a:pt x="2702416" y="271097"/>
                    <a:pt x="2965400" y="160984"/>
                    <a:pt x="2817341" y="235015"/>
                  </a:cubicBezTo>
                  <a:cubicBezTo>
                    <a:pt x="2805691" y="240840"/>
                    <a:pt x="2792242" y="242241"/>
                    <a:pt x="2780270" y="247372"/>
                  </a:cubicBezTo>
                  <a:cubicBezTo>
                    <a:pt x="2763339" y="254628"/>
                    <a:pt x="2747676" y="264604"/>
                    <a:pt x="2730843" y="272085"/>
                  </a:cubicBezTo>
                  <a:cubicBezTo>
                    <a:pt x="2710574" y="281094"/>
                    <a:pt x="2688532" y="286177"/>
                    <a:pt x="2669059" y="296799"/>
                  </a:cubicBezTo>
                  <a:cubicBezTo>
                    <a:pt x="2535528" y="369635"/>
                    <a:pt x="2644389" y="329737"/>
                    <a:pt x="2557849" y="358582"/>
                  </a:cubicBezTo>
                  <a:cubicBezTo>
                    <a:pt x="2463344" y="429462"/>
                    <a:pt x="2553980" y="366089"/>
                    <a:pt x="2458995" y="420366"/>
                  </a:cubicBezTo>
                  <a:cubicBezTo>
                    <a:pt x="2446100" y="427734"/>
                    <a:pt x="2435207" y="438438"/>
                    <a:pt x="2421924" y="445080"/>
                  </a:cubicBezTo>
                  <a:cubicBezTo>
                    <a:pt x="2400633" y="455726"/>
                    <a:pt x="2305220" y="490663"/>
                    <a:pt x="2286000" y="494507"/>
                  </a:cubicBezTo>
                  <a:cubicBezTo>
                    <a:pt x="2191653" y="513375"/>
                    <a:pt x="2245056" y="504258"/>
                    <a:pt x="2125362" y="519220"/>
                  </a:cubicBezTo>
                  <a:cubicBezTo>
                    <a:pt x="1993557" y="515101"/>
                    <a:pt x="1861601" y="514386"/>
                    <a:pt x="1729946" y="506863"/>
                  </a:cubicBezTo>
                  <a:cubicBezTo>
                    <a:pt x="1691364" y="504658"/>
                    <a:pt x="1642905" y="457165"/>
                    <a:pt x="1618735" y="445080"/>
                  </a:cubicBezTo>
                  <a:cubicBezTo>
                    <a:pt x="1493498" y="382460"/>
                    <a:pt x="1648208" y="463501"/>
                    <a:pt x="1519881" y="383296"/>
                  </a:cubicBezTo>
                  <a:cubicBezTo>
                    <a:pt x="1460261" y="346034"/>
                    <a:pt x="1486899" y="369161"/>
                    <a:pt x="1433384" y="346226"/>
                  </a:cubicBezTo>
                  <a:cubicBezTo>
                    <a:pt x="1416453" y="338970"/>
                    <a:pt x="1400888" y="328768"/>
                    <a:pt x="1383957" y="321512"/>
                  </a:cubicBezTo>
                  <a:cubicBezTo>
                    <a:pt x="1351617" y="307652"/>
                    <a:pt x="1263161" y="288224"/>
                    <a:pt x="1248032" y="284442"/>
                  </a:cubicBezTo>
                  <a:cubicBezTo>
                    <a:pt x="1232195" y="280483"/>
                    <a:pt x="1179263" y="268592"/>
                    <a:pt x="1161535" y="259728"/>
                  </a:cubicBezTo>
                  <a:cubicBezTo>
                    <a:pt x="1148252" y="253087"/>
                    <a:pt x="1137748" y="241656"/>
                    <a:pt x="1124465" y="235015"/>
                  </a:cubicBezTo>
                  <a:cubicBezTo>
                    <a:pt x="1112815" y="229190"/>
                    <a:pt x="1099367" y="227789"/>
                    <a:pt x="1087395" y="222658"/>
                  </a:cubicBezTo>
                  <a:cubicBezTo>
                    <a:pt x="1070464" y="215402"/>
                    <a:pt x="1054899" y="205201"/>
                    <a:pt x="1037968" y="197945"/>
                  </a:cubicBezTo>
                  <a:cubicBezTo>
                    <a:pt x="1025996" y="192814"/>
                    <a:pt x="1012869" y="190719"/>
                    <a:pt x="1000897" y="185588"/>
                  </a:cubicBezTo>
                  <a:cubicBezTo>
                    <a:pt x="983966" y="178332"/>
                    <a:pt x="968718" y="167342"/>
                    <a:pt x="951470" y="160874"/>
                  </a:cubicBezTo>
                  <a:cubicBezTo>
                    <a:pt x="935569" y="154911"/>
                    <a:pt x="918795" y="151310"/>
                    <a:pt x="902043" y="148518"/>
                  </a:cubicBezTo>
                  <a:cubicBezTo>
                    <a:pt x="844585" y="138942"/>
                    <a:pt x="785560" y="137932"/>
                    <a:pt x="729049" y="123804"/>
                  </a:cubicBezTo>
                  <a:cubicBezTo>
                    <a:pt x="639463" y="101407"/>
                    <a:pt x="696520" y="113137"/>
                    <a:pt x="556054" y="99091"/>
                  </a:cubicBezTo>
                  <a:cubicBezTo>
                    <a:pt x="539578" y="94972"/>
                    <a:pt x="523280" y="90065"/>
                    <a:pt x="506627" y="86734"/>
                  </a:cubicBezTo>
                  <a:cubicBezTo>
                    <a:pt x="463762" y="78161"/>
                    <a:pt x="387535" y="67955"/>
                    <a:pt x="345989" y="62020"/>
                  </a:cubicBezTo>
                  <a:cubicBezTo>
                    <a:pt x="262240" y="34103"/>
                    <a:pt x="364408" y="65703"/>
                    <a:pt x="222422" y="37307"/>
                  </a:cubicBezTo>
                  <a:cubicBezTo>
                    <a:pt x="209650" y="34753"/>
                    <a:pt x="198166" y="27280"/>
                    <a:pt x="185351" y="24950"/>
                  </a:cubicBezTo>
                  <a:cubicBezTo>
                    <a:pt x="152679" y="19010"/>
                    <a:pt x="119253" y="18052"/>
                    <a:pt x="86497" y="12593"/>
                  </a:cubicBezTo>
                  <a:cubicBezTo>
                    <a:pt x="-5625" y="-2761"/>
                    <a:pt x="76395" y="236"/>
                    <a:pt x="0" y="23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6" name="אליפסה 105">
              <a:extLst>
                <a:ext uri="{FF2B5EF4-FFF2-40B4-BE49-F238E27FC236}">
                  <a16:creationId xmlns:a16="http://schemas.microsoft.com/office/drawing/2014/main" id="{68DFC691-3A48-4CDE-9CCD-8126966338CF}"/>
                </a:ext>
              </a:extLst>
            </p:cNvPr>
            <p:cNvSpPr/>
            <p:nvPr/>
          </p:nvSpPr>
          <p:spPr>
            <a:xfrm>
              <a:off x="1297131" y="4620069"/>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7" name="אליפסה 106">
              <a:extLst>
                <a:ext uri="{FF2B5EF4-FFF2-40B4-BE49-F238E27FC236}">
                  <a16:creationId xmlns:a16="http://schemas.microsoft.com/office/drawing/2014/main" id="{9A5B5FB3-9211-43D4-AE46-F88B220BEDA1}"/>
                </a:ext>
              </a:extLst>
            </p:cNvPr>
            <p:cNvSpPr/>
            <p:nvPr/>
          </p:nvSpPr>
          <p:spPr>
            <a:xfrm>
              <a:off x="1997644" y="5124150"/>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8" name="אליפסה 107">
              <a:extLst>
                <a:ext uri="{FF2B5EF4-FFF2-40B4-BE49-F238E27FC236}">
                  <a16:creationId xmlns:a16="http://schemas.microsoft.com/office/drawing/2014/main" id="{CC248310-A4E5-4BE9-BC9D-0B8936067D85}"/>
                </a:ext>
              </a:extLst>
            </p:cNvPr>
            <p:cNvSpPr/>
            <p:nvPr/>
          </p:nvSpPr>
          <p:spPr>
            <a:xfrm>
              <a:off x="1503484" y="5021664"/>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9" name="אליפסה 108">
              <a:extLst>
                <a:ext uri="{FF2B5EF4-FFF2-40B4-BE49-F238E27FC236}">
                  <a16:creationId xmlns:a16="http://schemas.microsoft.com/office/drawing/2014/main" id="{4902C6FC-34B2-43F6-940E-75F3FAA1F8E4}"/>
                </a:ext>
              </a:extLst>
            </p:cNvPr>
            <p:cNvSpPr/>
            <p:nvPr/>
          </p:nvSpPr>
          <p:spPr>
            <a:xfrm>
              <a:off x="2431930" y="5220949"/>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0" name="אליפסה 109">
              <a:extLst>
                <a:ext uri="{FF2B5EF4-FFF2-40B4-BE49-F238E27FC236}">
                  <a16:creationId xmlns:a16="http://schemas.microsoft.com/office/drawing/2014/main" id="{EC59D14E-6FE1-468C-AE49-37E5A8D115D5}"/>
                </a:ext>
              </a:extLst>
            </p:cNvPr>
            <p:cNvSpPr/>
            <p:nvPr/>
          </p:nvSpPr>
          <p:spPr>
            <a:xfrm>
              <a:off x="3380974" y="5182825"/>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1" name="אליפסה 110">
              <a:extLst>
                <a:ext uri="{FF2B5EF4-FFF2-40B4-BE49-F238E27FC236}">
                  <a16:creationId xmlns:a16="http://schemas.microsoft.com/office/drawing/2014/main" id="{D3660AC3-0A55-400F-9E55-60370D4F36B2}"/>
                </a:ext>
              </a:extLst>
            </p:cNvPr>
            <p:cNvSpPr/>
            <p:nvPr/>
          </p:nvSpPr>
          <p:spPr>
            <a:xfrm>
              <a:off x="2895545" y="5161873"/>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2" name="אליפסה 111">
              <a:extLst>
                <a:ext uri="{FF2B5EF4-FFF2-40B4-BE49-F238E27FC236}">
                  <a16:creationId xmlns:a16="http://schemas.microsoft.com/office/drawing/2014/main" id="{D178F42B-14B1-410F-8C9C-BBBF9F432C43}"/>
                </a:ext>
              </a:extLst>
            </p:cNvPr>
            <p:cNvSpPr/>
            <p:nvPr/>
          </p:nvSpPr>
          <p:spPr>
            <a:xfrm>
              <a:off x="3831699" y="5052117"/>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3" name="אליפסה 112">
              <a:extLst>
                <a:ext uri="{FF2B5EF4-FFF2-40B4-BE49-F238E27FC236}">
                  <a16:creationId xmlns:a16="http://schemas.microsoft.com/office/drawing/2014/main" id="{BA074A0F-D11F-4C43-93A5-F45CED4EB6E1}"/>
                </a:ext>
              </a:extLst>
            </p:cNvPr>
            <p:cNvSpPr/>
            <p:nvPr/>
          </p:nvSpPr>
          <p:spPr>
            <a:xfrm>
              <a:off x="4282424" y="4750777"/>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4" name="אליפסה 113">
              <a:extLst>
                <a:ext uri="{FF2B5EF4-FFF2-40B4-BE49-F238E27FC236}">
                  <a16:creationId xmlns:a16="http://schemas.microsoft.com/office/drawing/2014/main" id="{51D4D199-CDE6-486C-A40E-6F7B0E213873}"/>
                </a:ext>
              </a:extLst>
            </p:cNvPr>
            <p:cNvSpPr/>
            <p:nvPr/>
          </p:nvSpPr>
          <p:spPr>
            <a:xfrm>
              <a:off x="4764221" y="4547286"/>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5" name="אליפסה 114">
              <a:extLst>
                <a:ext uri="{FF2B5EF4-FFF2-40B4-BE49-F238E27FC236}">
                  <a16:creationId xmlns:a16="http://schemas.microsoft.com/office/drawing/2014/main" id="{71C7A2E5-14A2-4CC9-8879-B2E3C3AAB075}"/>
                </a:ext>
              </a:extLst>
            </p:cNvPr>
            <p:cNvSpPr/>
            <p:nvPr/>
          </p:nvSpPr>
          <p:spPr>
            <a:xfrm>
              <a:off x="3391591" y="5759580"/>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6" name="אליפסה 115">
              <a:extLst>
                <a:ext uri="{FF2B5EF4-FFF2-40B4-BE49-F238E27FC236}">
                  <a16:creationId xmlns:a16="http://schemas.microsoft.com/office/drawing/2014/main" id="{C86B69D6-34FD-424D-A741-185803D55803}"/>
                </a:ext>
              </a:extLst>
            </p:cNvPr>
            <p:cNvSpPr/>
            <p:nvPr/>
          </p:nvSpPr>
          <p:spPr>
            <a:xfrm>
              <a:off x="3917160" y="5813944"/>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7" name="אליפסה 116">
              <a:extLst>
                <a:ext uri="{FF2B5EF4-FFF2-40B4-BE49-F238E27FC236}">
                  <a16:creationId xmlns:a16="http://schemas.microsoft.com/office/drawing/2014/main" id="{DC549B4C-C7AE-45A0-8708-A48F46375F80}"/>
                </a:ext>
              </a:extLst>
            </p:cNvPr>
            <p:cNvSpPr/>
            <p:nvPr/>
          </p:nvSpPr>
          <p:spPr>
            <a:xfrm>
              <a:off x="4367885" y="5921443"/>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8" name="אליפסה 117">
              <a:extLst>
                <a:ext uri="{FF2B5EF4-FFF2-40B4-BE49-F238E27FC236}">
                  <a16:creationId xmlns:a16="http://schemas.microsoft.com/office/drawing/2014/main" id="{DC45EE8E-EACB-4D6A-9202-45E198ED0744}"/>
                </a:ext>
              </a:extLst>
            </p:cNvPr>
            <p:cNvSpPr/>
            <p:nvPr/>
          </p:nvSpPr>
          <p:spPr>
            <a:xfrm>
              <a:off x="4858935" y="6135349"/>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9" name="אליפסה 118">
              <a:extLst>
                <a:ext uri="{FF2B5EF4-FFF2-40B4-BE49-F238E27FC236}">
                  <a16:creationId xmlns:a16="http://schemas.microsoft.com/office/drawing/2014/main" id="{70C87D26-110A-4A76-A200-8B28BD153A5F}"/>
                </a:ext>
              </a:extLst>
            </p:cNvPr>
            <p:cNvSpPr/>
            <p:nvPr/>
          </p:nvSpPr>
          <p:spPr>
            <a:xfrm>
              <a:off x="5438632" y="6131535"/>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0" name="אליפסה 119">
              <a:extLst>
                <a:ext uri="{FF2B5EF4-FFF2-40B4-BE49-F238E27FC236}">
                  <a16:creationId xmlns:a16="http://schemas.microsoft.com/office/drawing/2014/main" id="{C439717B-6476-4C34-B184-63CD0371EAE3}"/>
                </a:ext>
              </a:extLst>
            </p:cNvPr>
            <p:cNvSpPr/>
            <p:nvPr/>
          </p:nvSpPr>
          <p:spPr>
            <a:xfrm>
              <a:off x="5973539" y="5877857"/>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1" name="אליפסה 120">
              <a:extLst>
                <a:ext uri="{FF2B5EF4-FFF2-40B4-BE49-F238E27FC236}">
                  <a16:creationId xmlns:a16="http://schemas.microsoft.com/office/drawing/2014/main" id="{4C2855FF-B4C3-42A4-B7A1-B1FD769CE6CF}"/>
                </a:ext>
              </a:extLst>
            </p:cNvPr>
            <p:cNvSpPr/>
            <p:nvPr/>
          </p:nvSpPr>
          <p:spPr>
            <a:xfrm>
              <a:off x="6558209" y="5705419"/>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2" name="אליפסה 121">
              <a:extLst>
                <a:ext uri="{FF2B5EF4-FFF2-40B4-BE49-F238E27FC236}">
                  <a16:creationId xmlns:a16="http://schemas.microsoft.com/office/drawing/2014/main" id="{6A7D61EB-21EB-4E1A-B132-4CA9F41F392E}"/>
                </a:ext>
              </a:extLst>
            </p:cNvPr>
            <p:cNvSpPr/>
            <p:nvPr/>
          </p:nvSpPr>
          <p:spPr>
            <a:xfrm>
              <a:off x="7088143" y="5759580"/>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3" name="אליפסה 122">
              <a:extLst>
                <a:ext uri="{FF2B5EF4-FFF2-40B4-BE49-F238E27FC236}">
                  <a16:creationId xmlns:a16="http://schemas.microsoft.com/office/drawing/2014/main" id="{8B1A97D1-EF6B-4059-86F9-DD0206D5E844}"/>
                </a:ext>
              </a:extLst>
            </p:cNvPr>
            <p:cNvSpPr/>
            <p:nvPr/>
          </p:nvSpPr>
          <p:spPr>
            <a:xfrm>
              <a:off x="7647633" y="5911697"/>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5" name="אליפסה 124">
              <a:extLst>
                <a:ext uri="{FF2B5EF4-FFF2-40B4-BE49-F238E27FC236}">
                  <a16:creationId xmlns:a16="http://schemas.microsoft.com/office/drawing/2014/main" id="{D6ACA828-AA8B-405A-844A-E2514B6ED1E7}"/>
                </a:ext>
              </a:extLst>
            </p:cNvPr>
            <p:cNvSpPr/>
            <p:nvPr/>
          </p:nvSpPr>
          <p:spPr>
            <a:xfrm>
              <a:off x="4139471" y="4174314"/>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6" name="אליפסה 125">
              <a:extLst>
                <a:ext uri="{FF2B5EF4-FFF2-40B4-BE49-F238E27FC236}">
                  <a16:creationId xmlns:a16="http://schemas.microsoft.com/office/drawing/2014/main" id="{F37C66E7-5566-4532-89BB-B538F331EFA2}"/>
                </a:ext>
              </a:extLst>
            </p:cNvPr>
            <p:cNvSpPr/>
            <p:nvPr/>
          </p:nvSpPr>
          <p:spPr>
            <a:xfrm>
              <a:off x="4659240" y="4043943"/>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7" name="אליפסה 126">
              <a:extLst>
                <a:ext uri="{FF2B5EF4-FFF2-40B4-BE49-F238E27FC236}">
                  <a16:creationId xmlns:a16="http://schemas.microsoft.com/office/drawing/2014/main" id="{302A425B-6991-4015-A79A-A24D82E445A8}"/>
                </a:ext>
              </a:extLst>
            </p:cNvPr>
            <p:cNvSpPr/>
            <p:nvPr/>
          </p:nvSpPr>
          <p:spPr>
            <a:xfrm>
              <a:off x="5193704" y="3996013"/>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8" name="אליפסה 127">
              <a:extLst>
                <a:ext uri="{FF2B5EF4-FFF2-40B4-BE49-F238E27FC236}">
                  <a16:creationId xmlns:a16="http://schemas.microsoft.com/office/drawing/2014/main" id="{C18ADA95-6F05-4C13-975D-974A81CB79A9}"/>
                </a:ext>
              </a:extLst>
            </p:cNvPr>
            <p:cNvSpPr/>
            <p:nvPr/>
          </p:nvSpPr>
          <p:spPr>
            <a:xfrm>
              <a:off x="5723529" y="3998904"/>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9" name="אליפסה 128">
              <a:extLst>
                <a:ext uri="{FF2B5EF4-FFF2-40B4-BE49-F238E27FC236}">
                  <a16:creationId xmlns:a16="http://schemas.microsoft.com/office/drawing/2014/main" id="{5DB06A94-E050-4835-B26A-8B98B7DFED92}"/>
                </a:ext>
              </a:extLst>
            </p:cNvPr>
            <p:cNvSpPr/>
            <p:nvPr/>
          </p:nvSpPr>
          <p:spPr>
            <a:xfrm>
              <a:off x="6217689" y="4109033"/>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0" name="אליפסה 129">
              <a:extLst>
                <a:ext uri="{FF2B5EF4-FFF2-40B4-BE49-F238E27FC236}">
                  <a16:creationId xmlns:a16="http://schemas.microsoft.com/office/drawing/2014/main" id="{A189B39C-2B3D-40B2-B3C4-E2367F26C0B0}"/>
                </a:ext>
              </a:extLst>
            </p:cNvPr>
            <p:cNvSpPr/>
            <p:nvPr/>
          </p:nvSpPr>
          <p:spPr>
            <a:xfrm>
              <a:off x="6711849" y="4351891"/>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1" name="אליפסה 130">
              <a:extLst>
                <a:ext uri="{FF2B5EF4-FFF2-40B4-BE49-F238E27FC236}">
                  <a16:creationId xmlns:a16="http://schemas.microsoft.com/office/drawing/2014/main" id="{A6D03927-A6F5-4EB6-98D1-FE5B277E3F8C}"/>
                </a:ext>
              </a:extLst>
            </p:cNvPr>
            <p:cNvSpPr/>
            <p:nvPr/>
          </p:nvSpPr>
          <p:spPr>
            <a:xfrm>
              <a:off x="7120575" y="4567915"/>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2" name="אליפסה 131">
              <a:extLst>
                <a:ext uri="{FF2B5EF4-FFF2-40B4-BE49-F238E27FC236}">
                  <a16:creationId xmlns:a16="http://schemas.microsoft.com/office/drawing/2014/main" id="{0D9F3D45-ECE3-46D0-ADB1-40AF41F194D3}"/>
                </a:ext>
              </a:extLst>
            </p:cNvPr>
            <p:cNvSpPr/>
            <p:nvPr/>
          </p:nvSpPr>
          <p:spPr>
            <a:xfrm>
              <a:off x="7530574" y="4454616"/>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3" name="אליפסה 132">
              <a:extLst>
                <a:ext uri="{FF2B5EF4-FFF2-40B4-BE49-F238E27FC236}">
                  <a16:creationId xmlns:a16="http://schemas.microsoft.com/office/drawing/2014/main" id="{88E3A960-505A-49EC-BE0B-68707C03C951}"/>
                </a:ext>
              </a:extLst>
            </p:cNvPr>
            <p:cNvSpPr/>
            <p:nvPr/>
          </p:nvSpPr>
          <p:spPr>
            <a:xfrm>
              <a:off x="7959414" y="4174314"/>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5" name="אליפסה 134">
              <a:extLst>
                <a:ext uri="{FF2B5EF4-FFF2-40B4-BE49-F238E27FC236}">
                  <a16:creationId xmlns:a16="http://schemas.microsoft.com/office/drawing/2014/main" id="{EF55E2AA-7D06-48CC-A16E-9C48A6B301AE}"/>
                </a:ext>
              </a:extLst>
            </p:cNvPr>
            <p:cNvSpPr/>
            <p:nvPr/>
          </p:nvSpPr>
          <p:spPr>
            <a:xfrm>
              <a:off x="8189099" y="5250737"/>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6" name="אליפסה 135">
              <a:extLst>
                <a:ext uri="{FF2B5EF4-FFF2-40B4-BE49-F238E27FC236}">
                  <a16:creationId xmlns:a16="http://schemas.microsoft.com/office/drawing/2014/main" id="{C4080645-642B-4812-9D4D-0FFFEFA356EC}"/>
                </a:ext>
              </a:extLst>
            </p:cNvPr>
            <p:cNvSpPr/>
            <p:nvPr/>
          </p:nvSpPr>
          <p:spPr>
            <a:xfrm>
              <a:off x="7692406" y="5264722"/>
              <a:ext cx="432048" cy="43204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7" name="אליפסה 136">
              <a:extLst>
                <a:ext uri="{FF2B5EF4-FFF2-40B4-BE49-F238E27FC236}">
                  <a16:creationId xmlns:a16="http://schemas.microsoft.com/office/drawing/2014/main" id="{E465E04E-1FA7-41FC-BE76-1EC781FD4BB0}"/>
                </a:ext>
              </a:extLst>
            </p:cNvPr>
            <p:cNvSpPr/>
            <p:nvPr/>
          </p:nvSpPr>
          <p:spPr>
            <a:xfrm>
              <a:off x="7076177" y="5311230"/>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8" name="אליפסה 137">
              <a:extLst>
                <a:ext uri="{FF2B5EF4-FFF2-40B4-BE49-F238E27FC236}">
                  <a16:creationId xmlns:a16="http://schemas.microsoft.com/office/drawing/2014/main" id="{25728ED0-2776-4B35-AE63-969AA0AD6CCF}"/>
                </a:ext>
              </a:extLst>
            </p:cNvPr>
            <p:cNvSpPr/>
            <p:nvPr/>
          </p:nvSpPr>
          <p:spPr>
            <a:xfrm>
              <a:off x="6495825" y="5263817"/>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9" name="אליפסה 138">
              <a:extLst>
                <a:ext uri="{FF2B5EF4-FFF2-40B4-BE49-F238E27FC236}">
                  <a16:creationId xmlns:a16="http://schemas.microsoft.com/office/drawing/2014/main" id="{9727AE02-6D55-4275-81E4-1F93E5021051}"/>
                </a:ext>
              </a:extLst>
            </p:cNvPr>
            <p:cNvSpPr/>
            <p:nvPr/>
          </p:nvSpPr>
          <p:spPr>
            <a:xfrm>
              <a:off x="5945813" y="5275489"/>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0" name="אליפסה 139">
              <a:extLst>
                <a:ext uri="{FF2B5EF4-FFF2-40B4-BE49-F238E27FC236}">
                  <a16:creationId xmlns:a16="http://schemas.microsoft.com/office/drawing/2014/main" id="{5D783AAA-B265-4849-91A9-7E5CD6C039BE}"/>
                </a:ext>
              </a:extLst>
            </p:cNvPr>
            <p:cNvSpPr/>
            <p:nvPr/>
          </p:nvSpPr>
          <p:spPr>
            <a:xfrm>
              <a:off x="5419156" y="5200508"/>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1" name="אליפסה 140">
              <a:extLst>
                <a:ext uri="{FF2B5EF4-FFF2-40B4-BE49-F238E27FC236}">
                  <a16:creationId xmlns:a16="http://schemas.microsoft.com/office/drawing/2014/main" id="{7409AC40-5502-4BC0-B6FC-6F5FDCA791D6}"/>
                </a:ext>
              </a:extLst>
            </p:cNvPr>
            <p:cNvSpPr/>
            <p:nvPr/>
          </p:nvSpPr>
          <p:spPr>
            <a:xfrm>
              <a:off x="4790443" y="5213124"/>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2" name="אליפסה 141">
              <a:extLst>
                <a:ext uri="{FF2B5EF4-FFF2-40B4-BE49-F238E27FC236}">
                  <a16:creationId xmlns:a16="http://schemas.microsoft.com/office/drawing/2014/main" id="{239D2D98-4D68-4DD6-B2A2-7AE546178ED0}"/>
                </a:ext>
              </a:extLst>
            </p:cNvPr>
            <p:cNvSpPr/>
            <p:nvPr/>
          </p:nvSpPr>
          <p:spPr>
            <a:xfrm>
              <a:off x="4317640" y="5224456"/>
              <a:ext cx="432048" cy="432048"/>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pic>
        <p:nvPicPr>
          <p:cNvPr id="146" name="תמונה 145">
            <a:extLst>
              <a:ext uri="{FF2B5EF4-FFF2-40B4-BE49-F238E27FC236}">
                <a16:creationId xmlns:a16="http://schemas.microsoft.com/office/drawing/2014/main" id="{BFC3C4D0-F07B-4B89-A8A8-DFD8DEE6EC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96" t="8700" r="21215"/>
          <a:stretch/>
        </p:blipFill>
        <p:spPr>
          <a:xfrm flipH="1">
            <a:off x="291852" y="3942656"/>
            <a:ext cx="1478616" cy="2083655"/>
          </a:xfrm>
          <a:prstGeom prst="rect">
            <a:avLst/>
          </a:prstGeom>
        </p:spPr>
      </p:pic>
      <p:pic>
        <p:nvPicPr>
          <p:cNvPr id="145" name="תמונה 144">
            <a:extLst>
              <a:ext uri="{FF2B5EF4-FFF2-40B4-BE49-F238E27FC236}">
                <a16:creationId xmlns:a16="http://schemas.microsoft.com/office/drawing/2014/main" id="{874611E1-779B-4091-9BD0-F1BF047AE77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634132" y="648750"/>
            <a:ext cx="1258348" cy="1758580"/>
          </a:xfrm>
          <a:prstGeom prst="rect">
            <a:avLst/>
          </a:prstGeom>
        </p:spPr>
      </p:pic>
      <p:sp>
        <p:nvSpPr>
          <p:cNvPr id="58" name="צורה חופשית: צורה 57">
            <a:extLst>
              <a:ext uri="{FF2B5EF4-FFF2-40B4-BE49-F238E27FC236}">
                <a16:creationId xmlns:a16="http://schemas.microsoft.com/office/drawing/2014/main" id="{6BF92ACB-0FF4-478C-A528-7A7A938E06FB}"/>
              </a:ext>
            </a:extLst>
          </p:cNvPr>
          <p:cNvSpPr/>
          <p:nvPr/>
        </p:nvSpPr>
        <p:spPr>
          <a:xfrm>
            <a:off x="4236333" y="293007"/>
            <a:ext cx="3410442" cy="1926831"/>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936000" rIns="360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   אֵיךְ אֶפְשָר לָדַעַת </a:t>
            </a:r>
          </a:p>
          <a:p>
            <a:pPr algn="ctr"/>
            <a:r>
              <a:rPr lang="he-IL" sz="2800" dirty="0">
                <a:solidFill>
                  <a:schemeClr val="bg1"/>
                </a:solidFill>
                <a:latin typeface="Calibri" panose="020F0502020204030204" pitchFamily="34" charset="0"/>
                <a:cs typeface="Calibri" panose="020F0502020204030204" pitchFamily="34" charset="0"/>
              </a:rPr>
              <a:t>אִם מָצָאנוּ אֶת כָּל הָאֶפְשָרוּיוֹת?</a:t>
            </a:r>
          </a:p>
          <a:p>
            <a:pPr algn="ctr"/>
            <a:endParaRPr lang="he-IL" sz="2800" dirty="0">
              <a:solidFill>
                <a:schemeClr val="bg1"/>
              </a:solidFill>
              <a:latin typeface="Calibri" panose="020F0502020204030204" pitchFamily="34" charset="0"/>
              <a:cs typeface="Calibri" panose="020F0502020204030204" pitchFamily="34" charset="0"/>
            </a:endParaRPr>
          </a:p>
        </p:txBody>
      </p:sp>
      <p:sp>
        <p:nvSpPr>
          <p:cNvPr id="59" name="צורה חופשית: צורה 58">
            <a:extLst>
              <a:ext uri="{FF2B5EF4-FFF2-40B4-BE49-F238E27FC236}">
                <a16:creationId xmlns:a16="http://schemas.microsoft.com/office/drawing/2014/main" id="{0541DE20-4CC2-4338-886C-8CBC883FE9F0}"/>
              </a:ext>
            </a:extLst>
          </p:cNvPr>
          <p:cNvSpPr/>
          <p:nvPr/>
        </p:nvSpPr>
        <p:spPr>
          <a:xfrm flipH="1">
            <a:off x="1368258" y="4462202"/>
            <a:ext cx="4782408" cy="2041268"/>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lIns="457200" tIns="457200" rIns="0" bIns="640080" rtlCol="0" anchor="ctr" anchorCtr="0">
            <a:noAutofit/>
          </a:bodyPr>
          <a:lstStyle/>
          <a:p>
            <a:pPr marL="449263"/>
            <a:r>
              <a:rPr lang="he-IL" sz="2800" dirty="0">
                <a:solidFill>
                  <a:schemeClr val="bg1"/>
                </a:solidFill>
                <a:latin typeface="Calibri" panose="020F0502020204030204" pitchFamily="34" charset="0"/>
                <a:cs typeface="Calibri" panose="020F0502020204030204" pitchFamily="34" charset="0"/>
              </a:rPr>
              <a:t>אֶפְשָר לְאַרְגֵן לְפִי סֵדֶר.</a:t>
            </a:r>
          </a:p>
          <a:p>
            <a:pPr marL="449263"/>
            <a:r>
              <a:rPr lang="he-IL" sz="2800" dirty="0">
                <a:solidFill>
                  <a:schemeClr val="bg1"/>
                </a:solidFill>
                <a:latin typeface="Calibri" panose="020F0502020204030204" pitchFamily="34" charset="0"/>
                <a:cs typeface="Calibri" panose="020F0502020204030204" pitchFamily="34" charset="0"/>
              </a:rPr>
              <a:t>כָּךְ נוּכַל לִרְאוֹת אִם הָיְתָה</a:t>
            </a:r>
          </a:p>
          <a:p>
            <a:pPr marL="449263"/>
            <a:r>
              <a:rPr lang="he-IL" sz="2800" dirty="0">
                <a:solidFill>
                  <a:schemeClr val="bg1"/>
                </a:solidFill>
                <a:latin typeface="Calibri" panose="020F0502020204030204" pitchFamily="34" charset="0"/>
                <a:cs typeface="Calibri" panose="020F0502020204030204" pitchFamily="34" charset="0"/>
              </a:rPr>
              <a:t>אֶפְשָרוּת שֶלֹא חָשַבְנוּ עָלֶיהָ. </a:t>
            </a:r>
          </a:p>
        </p:txBody>
      </p:sp>
      <p:sp>
        <p:nvSpPr>
          <p:cNvPr id="62" name="לחצו עלי">
            <a:extLst>
              <a:ext uri="{FF2B5EF4-FFF2-40B4-BE49-F238E27FC236}">
                <a16:creationId xmlns:a16="http://schemas.microsoft.com/office/drawing/2014/main" id="{378C7311-EB02-44B6-969B-5EE63DA98518}"/>
              </a:ext>
            </a:extLst>
          </p:cNvPr>
          <p:cNvSpPr/>
          <p:nvPr/>
        </p:nvSpPr>
        <p:spPr>
          <a:xfrm>
            <a:off x="6317253" y="518361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הַתְשוּבָה. </a:t>
            </a:r>
          </a:p>
        </p:txBody>
      </p:sp>
    </p:spTree>
    <p:extLst>
      <p:ext uri="{BB962C8B-B14F-4D97-AF65-F5344CB8AC3E}">
        <p14:creationId xmlns:p14="http://schemas.microsoft.com/office/powerpoint/2010/main" val="175588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2"/>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withEffect">
                                  <p:stCondLst>
                                    <p:cond delay="0"/>
                                  </p:stCondLst>
                                  <p:childTnLst>
                                    <p:set>
                                      <p:cBhvr>
                                        <p:cTn id="11" dur="1" fill="hold">
                                          <p:stCondLst>
                                            <p:cond delay="0"/>
                                          </p:stCondLst>
                                        </p:cTn>
                                        <p:tgtEl>
                                          <p:spTgt spid="62"/>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62"/>
                  </p:tgtEl>
                </p:cond>
              </p:nextCondLst>
            </p:seq>
          </p:childTnLst>
        </p:cTn>
      </p:par>
    </p:tnLst>
    <p:bldLst>
      <p:bldP spid="59" grpId="0" animBg="1"/>
      <p:bldP spid="62" grpId="0" animBg="1"/>
      <p:bldP spid="62"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גליל 118">
            <a:extLst>
              <a:ext uri="{FF2B5EF4-FFF2-40B4-BE49-F238E27FC236}">
                <a16:creationId xmlns:a16="http://schemas.microsoft.com/office/drawing/2014/main" id="{6E7689DB-3E21-47E9-BB87-1259D79446A2}"/>
              </a:ext>
            </a:extLst>
          </p:cNvPr>
          <p:cNvSpPr/>
          <p:nvPr/>
        </p:nvSpPr>
        <p:spPr>
          <a:xfrm rot="5400000">
            <a:off x="7071748" y="1900675"/>
            <a:ext cx="180000" cy="574521"/>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8" name="גליל 117">
            <a:extLst>
              <a:ext uri="{FF2B5EF4-FFF2-40B4-BE49-F238E27FC236}">
                <a16:creationId xmlns:a16="http://schemas.microsoft.com/office/drawing/2014/main" id="{85B6520F-DC9F-4E57-9C2E-6CBD870868E3}"/>
              </a:ext>
            </a:extLst>
          </p:cNvPr>
          <p:cNvSpPr/>
          <p:nvPr/>
        </p:nvSpPr>
        <p:spPr>
          <a:xfrm rot="5400000">
            <a:off x="6548229" y="1873890"/>
            <a:ext cx="180000" cy="628090"/>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7" name="גליל 116">
            <a:extLst>
              <a:ext uri="{FF2B5EF4-FFF2-40B4-BE49-F238E27FC236}">
                <a16:creationId xmlns:a16="http://schemas.microsoft.com/office/drawing/2014/main" id="{71C92C96-A8FF-4CE0-A0E4-83C95682FAED}"/>
              </a:ext>
            </a:extLst>
          </p:cNvPr>
          <p:cNvSpPr/>
          <p:nvPr/>
        </p:nvSpPr>
        <p:spPr>
          <a:xfrm rot="5400000">
            <a:off x="5559309" y="1900675"/>
            <a:ext cx="180000" cy="574521"/>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5" name="גליל 114">
            <a:extLst>
              <a:ext uri="{FF2B5EF4-FFF2-40B4-BE49-F238E27FC236}">
                <a16:creationId xmlns:a16="http://schemas.microsoft.com/office/drawing/2014/main" id="{12907205-542D-4D35-9C2A-4F5B5B474488}"/>
              </a:ext>
            </a:extLst>
          </p:cNvPr>
          <p:cNvSpPr/>
          <p:nvPr/>
        </p:nvSpPr>
        <p:spPr>
          <a:xfrm rot="5400000">
            <a:off x="4624255" y="1915745"/>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2" name="גליל 111">
            <a:extLst>
              <a:ext uri="{FF2B5EF4-FFF2-40B4-BE49-F238E27FC236}">
                <a16:creationId xmlns:a16="http://schemas.microsoft.com/office/drawing/2014/main" id="{469799B0-F277-487B-BBED-C1BAFDC9E1FF}"/>
              </a:ext>
            </a:extLst>
          </p:cNvPr>
          <p:cNvSpPr/>
          <p:nvPr/>
        </p:nvSpPr>
        <p:spPr>
          <a:xfrm rot="5400000">
            <a:off x="3103899" y="1917581"/>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9" name="גליל 108">
            <a:extLst>
              <a:ext uri="{FF2B5EF4-FFF2-40B4-BE49-F238E27FC236}">
                <a16:creationId xmlns:a16="http://schemas.microsoft.com/office/drawing/2014/main" id="{892CDDEC-B08E-4771-80A9-9BCE1017FDDF}"/>
              </a:ext>
            </a:extLst>
          </p:cNvPr>
          <p:cNvSpPr/>
          <p:nvPr/>
        </p:nvSpPr>
        <p:spPr>
          <a:xfrm rot="5400000">
            <a:off x="2169552" y="1917581"/>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גליל 5">
            <a:extLst>
              <a:ext uri="{FF2B5EF4-FFF2-40B4-BE49-F238E27FC236}">
                <a16:creationId xmlns:a16="http://schemas.microsoft.com/office/drawing/2014/main" id="{5390CD1E-06D3-4254-8B71-9C855CE54C26}"/>
              </a:ext>
            </a:extLst>
          </p:cNvPr>
          <p:cNvSpPr/>
          <p:nvPr/>
        </p:nvSpPr>
        <p:spPr>
          <a:xfrm rot="5400000">
            <a:off x="714230" y="1915745"/>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96" name="קבוצה 95"/>
          <p:cNvGrpSpPr/>
          <p:nvPr/>
        </p:nvGrpSpPr>
        <p:grpSpPr>
          <a:xfrm>
            <a:off x="943456" y="2050780"/>
            <a:ext cx="440019" cy="4119118"/>
            <a:chOff x="951470" y="1458097"/>
            <a:chExt cx="563904" cy="4992130"/>
          </a:xfrm>
        </p:grpSpPr>
        <p:sp>
          <p:nvSpPr>
            <p:cNvPr id="3" name="צורה חופשית: צורה 2">
              <a:extLst>
                <a:ext uri="{FF2B5EF4-FFF2-40B4-BE49-F238E27FC236}">
                  <a16:creationId xmlns:a16="http://schemas.microsoft.com/office/drawing/2014/main" id="{E865D287-35C9-4DA5-91BC-8C73DDE8BB45}"/>
                </a:ext>
              </a:extLst>
            </p:cNvPr>
            <p:cNvSpPr/>
            <p:nvPr/>
          </p:nvSpPr>
          <p:spPr>
            <a:xfrm>
              <a:off x="951470" y="1458097"/>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6" name="אליפסה 15">
              <a:extLst>
                <a:ext uri="{FF2B5EF4-FFF2-40B4-BE49-F238E27FC236}">
                  <a16:creationId xmlns:a16="http://schemas.microsoft.com/office/drawing/2014/main" id="{93864C43-610E-40CE-BCC5-2C9051A5B25A}"/>
                </a:ext>
              </a:extLst>
            </p:cNvPr>
            <p:cNvSpPr/>
            <p:nvPr/>
          </p:nvSpPr>
          <p:spPr>
            <a:xfrm>
              <a:off x="969007" y="219056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1CD97486-3D7F-473F-9C71-B32A1AF55493}"/>
                </a:ext>
              </a:extLst>
            </p:cNvPr>
            <p:cNvSpPr/>
            <p:nvPr/>
          </p:nvSpPr>
          <p:spPr>
            <a:xfrm>
              <a:off x="1017249" y="263745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D175F4B8-67F7-44D1-B8A8-A6B5A9DEC905}"/>
                </a:ext>
              </a:extLst>
            </p:cNvPr>
            <p:cNvSpPr/>
            <p:nvPr/>
          </p:nvSpPr>
          <p:spPr>
            <a:xfrm>
              <a:off x="1010280" y="310685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2ABDC288-0648-40C5-907F-A4C7BB5A9EF7}"/>
                </a:ext>
              </a:extLst>
            </p:cNvPr>
            <p:cNvSpPr/>
            <p:nvPr/>
          </p:nvSpPr>
          <p:spPr>
            <a:xfrm>
              <a:off x="1037120" y="356892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A905B18B-D591-4268-90FF-9C31E6789CD5}"/>
                </a:ext>
              </a:extLst>
            </p:cNvPr>
            <p:cNvSpPr/>
            <p:nvPr/>
          </p:nvSpPr>
          <p:spPr>
            <a:xfrm>
              <a:off x="1063187"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F369FECC-38D3-411F-A9EF-C153D4DD3AAB}"/>
                </a:ext>
              </a:extLst>
            </p:cNvPr>
            <p:cNvSpPr/>
            <p:nvPr/>
          </p:nvSpPr>
          <p:spPr>
            <a:xfrm>
              <a:off x="1049326"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6675783C-A0FB-4A01-9B3B-23F2C8657159}"/>
                </a:ext>
              </a:extLst>
            </p:cNvPr>
            <p:cNvSpPr/>
            <p:nvPr/>
          </p:nvSpPr>
          <p:spPr>
            <a:xfrm>
              <a:off x="1083374"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12D0C38A-6FEF-4B14-8416-27A670C2C9EC}"/>
                </a:ext>
              </a:extLst>
            </p:cNvPr>
            <p:cNvSpPr/>
            <p:nvPr/>
          </p:nvSpPr>
          <p:spPr>
            <a:xfrm>
              <a:off x="1037120"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8E958EAF-E139-4DFD-AA90-BFB9BEA19697}"/>
                </a:ext>
              </a:extLst>
            </p:cNvPr>
            <p:cNvSpPr/>
            <p:nvPr/>
          </p:nvSpPr>
          <p:spPr>
            <a:xfrm>
              <a:off x="1038502"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4" name="גליל 3">
            <a:extLst>
              <a:ext uri="{FF2B5EF4-FFF2-40B4-BE49-F238E27FC236}">
                <a16:creationId xmlns:a16="http://schemas.microsoft.com/office/drawing/2014/main" id="{972FFA5C-3C3D-4FD6-B076-EC0FE829D546}"/>
              </a:ext>
            </a:extLst>
          </p:cNvPr>
          <p:cNvSpPr/>
          <p:nvPr/>
        </p:nvSpPr>
        <p:spPr>
          <a:xfrm rot="5400000">
            <a:off x="1151494" y="1917581"/>
            <a:ext cx="180000" cy="540708"/>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 name="תיבת טקסט 1">
            <a:extLst>
              <a:ext uri="{FF2B5EF4-FFF2-40B4-BE49-F238E27FC236}">
                <a16:creationId xmlns:a16="http://schemas.microsoft.com/office/drawing/2014/main" id="{66693FB0-CAEA-4959-B0C7-F5E4ED41AFC8}"/>
              </a:ext>
            </a:extLst>
          </p:cNvPr>
          <p:cNvSpPr txBox="1"/>
          <p:nvPr/>
        </p:nvSpPr>
        <p:spPr>
          <a:xfrm>
            <a:off x="1154582" y="150296"/>
            <a:ext cx="7901898"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טַל וְחֵן תָלוּ לְפִי הַסֵדֶר אֶת הַמַחְרוֹזוֹת שֶחָרְזוּ.</a:t>
            </a:r>
          </a:p>
        </p:txBody>
      </p:sp>
      <p:grpSp>
        <p:nvGrpSpPr>
          <p:cNvPr id="95" name="קבוצה 94"/>
          <p:cNvGrpSpPr/>
          <p:nvPr/>
        </p:nvGrpSpPr>
        <p:grpSpPr>
          <a:xfrm>
            <a:off x="1708158" y="2031556"/>
            <a:ext cx="429555" cy="4119118"/>
            <a:chOff x="2158313" y="1481850"/>
            <a:chExt cx="550494" cy="4992130"/>
          </a:xfrm>
        </p:grpSpPr>
        <p:sp>
          <p:nvSpPr>
            <p:cNvPr id="7" name="צורה חופשית: צורה 6">
              <a:extLst>
                <a:ext uri="{FF2B5EF4-FFF2-40B4-BE49-F238E27FC236}">
                  <a16:creationId xmlns:a16="http://schemas.microsoft.com/office/drawing/2014/main" id="{0D7B6B9E-E6F0-4115-AF0C-70E3FD2ADAE2}"/>
                </a:ext>
              </a:extLst>
            </p:cNvPr>
            <p:cNvSpPr/>
            <p:nvPr/>
          </p:nvSpPr>
          <p:spPr>
            <a:xfrm>
              <a:off x="2197832" y="14818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5" name="אליפסה 24">
              <a:extLst>
                <a:ext uri="{FF2B5EF4-FFF2-40B4-BE49-F238E27FC236}">
                  <a16:creationId xmlns:a16="http://schemas.microsoft.com/office/drawing/2014/main" id="{ADF461E3-E258-4576-A0D6-43A71A7D7D35}"/>
                </a:ext>
              </a:extLst>
            </p:cNvPr>
            <p:cNvSpPr/>
            <p:nvPr/>
          </p:nvSpPr>
          <p:spPr>
            <a:xfrm>
              <a:off x="2158313" y="221748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6" name="אליפסה 25">
              <a:extLst>
                <a:ext uri="{FF2B5EF4-FFF2-40B4-BE49-F238E27FC236}">
                  <a16:creationId xmlns:a16="http://schemas.microsoft.com/office/drawing/2014/main" id="{2D346624-9170-4231-9B68-65753235D3DF}"/>
                </a:ext>
              </a:extLst>
            </p:cNvPr>
            <p:cNvSpPr/>
            <p:nvPr/>
          </p:nvSpPr>
          <p:spPr>
            <a:xfrm>
              <a:off x="2206555" y="266437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7" name="אליפסה 26">
              <a:extLst>
                <a:ext uri="{FF2B5EF4-FFF2-40B4-BE49-F238E27FC236}">
                  <a16:creationId xmlns:a16="http://schemas.microsoft.com/office/drawing/2014/main" id="{D98CA275-FAB7-4A09-ADC6-076D2908F55D}"/>
                </a:ext>
              </a:extLst>
            </p:cNvPr>
            <p:cNvSpPr/>
            <p:nvPr/>
          </p:nvSpPr>
          <p:spPr>
            <a:xfrm>
              <a:off x="2199586" y="313378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8" name="אליפסה 27">
              <a:extLst>
                <a:ext uri="{FF2B5EF4-FFF2-40B4-BE49-F238E27FC236}">
                  <a16:creationId xmlns:a16="http://schemas.microsoft.com/office/drawing/2014/main" id="{927EF138-94F9-44AA-85AF-E8E778C1451B}"/>
                </a:ext>
              </a:extLst>
            </p:cNvPr>
            <p:cNvSpPr/>
            <p:nvPr/>
          </p:nvSpPr>
          <p:spPr>
            <a:xfrm>
              <a:off x="2226426" y="359584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9" name="אליפסה 28">
              <a:extLst>
                <a:ext uri="{FF2B5EF4-FFF2-40B4-BE49-F238E27FC236}">
                  <a16:creationId xmlns:a16="http://schemas.microsoft.com/office/drawing/2014/main" id="{36856E23-B6E6-434B-A828-2AD8AB557677}"/>
                </a:ext>
              </a:extLst>
            </p:cNvPr>
            <p:cNvSpPr/>
            <p:nvPr/>
          </p:nvSpPr>
          <p:spPr>
            <a:xfrm>
              <a:off x="2252493"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0" name="אליפסה 29">
              <a:extLst>
                <a:ext uri="{FF2B5EF4-FFF2-40B4-BE49-F238E27FC236}">
                  <a16:creationId xmlns:a16="http://schemas.microsoft.com/office/drawing/2014/main" id="{E015A464-A36B-463E-A7E4-34052083FF69}"/>
                </a:ext>
              </a:extLst>
            </p:cNvPr>
            <p:cNvSpPr/>
            <p:nvPr/>
          </p:nvSpPr>
          <p:spPr>
            <a:xfrm>
              <a:off x="2238632"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5AB90A90-01DA-408E-92A1-84577EFB07A5}"/>
                </a:ext>
              </a:extLst>
            </p:cNvPr>
            <p:cNvSpPr/>
            <p:nvPr/>
          </p:nvSpPr>
          <p:spPr>
            <a:xfrm>
              <a:off x="2272680"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2" name="אליפסה 31">
              <a:extLst>
                <a:ext uri="{FF2B5EF4-FFF2-40B4-BE49-F238E27FC236}">
                  <a16:creationId xmlns:a16="http://schemas.microsoft.com/office/drawing/2014/main" id="{388ECB64-3868-4D81-B43E-84CFBAB52B09}"/>
                </a:ext>
              </a:extLst>
            </p:cNvPr>
            <p:cNvSpPr/>
            <p:nvPr/>
          </p:nvSpPr>
          <p:spPr>
            <a:xfrm>
              <a:off x="2226426"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3" name="אליפסה 32">
              <a:extLst>
                <a:ext uri="{FF2B5EF4-FFF2-40B4-BE49-F238E27FC236}">
                  <a16:creationId xmlns:a16="http://schemas.microsoft.com/office/drawing/2014/main" id="{83967A90-1EF3-4735-9BB2-5D01EC5CD9D1}"/>
                </a:ext>
              </a:extLst>
            </p:cNvPr>
            <p:cNvSpPr/>
            <p:nvPr/>
          </p:nvSpPr>
          <p:spPr>
            <a:xfrm>
              <a:off x="2276807" y="587924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7" name="קבוצה 96"/>
          <p:cNvGrpSpPr/>
          <p:nvPr/>
        </p:nvGrpSpPr>
        <p:grpSpPr>
          <a:xfrm>
            <a:off x="3631424" y="2045711"/>
            <a:ext cx="480255" cy="4119118"/>
            <a:chOff x="4017960" y="1454928"/>
            <a:chExt cx="615468" cy="4992130"/>
          </a:xfrm>
        </p:grpSpPr>
        <p:sp>
          <p:nvSpPr>
            <p:cNvPr id="11" name="צורה חופשית: צורה 10">
              <a:extLst>
                <a:ext uri="{FF2B5EF4-FFF2-40B4-BE49-F238E27FC236}">
                  <a16:creationId xmlns:a16="http://schemas.microsoft.com/office/drawing/2014/main" id="{CF18441D-709D-4DD8-BAD7-D01C66E1F916}"/>
                </a:ext>
              </a:extLst>
            </p:cNvPr>
            <p:cNvSpPr/>
            <p:nvPr/>
          </p:nvSpPr>
          <p:spPr>
            <a:xfrm>
              <a:off x="4017960" y="1454928"/>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3" name="אליפסה 42">
              <a:extLst>
                <a:ext uri="{FF2B5EF4-FFF2-40B4-BE49-F238E27FC236}">
                  <a16:creationId xmlns:a16="http://schemas.microsoft.com/office/drawing/2014/main" id="{ADB517D2-661D-4A7F-85E3-53237B947D15}"/>
                </a:ext>
              </a:extLst>
            </p:cNvPr>
            <p:cNvSpPr/>
            <p:nvPr/>
          </p:nvSpPr>
          <p:spPr>
            <a:xfrm>
              <a:off x="4087061" y="211557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6BFAAA76-6F98-4F8E-B9CA-C8AE9B0CD1EA}"/>
                </a:ext>
              </a:extLst>
            </p:cNvPr>
            <p:cNvSpPr/>
            <p:nvPr/>
          </p:nvSpPr>
          <p:spPr>
            <a:xfrm>
              <a:off x="4135303" y="25624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3719A69A-183E-4143-84B2-68F1B4399574}"/>
                </a:ext>
              </a:extLst>
            </p:cNvPr>
            <p:cNvSpPr/>
            <p:nvPr/>
          </p:nvSpPr>
          <p:spPr>
            <a:xfrm>
              <a:off x="4128334" y="303187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6" name="אליפסה 45">
              <a:extLst>
                <a:ext uri="{FF2B5EF4-FFF2-40B4-BE49-F238E27FC236}">
                  <a16:creationId xmlns:a16="http://schemas.microsoft.com/office/drawing/2014/main" id="{D26C9AB8-91DE-4F7A-BE24-A161AC98B51F}"/>
                </a:ext>
              </a:extLst>
            </p:cNvPr>
            <p:cNvSpPr/>
            <p:nvPr/>
          </p:nvSpPr>
          <p:spPr>
            <a:xfrm>
              <a:off x="4155174" y="349393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31D8D5B8-6047-4AE2-B66A-B5BE554010B2}"/>
                </a:ext>
              </a:extLst>
            </p:cNvPr>
            <p:cNvSpPr/>
            <p:nvPr/>
          </p:nvSpPr>
          <p:spPr>
            <a:xfrm>
              <a:off x="4181241" y="392459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8" name="אליפסה 47">
              <a:extLst>
                <a:ext uri="{FF2B5EF4-FFF2-40B4-BE49-F238E27FC236}">
                  <a16:creationId xmlns:a16="http://schemas.microsoft.com/office/drawing/2014/main" id="{0C2D3296-4386-467A-9451-97D54724A226}"/>
                </a:ext>
              </a:extLst>
            </p:cNvPr>
            <p:cNvSpPr/>
            <p:nvPr/>
          </p:nvSpPr>
          <p:spPr>
            <a:xfrm>
              <a:off x="4167380" y="440528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9" name="אליפסה 48">
              <a:extLst>
                <a:ext uri="{FF2B5EF4-FFF2-40B4-BE49-F238E27FC236}">
                  <a16:creationId xmlns:a16="http://schemas.microsoft.com/office/drawing/2014/main" id="{6E6BAC4A-140C-453C-968C-88339D7D9598}"/>
                </a:ext>
              </a:extLst>
            </p:cNvPr>
            <p:cNvSpPr/>
            <p:nvPr/>
          </p:nvSpPr>
          <p:spPr>
            <a:xfrm>
              <a:off x="4201428" y="483978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0" name="אליפסה 49">
              <a:extLst>
                <a:ext uri="{FF2B5EF4-FFF2-40B4-BE49-F238E27FC236}">
                  <a16:creationId xmlns:a16="http://schemas.microsoft.com/office/drawing/2014/main" id="{F8282B3E-CE03-46FC-9747-E0F60BCE950F}"/>
                </a:ext>
              </a:extLst>
            </p:cNvPr>
            <p:cNvSpPr/>
            <p:nvPr/>
          </p:nvSpPr>
          <p:spPr>
            <a:xfrm>
              <a:off x="4155174" y="532491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1" name="אליפסה 50">
              <a:extLst>
                <a:ext uri="{FF2B5EF4-FFF2-40B4-BE49-F238E27FC236}">
                  <a16:creationId xmlns:a16="http://schemas.microsoft.com/office/drawing/2014/main" id="{2803AC20-DB57-40CC-A7F1-426A26A50F76}"/>
                </a:ext>
              </a:extLst>
            </p:cNvPr>
            <p:cNvSpPr/>
            <p:nvPr/>
          </p:nvSpPr>
          <p:spPr>
            <a:xfrm>
              <a:off x="4156556" y="581004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4" name="קבוצה 93"/>
          <p:cNvGrpSpPr/>
          <p:nvPr/>
        </p:nvGrpSpPr>
        <p:grpSpPr>
          <a:xfrm>
            <a:off x="4464310" y="2028822"/>
            <a:ext cx="467369" cy="4119118"/>
            <a:chOff x="4854472" y="1438039"/>
            <a:chExt cx="598955" cy="4992130"/>
          </a:xfrm>
        </p:grpSpPr>
        <p:sp>
          <p:nvSpPr>
            <p:cNvPr id="15" name="צורה חופשית: צורה 14">
              <a:extLst>
                <a:ext uri="{FF2B5EF4-FFF2-40B4-BE49-F238E27FC236}">
                  <a16:creationId xmlns:a16="http://schemas.microsoft.com/office/drawing/2014/main" id="{944763AF-8C1B-4BCE-8FE9-55A0330B00A8}"/>
                </a:ext>
              </a:extLst>
            </p:cNvPr>
            <p:cNvSpPr/>
            <p:nvPr/>
          </p:nvSpPr>
          <p:spPr>
            <a:xfrm>
              <a:off x="4854472" y="1438039"/>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2" name="אליפסה 51">
              <a:extLst>
                <a:ext uri="{FF2B5EF4-FFF2-40B4-BE49-F238E27FC236}">
                  <a16:creationId xmlns:a16="http://schemas.microsoft.com/office/drawing/2014/main" id="{FF3DD388-267D-4634-A02D-CBB6026352BC}"/>
                </a:ext>
              </a:extLst>
            </p:cNvPr>
            <p:cNvSpPr/>
            <p:nvPr/>
          </p:nvSpPr>
          <p:spPr>
            <a:xfrm>
              <a:off x="4907060" y="221990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3" name="אליפסה 52">
              <a:extLst>
                <a:ext uri="{FF2B5EF4-FFF2-40B4-BE49-F238E27FC236}">
                  <a16:creationId xmlns:a16="http://schemas.microsoft.com/office/drawing/2014/main" id="{3EB20F72-E543-42A8-9C4E-7FECE66B0AF3}"/>
                </a:ext>
              </a:extLst>
            </p:cNvPr>
            <p:cNvSpPr/>
            <p:nvPr/>
          </p:nvSpPr>
          <p:spPr>
            <a:xfrm>
              <a:off x="4955302" y="266679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BBA9EDDF-C42F-4CA8-AE33-C298AEEB685B}"/>
                </a:ext>
              </a:extLst>
            </p:cNvPr>
            <p:cNvSpPr/>
            <p:nvPr/>
          </p:nvSpPr>
          <p:spPr>
            <a:xfrm>
              <a:off x="4948333" y="313620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5" name="אליפסה 54">
              <a:extLst>
                <a:ext uri="{FF2B5EF4-FFF2-40B4-BE49-F238E27FC236}">
                  <a16:creationId xmlns:a16="http://schemas.microsoft.com/office/drawing/2014/main" id="{1A4AC70F-D184-404A-BEFC-EC417B3DE7B9}"/>
                </a:ext>
              </a:extLst>
            </p:cNvPr>
            <p:cNvSpPr/>
            <p:nvPr/>
          </p:nvSpPr>
          <p:spPr>
            <a:xfrm>
              <a:off x="4975173" y="359826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6" name="אליפסה 55">
              <a:extLst>
                <a:ext uri="{FF2B5EF4-FFF2-40B4-BE49-F238E27FC236}">
                  <a16:creationId xmlns:a16="http://schemas.microsoft.com/office/drawing/2014/main" id="{CAB92EB9-A070-47EA-A68F-5A191AE376CE}"/>
                </a:ext>
              </a:extLst>
            </p:cNvPr>
            <p:cNvSpPr/>
            <p:nvPr/>
          </p:nvSpPr>
          <p:spPr>
            <a:xfrm>
              <a:off x="5001240" y="402892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7" name="אליפסה 56">
              <a:extLst>
                <a:ext uri="{FF2B5EF4-FFF2-40B4-BE49-F238E27FC236}">
                  <a16:creationId xmlns:a16="http://schemas.microsoft.com/office/drawing/2014/main" id="{621F853B-481B-4299-9B6A-57CAFABA50AF}"/>
                </a:ext>
              </a:extLst>
            </p:cNvPr>
            <p:cNvSpPr/>
            <p:nvPr/>
          </p:nvSpPr>
          <p:spPr>
            <a:xfrm>
              <a:off x="4987379" y="450961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8" name="אליפסה 57">
              <a:extLst>
                <a:ext uri="{FF2B5EF4-FFF2-40B4-BE49-F238E27FC236}">
                  <a16:creationId xmlns:a16="http://schemas.microsoft.com/office/drawing/2014/main" id="{B8823CE8-52AD-46B7-9893-5A3BC69F4FBB}"/>
                </a:ext>
              </a:extLst>
            </p:cNvPr>
            <p:cNvSpPr/>
            <p:nvPr/>
          </p:nvSpPr>
          <p:spPr>
            <a:xfrm>
              <a:off x="5021427" y="494411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9" name="אליפסה 58">
              <a:extLst>
                <a:ext uri="{FF2B5EF4-FFF2-40B4-BE49-F238E27FC236}">
                  <a16:creationId xmlns:a16="http://schemas.microsoft.com/office/drawing/2014/main" id="{8D30C8E9-95FB-40D6-9D82-8221D1EF755E}"/>
                </a:ext>
              </a:extLst>
            </p:cNvPr>
            <p:cNvSpPr/>
            <p:nvPr/>
          </p:nvSpPr>
          <p:spPr>
            <a:xfrm>
              <a:off x="4975173" y="542924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0627765D-8679-4C38-AB75-A9023370C103}"/>
                </a:ext>
              </a:extLst>
            </p:cNvPr>
            <p:cNvSpPr/>
            <p:nvPr/>
          </p:nvSpPr>
          <p:spPr>
            <a:xfrm>
              <a:off x="4976555" y="591437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8" name="קבוצה 97"/>
          <p:cNvGrpSpPr/>
          <p:nvPr/>
        </p:nvGrpSpPr>
        <p:grpSpPr>
          <a:xfrm>
            <a:off x="5305008" y="2015933"/>
            <a:ext cx="467369" cy="4119118"/>
            <a:chOff x="5695170" y="1425150"/>
            <a:chExt cx="598955" cy="4992130"/>
          </a:xfrm>
        </p:grpSpPr>
        <p:sp>
          <p:nvSpPr>
            <p:cNvPr id="61" name="צורה חופשית: צורה 60">
              <a:extLst>
                <a:ext uri="{FF2B5EF4-FFF2-40B4-BE49-F238E27FC236}">
                  <a16:creationId xmlns:a16="http://schemas.microsoft.com/office/drawing/2014/main" id="{12FE423F-13FE-49B4-9A72-77FCEE5BD1D6}"/>
                </a:ext>
              </a:extLst>
            </p:cNvPr>
            <p:cNvSpPr/>
            <p:nvPr/>
          </p:nvSpPr>
          <p:spPr>
            <a:xfrm>
              <a:off x="5695170" y="14251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3" name="אליפסה 62">
              <a:extLst>
                <a:ext uri="{FF2B5EF4-FFF2-40B4-BE49-F238E27FC236}">
                  <a16:creationId xmlns:a16="http://schemas.microsoft.com/office/drawing/2014/main" id="{57E4EAF7-C539-40AB-85FC-F2CE22E3B876}"/>
                </a:ext>
              </a:extLst>
            </p:cNvPr>
            <p:cNvSpPr/>
            <p:nvPr/>
          </p:nvSpPr>
          <p:spPr>
            <a:xfrm>
              <a:off x="5747758" y="220701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4" name="אליפסה 63">
              <a:extLst>
                <a:ext uri="{FF2B5EF4-FFF2-40B4-BE49-F238E27FC236}">
                  <a16:creationId xmlns:a16="http://schemas.microsoft.com/office/drawing/2014/main" id="{3243B3A0-41AE-42A2-9224-56DE9236140F}"/>
                </a:ext>
              </a:extLst>
            </p:cNvPr>
            <p:cNvSpPr/>
            <p:nvPr/>
          </p:nvSpPr>
          <p:spPr>
            <a:xfrm>
              <a:off x="5796000" y="265390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5" name="אליפסה 64">
              <a:extLst>
                <a:ext uri="{FF2B5EF4-FFF2-40B4-BE49-F238E27FC236}">
                  <a16:creationId xmlns:a16="http://schemas.microsoft.com/office/drawing/2014/main" id="{07435C0C-5E25-4736-A2E2-E348910C9A3D}"/>
                </a:ext>
              </a:extLst>
            </p:cNvPr>
            <p:cNvSpPr/>
            <p:nvPr/>
          </p:nvSpPr>
          <p:spPr>
            <a:xfrm>
              <a:off x="5789031" y="31233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6" name="אליפסה 65">
              <a:extLst>
                <a:ext uri="{FF2B5EF4-FFF2-40B4-BE49-F238E27FC236}">
                  <a16:creationId xmlns:a16="http://schemas.microsoft.com/office/drawing/2014/main" id="{805E3DBA-ED61-490E-BA43-29A69995DD3D}"/>
                </a:ext>
              </a:extLst>
            </p:cNvPr>
            <p:cNvSpPr/>
            <p:nvPr/>
          </p:nvSpPr>
          <p:spPr>
            <a:xfrm>
              <a:off x="5815871" y="358537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62A1CD83-C30F-4BF4-BD52-0FE9B0A48618}"/>
                </a:ext>
              </a:extLst>
            </p:cNvPr>
            <p:cNvSpPr/>
            <p:nvPr/>
          </p:nvSpPr>
          <p:spPr>
            <a:xfrm>
              <a:off x="5841938" y="401603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8" name="אליפסה 67">
              <a:extLst>
                <a:ext uri="{FF2B5EF4-FFF2-40B4-BE49-F238E27FC236}">
                  <a16:creationId xmlns:a16="http://schemas.microsoft.com/office/drawing/2014/main" id="{A045789D-3480-4912-A687-4905A6F13F61}"/>
                </a:ext>
              </a:extLst>
            </p:cNvPr>
            <p:cNvSpPr/>
            <p:nvPr/>
          </p:nvSpPr>
          <p:spPr>
            <a:xfrm>
              <a:off x="5828077" y="449672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9" name="אליפסה 68">
              <a:extLst>
                <a:ext uri="{FF2B5EF4-FFF2-40B4-BE49-F238E27FC236}">
                  <a16:creationId xmlns:a16="http://schemas.microsoft.com/office/drawing/2014/main" id="{6206B65C-37CE-4ADE-A6FB-BF90EFD4B61F}"/>
                </a:ext>
              </a:extLst>
            </p:cNvPr>
            <p:cNvSpPr/>
            <p:nvPr/>
          </p:nvSpPr>
          <p:spPr>
            <a:xfrm>
              <a:off x="5862125" y="493122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6E1644FF-AC15-4A99-B09A-2D59E0A996DE}"/>
                </a:ext>
              </a:extLst>
            </p:cNvPr>
            <p:cNvSpPr/>
            <p:nvPr/>
          </p:nvSpPr>
          <p:spPr>
            <a:xfrm>
              <a:off x="5815871" y="541635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1" name="אליפסה 70">
              <a:extLst>
                <a:ext uri="{FF2B5EF4-FFF2-40B4-BE49-F238E27FC236}">
                  <a16:creationId xmlns:a16="http://schemas.microsoft.com/office/drawing/2014/main" id="{EA7CED17-603F-4FA0-BF33-A4B42D41DE0F}"/>
                </a:ext>
              </a:extLst>
            </p:cNvPr>
            <p:cNvSpPr/>
            <p:nvPr/>
          </p:nvSpPr>
          <p:spPr>
            <a:xfrm>
              <a:off x="5817253" y="59014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8" name="קבוצה 7"/>
          <p:cNvGrpSpPr/>
          <p:nvPr/>
        </p:nvGrpSpPr>
        <p:grpSpPr>
          <a:xfrm>
            <a:off x="6098446" y="2069357"/>
            <a:ext cx="467369" cy="4119118"/>
            <a:chOff x="6518685" y="1478574"/>
            <a:chExt cx="598955" cy="4992130"/>
          </a:xfrm>
        </p:grpSpPr>
        <p:sp>
          <p:nvSpPr>
            <p:cNvPr id="72" name="צורה חופשית: צורה 71">
              <a:extLst>
                <a:ext uri="{FF2B5EF4-FFF2-40B4-BE49-F238E27FC236}">
                  <a16:creationId xmlns:a16="http://schemas.microsoft.com/office/drawing/2014/main" id="{51A3FF93-3E02-43A1-9233-1379B6EC09E4}"/>
                </a:ext>
              </a:extLst>
            </p:cNvPr>
            <p:cNvSpPr/>
            <p:nvPr/>
          </p:nvSpPr>
          <p:spPr>
            <a:xfrm>
              <a:off x="6518685" y="1478574"/>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2934CAF4-10D1-424F-B747-46CDBAFFEEBC}"/>
                </a:ext>
              </a:extLst>
            </p:cNvPr>
            <p:cNvSpPr/>
            <p:nvPr/>
          </p:nvSpPr>
          <p:spPr>
            <a:xfrm>
              <a:off x="6571273" y="226044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4" name="אליפסה 73">
              <a:extLst>
                <a:ext uri="{FF2B5EF4-FFF2-40B4-BE49-F238E27FC236}">
                  <a16:creationId xmlns:a16="http://schemas.microsoft.com/office/drawing/2014/main" id="{86BDFFED-391A-45EA-BE00-487BF71BB8BF}"/>
                </a:ext>
              </a:extLst>
            </p:cNvPr>
            <p:cNvSpPr/>
            <p:nvPr/>
          </p:nvSpPr>
          <p:spPr>
            <a:xfrm>
              <a:off x="6619515" y="2707329"/>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5" name="אליפסה 74">
              <a:extLst>
                <a:ext uri="{FF2B5EF4-FFF2-40B4-BE49-F238E27FC236}">
                  <a16:creationId xmlns:a16="http://schemas.microsoft.com/office/drawing/2014/main" id="{CA2E3261-8723-4256-A27B-50212837EEAB}"/>
                </a:ext>
              </a:extLst>
            </p:cNvPr>
            <p:cNvSpPr/>
            <p:nvPr/>
          </p:nvSpPr>
          <p:spPr>
            <a:xfrm>
              <a:off x="6612546" y="317673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6" name="אליפסה 75">
              <a:extLst>
                <a:ext uri="{FF2B5EF4-FFF2-40B4-BE49-F238E27FC236}">
                  <a16:creationId xmlns:a16="http://schemas.microsoft.com/office/drawing/2014/main" id="{DDCE6974-417C-43CA-A270-DB9050075A3D}"/>
                </a:ext>
              </a:extLst>
            </p:cNvPr>
            <p:cNvSpPr/>
            <p:nvPr/>
          </p:nvSpPr>
          <p:spPr>
            <a:xfrm>
              <a:off x="6639386" y="363880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7" name="אליפסה 76">
              <a:extLst>
                <a:ext uri="{FF2B5EF4-FFF2-40B4-BE49-F238E27FC236}">
                  <a16:creationId xmlns:a16="http://schemas.microsoft.com/office/drawing/2014/main" id="{ABBDDFCC-5ADC-4F8C-A6B6-AEBF64E44EF6}"/>
                </a:ext>
              </a:extLst>
            </p:cNvPr>
            <p:cNvSpPr/>
            <p:nvPr/>
          </p:nvSpPr>
          <p:spPr>
            <a:xfrm>
              <a:off x="6665453" y="406946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8" name="אליפסה 77">
              <a:extLst>
                <a:ext uri="{FF2B5EF4-FFF2-40B4-BE49-F238E27FC236}">
                  <a16:creationId xmlns:a16="http://schemas.microsoft.com/office/drawing/2014/main" id="{340D5793-59BD-406F-A05D-EBB1AADCCC61}"/>
                </a:ext>
              </a:extLst>
            </p:cNvPr>
            <p:cNvSpPr/>
            <p:nvPr/>
          </p:nvSpPr>
          <p:spPr>
            <a:xfrm>
              <a:off x="6651592" y="45501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9" name="אליפסה 78">
              <a:extLst>
                <a:ext uri="{FF2B5EF4-FFF2-40B4-BE49-F238E27FC236}">
                  <a16:creationId xmlns:a16="http://schemas.microsoft.com/office/drawing/2014/main" id="{B888B8E5-AC39-4198-9982-B3DA9D70EBA2}"/>
                </a:ext>
              </a:extLst>
            </p:cNvPr>
            <p:cNvSpPr/>
            <p:nvPr/>
          </p:nvSpPr>
          <p:spPr>
            <a:xfrm>
              <a:off x="6685640" y="498465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0" name="אליפסה 79">
              <a:extLst>
                <a:ext uri="{FF2B5EF4-FFF2-40B4-BE49-F238E27FC236}">
                  <a16:creationId xmlns:a16="http://schemas.microsoft.com/office/drawing/2014/main" id="{FBB12FC3-7DAB-4789-BA1F-2524A79B0D51}"/>
                </a:ext>
              </a:extLst>
            </p:cNvPr>
            <p:cNvSpPr/>
            <p:nvPr/>
          </p:nvSpPr>
          <p:spPr>
            <a:xfrm>
              <a:off x="6639386" y="546978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1" name="אליפסה 80">
              <a:extLst>
                <a:ext uri="{FF2B5EF4-FFF2-40B4-BE49-F238E27FC236}">
                  <a16:creationId xmlns:a16="http://schemas.microsoft.com/office/drawing/2014/main" id="{2B189ABE-0501-43AA-B9FB-F981EE257C20}"/>
                </a:ext>
              </a:extLst>
            </p:cNvPr>
            <p:cNvSpPr/>
            <p:nvPr/>
          </p:nvSpPr>
          <p:spPr>
            <a:xfrm>
              <a:off x="6640768" y="595490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9" name="קבוצה 98"/>
          <p:cNvGrpSpPr/>
          <p:nvPr/>
        </p:nvGrpSpPr>
        <p:grpSpPr>
          <a:xfrm>
            <a:off x="6804248" y="2032257"/>
            <a:ext cx="467369" cy="4119118"/>
            <a:chOff x="7359383" y="1465685"/>
            <a:chExt cx="598955" cy="4992130"/>
          </a:xfrm>
        </p:grpSpPr>
        <p:sp>
          <p:nvSpPr>
            <p:cNvPr id="82" name="צורה חופשית: צורה 81">
              <a:extLst>
                <a:ext uri="{FF2B5EF4-FFF2-40B4-BE49-F238E27FC236}">
                  <a16:creationId xmlns:a16="http://schemas.microsoft.com/office/drawing/2014/main" id="{2730BB9C-5EA9-4DB6-B202-4CD7224E5042}"/>
                </a:ext>
              </a:extLst>
            </p:cNvPr>
            <p:cNvSpPr/>
            <p:nvPr/>
          </p:nvSpPr>
          <p:spPr>
            <a:xfrm>
              <a:off x="7359383" y="1465685"/>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3D2F6842-44B0-4BAC-A627-7671DF71699F}"/>
                </a:ext>
              </a:extLst>
            </p:cNvPr>
            <p:cNvSpPr/>
            <p:nvPr/>
          </p:nvSpPr>
          <p:spPr>
            <a:xfrm>
              <a:off x="7411971" y="224755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9171EF66-D2D3-4F5F-9045-FB3326A2C0C6}"/>
                </a:ext>
              </a:extLst>
            </p:cNvPr>
            <p:cNvSpPr/>
            <p:nvPr/>
          </p:nvSpPr>
          <p:spPr>
            <a:xfrm>
              <a:off x="7460213" y="269444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5" name="אליפסה 84">
              <a:extLst>
                <a:ext uri="{FF2B5EF4-FFF2-40B4-BE49-F238E27FC236}">
                  <a16:creationId xmlns:a16="http://schemas.microsoft.com/office/drawing/2014/main" id="{7D20106A-6B5D-4B22-B77F-5D0A1A6C3AAF}"/>
                </a:ext>
              </a:extLst>
            </p:cNvPr>
            <p:cNvSpPr/>
            <p:nvPr/>
          </p:nvSpPr>
          <p:spPr>
            <a:xfrm>
              <a:off x="7453244" y="31638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6" name="אליפסה 85">
              <a:extLst>
                <a:ext uri="{FF2B5EF4-FFF2-40B4-BE49-F238E27FC236}">
                  <a16:creationId xmlns:a16="http://schemas.microsoft.com/office/drawing/2014/main" id="{B67931FA-A1B8-405E-BB34-5624ADAF8596}"/>
                </a:ext>
              </a:extLst>
            </p:cNvPr>
            <p:cNvSpPr/>
            <p:nvPr/>
          </p:nvSpPr>
          <p:spPr>
            <a:xfrm>
              <a:off x="7480084" y="362591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7" name="אליפסה 86">
              <a:extLst>
                <a:ext uri="{FF2B5EF4-FFF2-40B4-BE49-F238E27FC236}">
                  <a16:creationId xmlns:a16="http://schemas.microsoft.com/office/drawing/2014/main" id="{8CEFA547-AC2F-4C0B-855C-B5A06066689A}"/>
                </a:ext>
              </a:extLst>
            </p:cNvPr>
            <p:cNvSpPr/>
            <p:nvPr/>
          </p:nvSpPr>
          <p:spPr>
            <a:xfrm>
              <a:off x="7506151" y="405657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8" name="אליפסה 87">
              <a:extLst>
                <a:ext uri="{FF2B5EF4-FFF2-40B4-BE49-F238E27FC236}">
                  <a16:creationId xmlns:a16="http://schemas.microsoft.com/office/drawing/2014/main" id="{F8C34848-13C0-4EB1-8AC2-6C785225FDC5}"/>
                </a:ext>
              </a:extLst>
            </p:cNvPr>
            <p:cNvSpPr/>
            <p:nvPr/>
          </p:nvSpPr>
          <p:spPr>
            <a:xfrm>
              <a:off x="7492290" y="453725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9" name="אליפסה 88">
              <a:extLst>
                <a:ext uri="{FF2B5EF4-FFF2-40B4-BE49-F238E27FC236}">
                  <a16:creationId xmlns:a16="http://schemas.microsoft.com/office/drawing/2014/main" id="{9D43E00B-C2AC-4C4C-A9B0-40D2FCCA4A67}"/>
                </a:ext>
              </a:extLst>
            </p:cNvPr>
            <p:cNvSpPr/>
            <p:nvPr/>
          </p:nvSpPr>
          <p:spPr>
            <a:xfrm>
              <a:off x="7526338" y="49717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0" name="אליפסה 89">
              <a:extLst>
                <a:ext uri="{FF2B5EF4-FFF2-40B4-BE49-F238E27FC236}">
                  <a16:creationId xmlns:a16="http://schemas.microsoft.com/office/drawing/2014/main" id="{A9056414-A1AD-4C85-AF04-5C94230336FD}"/>
                </a:ext>
              </a:extLst>
            </p:cNvPr>
            <p:cNvSpPr/>
            <p:nvPr/>
          </p:nvSpPr>
          <p:spPr>
            <a:xfrm>
              <a:off x="7480084" y="545689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1" name="אליפסה 90">
              <a:extLst>
                <a:ext uri="{FF2B5EF4-FFF2-40B4-BE49-F238E27FC236}">
                  <a16:creationId xmlns:a16="http://schemas.microsoft.com/office/drawing/2014/main" id="{611A639C-24FB-4EA2-97E5-10422E0645C3}"/>
                </a:ext>
              </a:extLst>
            </p:cNvPr>
            <p:cNvSpPr/>
            <p:nvPr/>
          </p:nvSpPr>
          <p:spPr>
            <a:xfrm>
              <a:off x="7481466" y="594201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08" name="גליל 107">
            <a:extLst>
              <a:ext uri="{FF2B5EF4-FFF2-40B4-BE49-F238E27FC236}">
                <a16:creationId xmlns:a16="http://schemas.microsoft.com/office/drawing/2014/main" id="{83E54AC4-CC8B-4815-9074-C1DEB6263F45}"/>
              </a:ext>
            </a:extLst>
          </p:cNvPr>
          <p:cNvSpPr/>
          <p:nvPr/>
        </p:nvSpPr>
        <p:spPr>
          <a:xfrm rot="5400000">
            <a:off x="1649284" y="1900675"/>
            <a:ext cx="180000" cy="57452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0" name="גליל 109">
            <a:extLst>
              <a:ext uri="{FF2B5EF4-FFF2-40B4-BE49-F238E27FC236}">
                <a16:creationId xmlns:a16="http://schemas.microsoft.com/office/drawing/2014/main" id="{C909653E-4BA8-49F2-9065-6581D1866367}"/>
              </a:ext>
            </a:extLst>
          </p:cNvPr>
          <p:cNvSpPr/>
          <p:nvPr/>
        </p:nvSpPr>
        <p:spPr>
          <a:xfrm rot="5400000">
            <a:off x="4111047" y="1917581"/>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3" name="גליל 112">
            <a:extLst>
              <a:ext uri="{FF2B5EF4-FFF2-40B4-BE49-F238E27FC236}">
                <a16:creationId xmlns:a16="http://schemas.microsoft.com/office/drawing/2014/main" id="{4DABA3CB-D544-4847-94DA-5A026B3731DD}"/>
              </a:ext>
            </a:extLst>
          </p:cNvPr>
          <p:cNvSpPr/>
          <p:nvPr/>
        </p:nvSpPr>
        <p:spPr>
          <a:xfrm rot="5400000">
            <a:off x="3553222" y="1925032"/>
            <a:ext cx="180000" cy="525806"/>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4" name="גליל 113">
            <a:extLst>
              <a:ext uri="{FF2B5EF4-FFF2-40B4-BE49-F238E27FC236}">
                <a16:creationId xmlns:a16="http://schemas.microsoft.com/office/drawing/2014/main" id="{A2D20E39-540B-4FC9-BB17-26EA1FCBA4BF}"/>
              </a:ext>
            </a:extLst>
          </p:cNvPr>
          <p:cNvSpPr/>
          <p:nvPr/>
        </p:nvSpPr>
        <p:spPr>
          <a:xfrm rot="5400000">
            <a:off x="6021704" y="1975455"/>
            <a:ext cx="180000" cy="42496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6" name="גליל 115">
            <a:extLst>
              <a:ext uri="{FF2B5EF4-FFF2-40B4-BE49-F238E27FC236}">
                <a16:creationId xmlns:a16="http://schemas.microsoft.com/office/drawing/2014/main" id="{D88CDA36-95AC-4EDE-964C-2563B8587F1E}"/>
              </a:ext>
            </a:extLst>
          </p:cNvPr>
          <p:cNvSpPr/>
          <p:nvPr/>
        </p:nvSpPr>
        <p:spPr>
          <a:xfrm rot="5400000">
            <a:off x="5061519" y="1917581"/>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13" name="קבוצה 12"/>
          <p:cNvGrpSpPr/>
          <p:nvPr/>
        </p:nvGrpSpPr>
        <p:grpSpPr>
          <a:xfrm>
            <a:off x="2635553" y="1988840"/>
            <a:ext cx="466833" cy="4119118"/>
            <a:chOff x="3141340" y="1505440"/>
            <a:chExt cx="598267" cy="4992130"/>
          </a:xfrm>
        </p:grpSpPr>
        <p:sp>
          <p:nvSpPr>
            <p:cNvPr id="9" name="צורה חופשית: צורה 8">
              <a:extLst>
                <a:ext uri="{FF2B5EF4-FFF2-40B4-BE49-F238E27FC236}">
                  <a16:creationId xmlns:a16="http://schemas.microsoft.com/office/drawing/2014/main" id="{995EA417-BD18-4BDC-8317-8C4947CC694D}"/>
                </a:ext>
              </a:extLst>
            </p:cNvPr>
            <p:cNvSpPr/>
            <p:nvPr/>
          </p:nvSpPr>
          <p:spPr>
            <a:xfrm>
              <a:off x="3141340" y="150544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4" name="אליפסה 33">
              <a:extLst>
                <a:ext uri="{FF2B5EF4-FFF2-40B4-BE49-F238E27FC236}">
                  <a16:creationId xmlns:a16="http://schemas.microsoft.com/office/drawing/2014/main" id="{E37AEF3E-747C-4096-AA35-2A2238BDEE15}"/>
                </a:ext>
              </a:extLst>
            </p:cNvPr>
            <p:cNvSpPr/>
            <p:nvPr/>
          </p:nvSpPr>
          <p:spPr>
            <a:xfrm>
              <a:off x="3150862" y="223791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5" name="אליפסה 34">
              <a:extLst>
                <a:ext uri="{FF2B5EF4-FFF2-40B4-BE49-F238E27FC236}">
                  <a16:creationId xmlns:a16="http://schemas.microsoft.com/office/drawing/2014/main" id="{EEEE002D-4060-42BA-8CA5-CD21E7B4F814}"/>
                </a:ext>
              </a:extLst>
            </p:cNvPr>
            <p:cNvSpPr/>
            <p:nvPr/>
          </p:nvSpPr>
          <p:spPr>
            <a:xfrm>
              <a:off x="3199104" y="268479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6" name="אליפסה 35">
              <a:extLst>
                <a:ext uri="{FF2B5EF4-FFF2-40B4-BE49-F238E27FC236}">
                  <a16:creationId xmlns:a16="http://schemas.microsoft.com/office/drawing/2014/main" id="{6FA6618F-7C75-4246-BB9B-0BBA5F8B9AEC}"/>
                </a:ext>
              </a:extLst>
            </p:cNvPr>
            <p:cNvSpPr/>
            <p:nvPr/>
          </p:nvSpPr>
          <p:spPr>
            <a:xfrm>
              <a:off x="3192135" y="315420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B81A79B6-D0CD-4224-9EB1-E1D6F1AEED19}"/>
                </a:ext>
              </a:extLst>
            </p:cNvPr>
            <p:cNvSpPr/>
            <p:nvPr/>
          </p:nvSpPr>
          <p:spPr>
            <a:xfrm>
              <a:off x="3218975" y="3616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8" name="אליפסה 37">
              <a:extLst>
                <a:ext uri="{FF2B5EF4-FFF2-40B4-BE49-F238E27FC236}">
                  <a16:creationId xmlns:a16="http://schemas.microsoft.com/office/drawing/2014/main" id="{A4594B5A-0CE2-4FF3-8E91-24A4C56DFF7D}"/>
                </a:ext>
              </a:extLst>
            </p:cNvPr>
            <p:cNvSpPr/>
            <p:nvPr/>
          </p:nvSpPr>
          <p:spPr>
            <a:xfrm>
              <a:off x="3245042" y="404692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0CDD44DA-2881-416D-99BB-E98480C83430}"/>
                </a:ext>
              </a:extLst>
            </p:cNvPr>
            <p:cNvSpPr/>
            <p:nvPr/>
          </p:nvSpPr>
          <p:spPr>
            <a:xfrm>
              <a:off x="3273559" y="452761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4C93BE2E-E470-4B94-9F10-E10B3B4A1728}"/>
                </a:ext>
              </a:extLst>
            </p:cNvPr>
            <p:cNvSpPr/>
            <p:nvPr/>
          </p:nvSpPr>
          <p:spPr>
            <a:xfrm>
              <a:off x="3307607" y="496212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8519F4F4-ECEF-4337-BE1E-9F4ADE1C11CF}"/>
                </a:ext>
              </a:extLst>
            </p:cNvPr>
            <p:cNvSpPr/>
            <p:nvPr/>
          </p:nvSpPr>
          <p:spPr>
            <a:xfrm>
              <a:off x="3261353" y="544724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2" name="אליפסה 41">
              <a:extLst>
                <a:ext uri="{FF2B5EF4-FFF2-40B4-BE49-F238E27FC236}">
                  <a16:creationId xmlns:a16="http://schemas.microsoft.com/office/drawing/2014/main" id="{4A762762-D5E1-4D52-BA0F-EBBA0C8CA3E7}"/>
                </a:ext>
              </a:extLst>
            </p:cNvPr>
            <p:cNvSpPr/>
            <p:nvPr/>
          </p:nvSpPr>
          <p:spPr>
            <a:xfrm>
              <a:off x="3262735"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11" name="גליל 110">
            <a:extLst>
              <a:ext uri="{FF2B5EF4-FFF2-40B4-BE49-F238E27FC236}">
                <a16:creationId xmlns:a16="http://schemas.microsoft.com/office/drawing/2014/main" id="{842A1973-5C23-465B-BAC4-3B3787021447}"/>
              </a:ext>
            </a:extLst>
          </p:cNvPr>
          <p:cNvSpPr/>
          <p:nvPr/>
        </p:nvSpPr>
        <p:spPr>
          <a:xfrm rot="5400000">
            <a:off x="2624830" y="1957550"/>
            <a:ext cx="180000" cy="46077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5" name="TextBox 92">
            <a:extLst>
              <a:ext uri="{FF2B5EF4-FFF2-40B4-BE49-F238E27FC236}">
                <a16:creationId xmlns:a16="http://schemas.microsoft.com/office/drawing/2014/main" id="{03BCFCF0-167B-419A-83A6-7BB03877F1D7}"/>
              </a:ext>
            </a:extLst>
          </p:cNvPr>
          <p:cNvSpPr txBox="1"/>
          <p:nvPr/>
        </p:nvSpPr>
        <p:spPr>
          <a:xfrm>
            <a:off x="722103"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1+8</a:t>
            </a:r>
            <a:endParaRPr lang="he-IL" sz="2400" dirty="0">
              <a:latin typeface="Calibri" panose="020F0502020204030204" pitchFamily="34" charset="0"/>
              <a:cs typeface="Calibri" panose="020F0502020204030204" pitchFamily="34" charset="0"/>
            </a:endParaRPr>
          </a:p>
        </p:txBody>
      </p:sp>
      <p:sp>
        <p:nvSpPr>
          <p:cNvPr id="126" name="TextBox 107">
            <a:extLst>
              <a:ext uri="{FF2B5EF4-FFF2-40B4-BE49-F238E27FC236}">
                <a16:creationId xmlns:a16="http://schemas.microsoft.com/office/drawing/2014/main" id="{9A6290F2-BBAB-41B0-B06C-85A195BAD50C}"/>
              </a:ext>
            </a:extLst>
          </p:cNvPr>
          <p:cNvSpPr txBox="1"/>
          <p:nvPr/>
        </p:nvSpPr>
        <p:spPr>
          <a:xfrm>
            <a:off x="1511555"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2+7</a:t>
            </a:r>
            <a:endParaRPr lang="he-IL" sz="2400" dirty="0">
              <a:latin typeface="Calibri" panose="020F0502020204030204" pitchFamily="34" charset="0"/>
              <a:cs typeface="Calibri" panose="020F0502020204030204" pitchFamily="34" charset="0"/>
            </a:endParaRPr>
          </a:p>
        </p:txBody>
      </p:sp>
      <p:sp>
        <p:nvSpPr>
          <p:cNvPr id="127" name="TextBox 108">
            <a:extLst>
              <a:ext uri="{FF2B5EF4-FFF2-40B4-BE49-F238E27FC236}">
                <a16:creationId xmlns:a16="http://schemas.microsoft.com/office/drawing/2014/main" id="{9A3D706F-56AA-4DBC-8274-F0FFC3AF3F75}"/>
              </a:ext>
            </a:extLst>
          </p:cNvPr>
          <p:cNvSpPr txBox="1"/>
          <p:nvPr/>
        </p:nvSpPr>
        <p:spPr>
          <a:xfrm>
            <a:off x="2415707"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3+6</a:t>
            </a:r>
            <a:endParaRPr lang="he-IL" sz="2400" dirty="0">
              <a:latin typeface="Calibri" panose="020F0502020204030204" pitchFamily="34" charset="0"/>
              <a:cs typeface="Calibri" panose="020F0502020204030204" pitchFamily="34" charset="0"/>
            </a:endParaRPr>
          </a:p>
        </p:txBody>
      </p:sp>
      <p:sp>
        <p:nvSpPr>
          <p:cNvPr id="128" name="TextBox 109">
            <a:extLst>
              <a:ext uri="{FF2B5EF4-FFF2-40B4-BE49-F238E27FC236}">
                <a16:creationId xmlns:a16="http://schemas.microsoft.com/office/drawing/2014/main" id="{4694AD27-66DA-47A4-8CA5-8973586A04A7}"/>
              </a:ext>
            </a:extLst>
          </p:cNvPr>
          <p:cNvSpPr txBox="1"/>
          <p:nvPr/>
        </p:nvSpPr>
        <p:spPr>
          <a:xfrm>
            <a:off x="3396187"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4+5</a:t>
            </a:r>
            <a:endParaRPr lang="he-IL" sz="2400" dirty="0">
              <a:latin typeface="Calibri" panose="020F0502020204030204" pitchFamily="34" charset="0"/>
              <a:cs typeface="Calibri" panose="020F0502020204030204" pitchFamily="34" charset="0"/>
            </a:endParaRPr>
          </a:p>
        </p:txBody>
      </p:sp>
      <p:sp>
        <p:nvSpPr>
          <p:cNvPr id="129" name="TextBox 110">
            <a:extLst>
              <a:ext uri="{FF2B5EF4-FFF2-40B4-BE49-F238E27FC236}">
                <a16:creationId xmlns:a16="http://schemas.microsoft.com/office/drawing/2014/main" id="{6B608A4E-F096-4DDE-BAAB-BC46872167F8}"/>
              </a:ext>
            </a:extLst>
          </p:cNvPr>
          <p:cNvSpPr txBox="1"/>
          <p:nvPr/>
        </p:nvSpPr>
        <p:spPr>
          <a:xfrm>
            <a:off x="4224012"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5+4</a:t>
            </a:r>
            <a:endParaRPr lang="he-IL" sz="2400" dirty="0">
              <a:latin typeface="Calibri" panose="020F0502020204030204" pitchFamily="34" charset="0"/>
              <a:cs typeface="Calibri" panose="020F0502020204030204" pitchFamily="34" charset="0"/>
            </a:endParaRPr>
          </a:p>
        </p:txBody>
      </p:sp>
      <p:sp>
        <p:nvSpPr>
          <p:cNvPr id="130" name="TextBox 111">
            <a:extLst>
              <a:ext uri="{FF2B5EF4-FFF2-40B4-BE49-F238E27FC236}">
                <a16:creationId xmlns:a16="http://schemas.microsoft.com/office/drawing/2014/main" id="{FB666451-12C8-4B49-83CD-E1DE9A88BD57}"/>
              </a:ext>
            </a:extLst>
          </p:cNvPr>
          <p:cNvSpPr txBox="1"/>
          <p:nvPr/>
        </p:nvSpPr>
        <p:spPr>
          <a:xfrm>
            <a:off x="5076459"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6+3</a:t>
            </a:r>
            <a:endParaRPr lang="he-IL" sz="2400" dirty="0">
              <a:latin typeface="Calibri" panose="020F0502020204030204" pitchFamily="34" charset="0"/>
              <a:cs typeface="Calibri" panose="020F0502020204030204" pitchFamily="34" charset="0"/>
            </a:endParaRPr>
          </a:p>
        </p:txBody>
      </p:sp>
      <p:sp>
        <p:nvSpPr>
          <p:cNvPr id="131" name="TextBox 112">
            <a:extLst>
              <a:ext uri="{FF2B5EF4-FFF2-40B4-BE49-F238E27FC236}">
                <a16:creationId xmlns:a16="http://schemas.microsoft.com/office/drawing/2014/main" id="{0D4E6B65-1C42-4EBB-BAAA-E8EC696B6654}"/>
              </a:ext>
            </a:extLst>
          </p:cNvPr>
          <p:cNvSpPr txBox="1"/>
          <p:nvPr/>
        </p:nvSpPr>
        <p:spPr>
          <a:xfrm>
            <a:off x="5866907"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7+2</a:t>
            </a:r>
            <a:endParaRPr lang="he-IL" sz="2400" dirty="0">
              <a:latin typeface="Calibri" panose="020F0502020204030204" pitchFamily="34" charset="0"/>
              <a:cs typeface="Calibri" panose="020F0502020204030204" pitchFamily="34" charset="0"/>
            </a:endParaRPr>
          </a:p>
        </p:txBody>
      </p:sp>
      <p:sp>
        <p:nvSpPr>
          <p:cNvPr id="132" name="TextBox 113">
            <a:extLst>
              <a:ext uri="{FF2B5EF4-FFF2-40B4-BE49-F238E27FC236}">
                <a16:creationId xmlns:a16="http://schemas.microsoft.com/office/drawing/2014/main" id="{99086B39-1314-437D-A85A-4E798421035F}"/>
              </a:ext>
            </a:extLst>
          </p:cNvPr>
          <p:cNvSpPr txBox="1"/>
          <p:nvPr/>
        </p:nvSpPr>
        <p:spPr>
          <a:xfrm>
            <a:off x="6591855" y="6068159"/>
            <a:ext cx="1025104" cy="461665"/>
          </a:xfrm>
          <a:prstGeom prst="rect">
            <a:avLst/>
          </a:prstGeom>
          <a:noFill/>
        </p:spPr>
        <p:txBody>
          <a:bodyPr wrap="square" rtlCol="1">
            <a:spAutoFit/>
          </a:bodyPr>
          <a:lstStyle/>
          <a:p>
            <a:pPr algn="ctr"/>
            <a:r>
              <a:rPr lang="en-US" sz="2400" dirty="0">
                <a:latin typeface="Calibri" panose="020F0502020204030204" pitchFamily="34" charset="0"/>
                <a:cs typeface="Calibri" panose="020F0502020204030204" pitchFamily="34" charset="0"/>
              </a:rPr>
              <a:t>8+1</a:t>
            </a:r>
            <a:endParaRPr lang="he-IL" sz="2400" dirty="0">
              <a:latin typeface="Calibri" panose="020F0502020204030204" pitchFamily="34" charset="0"/>
              <a:cs typeface="Calibri" panose="020F0502020204030204" pitchFamily="34" charset="0"/>
            </a:endParaRPr>
          </a:p>
        </p:txBody>
      </p:sp>
      <p:pic>
        <p:nvPicPr>
          <p:cNvPr id="133" name="תמונה 132">
            <a:extLst>
              <a:ext uri="{FF2B5EF4-FFF2-40B4-BE49-F238E27FC236}">
                <a16:creationId xmlns:a16="http://schemas.microsoft.com/office/drawing/2014/main" id="{BFC3C4D0-F07B-4B89-A8A8-DFD8DEE6EC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96" t="8700" r="21215"/>
          <a:stretch/>
        </p:blipFill>
        <p:spPr>
          <a:xfrm flipH="1">
            <a:off x="242972" y="685918"/>
            <a:ext cx="914920" cy="1289299"/>
          </a:xfrm>
          <a:prstGeom prst="rect">
            <a:avLst/>
          </a:prstGeom>
        </p:spPr>
      </p:pic>
      <p:sp>
        <p:nvSpPr>
          <p:cNvPr id="5" name="TextBox 4"/>
          <p:cNvSpPr txBox="1"/>
          <p:nvPr/>
        </p:nvSpPr>
        <p:spPr>
          <a:xfrm>
            <a:off x="418540" y="332656"/>
            <a:ext cx="479762"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טל</a:t>
            </a:r>
          </a:p>
        </p:txBody>
      </p:sp>
      <p:sp>
        <p:nvSpPr>
          <p:cNvPr id="10" name="תיבת טקסט 9">
            <a:extLst>
              <a:ext uri="{FF2B5EF4-FFF2-40B4-BE49-F238E27FC236}">
                <a16:creationId xmlns:a16="http://schemas.microsoft.com/office/drawing/2014/main" id="{1351204E-A290-4E22-AA0A-E00773C78074}"/>
              </a:ext>
            </a:extLst>
          </p:cNvPr>
          <p:cNvSpPr txBox="1"/>
          <p:nvPr/>
        </p:nvSpPr>
        <p:spPr>
          <a:xfrm>
            <a:off x="5712295" y="762694"/>
            <a:ext cx="3344185"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אֵיךְ יְדַעְתֶם מָה לְהַשְלִים?</a:t>
            </a:r>
          </a:p>
        </p:txBody>
      </p:sp>
      <p:sp>
        <p:nvSpPr>
          <p:cNvPr id="122" name="לחצו עלי להצגת התרגילים">
            <a:extLst>
              <a:ext uri="{FF2B5EF4-FFF2-40B4-BE49-F238E27FC236}">
                <a16:creationId xmlns:a16="http://schemas.microsoft.com/office/drawing/2014/main" id="{3B526D35-0296-475A-B87A-B0A2D17E8A4A}"/>
              </a:ext>
            </a:extLst>
          </p:cNvPr>
          <p:cNvSpPr/>
          <p:nvPr/>
        </p:nvSpPr>
        <p:spPr>
          <a:xfrm>
            <a:off x="7449009" y="4610278"/>
            <a:ext cx="1505944" cy="1742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latin typeface="Calibri" panose="020F0502020204030204" pitchFamily="34" charset="0"/>
                <a:cs typeface="Calibri" panose="020F0502020204030204" pitchFamily="34" charset="0"/>
              </a:rPr>
              <a:t>לַחֲצוּ עָלַי</a:t>
            </a:r>
            <a:endParaRPr lang="en-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לְהַצָגַת הַתַרְגִילִים.</a:t>
            </a:r>
            <a:endParaRPr lang="en-IL" sz="2800" dirty="0">
              <a:latin typeface="Calibri" panose="020F0502020204030204" pitchFamily="34" charset="0"/>
              <a:cs typeface="Calibri" panose="020F0502020204030204" pitchFamily="34" charset="0"/>
            </a:endParaRPr>
          </a:p>
        </p:txBody>
      </p:sp>
      <p:sp>
        <p:nvSpPr>
          <p:cNvPr id="123" name="לחצו עלי להצגת המחרוזות החסרות">
            <a:extLst>
              <a:ext uri="{FF2B5EF4-FFF2-40B4-BE49-F238E27FC236}">
                <a16:creationId xmlns:a16="http://schemas.microsoft.com/office/drawing/2014/main" id="{993114CD-249E-45CE-9FE6-44A27EBC940F}"/>
              </a:ext>
            </a:extLst>
          </p:cNvPr>
          <p:cNvSpPr/>
          <p:nvPr/>
        </p:nvSpPr>
        <p:spPr>
          <a:xfrm>
            <a:off x="7449009" y="4603781"/>
            <a:ext cx="1505944" cy="174253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הַמַחְרוֹזוֹת הַחֲסֵרוֹת.</a:t>
            </a:r>
            <a:endParaRPr lang="en-IL" sz="2800" dirty="0"/>
          </a:p>
        </p:txBody>
      </p:sp>
      <p:sp>
        <p:nvSpPr>
          <p:cNvPr id="124" name="נראה שיש מחרוזות חסרות">
            <a:extLst>
              <a:ext uri="{FF2B5EF4-FFF2-40B4-BE49-F238E27FC236}">
                <a16:creationId xmlns:a16="http://schemas.microsoft.com/office/drawing/2014/main" id="{1F439E68-491A-4740-A118-B7366A16870F}"/>
              </a:ext>
            </a:extLst>
          </p:cNvPr>
          <p:cNvSpPr/>
          <p:nvPr/>
        </p:nvSpPr>
        <p:spPr>
          <a:xfrm flipH="1">
            <a:off x="1046266" y="620539"/>
            <a:ext cx="2816415" cy="1291709"/>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457200" tIns="457200" r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נִרְאֶה שֶחֲסֵרוֹת מַחְרוֹזוֹת.</a:t>
            </a:r>
          </a:p>
        </p:txBody>
      </p:sp>
      <p:sp>
        <p:nvSpPr>
          <p:cNvPr id="134" name="כתבו תרגיל מתאים">
            <a:extLst>
              <a:ext uri="{FF2B5EF4-FFF2-40B4-BE49-F238E27FC236}">
                <a16:creationId xmlns:a16="http://schemas.microsoft.com/office/drawing/2014/main" id="{2749FC04-F2B5-44B8-8399-5171792F933F}"/>
              </a:ext>
            </a:extLst>
          </p:cNvPr>
          <p:cNvSpPr/>
          <p:nvPr/>
        </p:nvSpPr>
        <p:spPr>
          <a:xfrm flipH="1">
            <a:off x="1026388" y="620688"/>
            <a:ext cx="2837965" cy="1313763"/>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457200" tIns="576000" r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כִּתְבוּ תַרְגִיל מַתְאִים לְכָל מַחְרֹזֶת. </a:t>
            </a:r>
          </a:p>
        </p:txBody>
      </p:sp>
    </p:spTree>
    <p:extLst>
      <p:ext uri="{BB962C8B-B14F-4D97-AF65-F5344CB8AC3E}">
        <p14:creationId xmlns:p14="http://schemas.microsoft.com/office/powerpoint/2010/main" val="13204394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23"/>
                                        </p:tgtEl>
                                        <p:attrNameLst>
                                          <p:attrName>style.visibility</p:attrName>
                                        </p:attrNameLst>
                                      </p:cBhvr>
                                      <p:to>
                                        <p:strVal val="hidden"/>
                                      </p:to>
                                    </p:set>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1000"/>
                                        <p:tgtEl>
                                          <p:spTgt spid="94"/>
                                        </p:tgtEl>
                                      </p:cBhvr>
                                    </p:animEffect>
                                    <p:anim calcmode="lin" valueType="num">
                                      <p:cBhvr>
                                        <p:cTn id="17" dur="1000" fill="hold"/>
                                        <p:tgtEl>
                                          <p:spTgt spid="94"/>
                                        </p:tgtEl>
                                        <p:attrNameLst>
                                          <p:attrName>ppt_x</p:attrName>
                                        </p:attrNameLst>
                                      </p:cBhvr>
                                      <p:tavLst>
                                        <p:tav tm="0">
                                          <p:val>
                                            <p:strVal val="#ppt_x"/>
                                          </p:val>
                                        </p:tav>
                                        <p:tav tm="100000">
                                          <p:val>
                                            <p:strVal val="#ppt_x"/>
                                          </p:val>
                                        </p:tav>
                                      </p:tavLst>
                                    </p:anim>
                                    <p:anim calcmode="lin" valueType="num">
                                      <p:cBhvr>
                                        <p:cTn id="18" dur="1000" fill="hold"/>
                                        <p:tgtEl>
                                          <p:spTgt spid="9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1" presetClass="exit" presetSubtype="0" fill="hold" grpId="0" nodeType="withEffect">
                                  <p:stCondLst>
                                    <p:cond delay="0"/>
                                  </p:stCondLst>
                                  <p:childTnLst>
                                    <p:set>
                                      <p:cBhvr>
                                        <p:cTn id="26" dur="1" fill="hold">
                                          <p:stCondLst>
                                            <p:cond delay="0"/>
                                          </p:stCondLst>
                                        </p:cTn>
                                        <p:tgtEl>
                                          <p:spTgt spid="124"/>
                                        </p:tgtEl>
                                        <p:attrNameLst>
                                          <p:attrName>style.visibility</p:attrName>
                                        </p:attrNameLst>
                                      </p:cBhvr>
                                      <p:to>
                                        <p:strVal val="hidden"/>
                                      </p:to>
                                    </p:set>
                                  </p:childTnLst>
                                </p:cTn>
                              </p:par>
                            </p:childTnLst>
                          </p:cTn>
                        </p:par>
                        <p:par>
                          <p:cTn id="27" fill="hold">
                            <p:stCondLst>
                              <p:cond delay="3000"/>
                            </p:stCondLst>
                            <p:childTnLst>
                              <p:par>
                                <p:cTn id="28" presetID="1" presetClass="entr" presetSubtype="0" fill="hold" grpId="0" nodeType="afterEffect">
                                  <p:stCondLst>
                                    <p:cond delay="0"/>
                                  </p:stCondLst>
                                  <p:childTnLst>
                                    <p:set>
                                      <p:cBhvr>
                                        <p:cTn id="29" dur="1" fill="hold">
                                          <p:stCondLst>
                                            <p:cond delay="0"/>
                                          </p:stCondLst>
                                        </p:cTn>
                                        <p:tgtEl>
                                          <p:spTgt spid="134"/>
                                        </p:tgtEl>
                                        <p:attrNameLst>
                                          <p:attrName>style.visibility</p:attrName>
                                        </p:attrNameLst>
                                      </p:cBhvr>
                                      <p:to>
                                        <p:strVal val="visible"/>
                                      </p:to>
                                    </p:set>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0"/>
                                          </p:stCondLst>
                                        </p:cTn>
                                        <p:tgtEl>
                                          <p:spTgt spid="122"/>
                                        </p:tgtEl>
                                        <p:attrNameLst>
                                          <p:attrName>style.visibility</p:attrName>
                                        </p:attrNameLst>
                                      </p:cBhvr>
                                      <p:to>
                                        <p:strVal val="visible"/>
                                      </p:to>
                                    </p:set>
                                  </p:childTnLst>
                                </p:cTn>
                              </p:par>
                            </p:childTnLst>
                          </p:cTn>
                        </p:par>
                      </p:childTnLst>
                    </p:cTn>
                  </p:par>
                </p:childTnLst>
              </p:cTn>
              <p:nextCondLst>
                <p:cond evt="onClick" delay="0">
                  <p:tgtEl>
                    <p:spTgt spid="123"/>
                  </p:tgtEl>
                </p:cond>
              </p:nextCondLst>
            </p:seq>
            <p:seq concurrent="1" nextAc="seek">
              <p:cTn id="33" restart="whenNotActive" fill="hold" evtFilter="cancelBubble" nodeType="interactiveSeq">
                <p:stCondLst>
                  <p:cond evt="onClick" delay="0">
                    <p:tgtEl>
                      <p:spTgt spid="122"/>
                    </p:tgtEl>
                  </p:cond>
                </p:stCondLst>
                <p:endSync evt="end" delay="0">
                  <p:rtn val="all"/>
                </p:endSync>
                <p:childTnLst>
                  <p:par>
                    <p:cTn id="34" fill="hold">
                      <p:stCondLst>
                        <p:cond delay="0"/>
                      </p:stCondLst>
                      <p:childTnLst>
                        <p:par>
                          <p:cTn id="35" fill="hold">
                            <p:stCondLst>
                              <p:cond delay="0"/>
                            </p:stCondLst>
                            <p:childTnLst>
                              <p:par>
                                <p:cTn id="36" presetID="1" presetClass="entr" presetSubtype="0" fill="hold" grpId="0" nodeType="withEffect">
                                  <p:stCondLst>
                                    <p:cond delay="0"/>
                                  </p:stCondLst>
                                  <p:childTnLst>
                                    <p:set>
                                      <p:cBhvr>
                                        <p:cTn id="37" dur="1" fill="hold">
                                          <p:stCondLst>
                                            <p:cond delay="0"/>
                                          </p:stCondLst>
                                        </p:cTn>
                                        <p:tgtEl>
                                          <p:spTgt spid="12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2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2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3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32"/>
                                        </p:tgtEl>
                                        <p:attrNameLst>
                                          <p:attrName>style.visibility</p:attrName>
                                        </p:attrNameLst>
                                      </p:cBhvr>
                                      <p:to>
                                        <p:strVal val="visible"/>
                                      </p:to>
                                    </p:set>
                                  </p:childTnLst>
                                </p:cTn>
                              </p:par>
                              <p:par>
                                <p:cTn id="52" presetID="1" presetClass="exit" presetSubtype="0" fill="hold" grpId="1" nodeType="withEffect">
                                  <p:stCondLst>
                                    <p:cond delay="0"/>
                                  </p:stCondLst>
                                  <p:childTnLst>
                                    <p:set>
                                      <p:cBhvr>
                                        <p:cTn id="53" dur="1" fill="hold">
                                          <p:stCondLst>
                                            <p:cond delay="0"/>
                                          </p:stCondLst>
                                        </p:cTn>
                                        <p:tgtEl>
                                          <p:spTgt spid="122"/>
                                        </p:tgtEl>
                                        <p:attrNameLst>
                                          <p:attrName>style.visibility</p:attrName>
                                        </p:attrNameLst>
                                      </p:cBhvr>
                                      <p:to>
                                        <p:strVal val="hidden"/>
                                      </p:to>
                                    </p:set>
                                  </p:childTnLst>
                                </p:cTn>
                              </p:par>
                              <p:par>
                                <p:cTn id="54" presetID="1" presetClass="exit" presetSubtype="0" fill="hold" grpId="1" nodeType="withEffect">
                                  <p:stCondLst>
                                    <p:cond delay="0"/>
                                  </p:stCondLst>
                                  <p:childTnLst>
                                    <p:set>
                                      <p:cBhvr>
                                        <p:cTn id="55" dur="1" fill="hold">
                                          <p:stCondLst>
                                            <p:cond delay="0"/>
                                          </p:stCondLst>
                                        </p:cTn>
                                        <p:tgtEl>
                                          <p:spTgt spid="134"/>
                                        </p:tgtEl>
                                        <p:attrNameLst>
                                          <p:attrName>style.visibility</p:attrName>
                                        </p:attrNameLst>
                                      </p:cBhvr>
                                      <p:to>
                                        <p:strVal val="hidden"/>
                                      </p:to>
                                    </p:set>
                                  </p:childTnLst>
                                </p:cTn>
                              </p:par>
                            </p:childTnLst>
                          </p:cTn>
                        </p:par>
                        <p:par>
                          <p:cTn id="56" fill="hold">
                            <p:stCondLst>
                              <p:cond delay="0"/>
                            </p:stCondLst>
                            <p:childTnLst>
                              <p:par>
                                <p:cTn id="57" presetID="1"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22"/>
                  </p:tgtEl>
                </p:cond>
              </p:nextCondLst>
            </p:seq>
          </p:childTnLst>
        </p:cTn>
      </p:par>
    </p:tnLst>
    <p:bldLst>
      <p:bldP spid="125" grpId="0"/>
      <p:bldP spid="126" grpId="0"/>
      <p:bldP spid="127" grpId="0"/>
      <p:bldP spid="128" grpId="0"/>
      <p:bldP spid="129" grpId="0"/>
      <p:bldP spid="130" grpId="0"/>
      <p:bldP spid="131" grpId="0"/>
      <p:bldP spid="132" grpId="0"/>
      <p:bldP spid="10" grpId="0"/>
      <p:bldP spid="122" grpId="0" animBg="1"/>
      <p:bldP spid="122" grpId="1" animBg="1"/>
      <p:bldP spid="123" grpId="0" animBg="1"/>
      <p:bldP spid="124" grpId="0" animBg="1"/>
      <p:bldP spid="134" grpId="0" animBg="1"/>
      <p:bldP spid="134"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גליל 146">
            <a:extLst>
              <a:ext uri="{FF2B5EF4-FFF2-40B4-BE49-F238E27FC236}">
                <a16:creationId xmlns:a16="http://schemas.microsoft.com/office/drawing/2014/main" id="{71E555CD-6D2F-46EF-A523-0B698CAB707C}"/>
              </a:ext>
            </a:extLst>
          </p:cNvPr>
          <p:cNvSpPr/>
          <p:nvPr/>
        </p:nvSpPr>
        <p:spPr>
          <a:xfrm rot="5400000">
            <a:off x="8103795" y="1987156"/>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6" name="גליל 145">
            <a:extLst>
              <a:ext uri="{FF2B5EF4-FFF2-40B4-BE49-F238E27FC236}">
                <a16:creationId xmlns:a16="http://schemas.microsoft.com/office/drawing/2014/main" id="{C9FFB246-3641-4F07-BB58-B6830E8ED8D9}"/>
              </a:ext>
            </a:extLst>
          </p:cNvPr>
          <p:cNvSpPr/>
          <p:nvPr/>
        </p:nvSpPr>
        <p:spPr>
          <a:xfrm rot="5400000">
            <a:off x="267945" y="1964413"/>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8" name="גליל 117">
            <a:extLst>
              <a:ext uri="{FF2B5EF4-FFF2-40B4-BE49-F238E27FC236}">
                <a16:creationId xmlns:a16="http://schemas.microsoft.com/office/drawing/2014/main" id="{85B6520F-DC9F-4E57-9C2E-6CBD870868E3}"/>
              </a:ext>
            </a:extLst>
          </p:cNvPr>
          <p:cNvSpPr/>
          <p:nvPr/>
        </p:nvSpPr>
        <p:spPr>
          <a:xfrm rot="5400000">
            <a:off x="7019200" y="2001607"/>
            <a:ext cx="180000" cy="480064"/>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7" name="גליל 116">
            <a:extLst>
              <a:ext uri="{FF2B5EF4-FFF2-40B4-BE49-F238E27FC236}">
                <a16:creationId xmlns:a16="http://schemas.microsoft.com/office/drawing/2014/main" id="{71C92C96-A8FF-4CE0-A0E4-83C95682FAED}"/>
              </a:ext>
            </a:extLst>
          </p:cNvPr>
          <p:cNvSpPr/>
          <p:nvPr/>
        </p:nvSpPr>
        <p:spPr>
          <a:xfrm rot="5400000">
            <a:off x="6104293" y="1954379"/>
            <a:ext cx="180000" cy="574521"/>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5" name="גליל 114">
            <a:extLst>
              <a:ext uri="{FF2B5EF4-FFF2-40B4-BE49-F238E27FC236}">
                <a16:creationId xmlns:a16="http://schemas.microsoft.com/office/drawing/2014/main" id="{12907205-542D-4D35-9C2A-4F5B5B474488}"/>
              </a:ext>
            </a:extLst>
          </p:cNvPr>
          <p:cNvSpPr/>
          <p:nvPr/>
        </p:nvSpPr>
        <p:spPr>
          <a:xfrm rot="5400000">
            <a:off x="5169239" y="1969449"/>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2" name="גליל 111">
            <a:extLst>
              <a:ext uri="{FF2B5EF4-FFF2-40B4-BE49-F238E27FC236}">
                <a16:creationId xmlns:a16="http://schemas.microsoft.com/office/drawing/2014/main" id="{469799B0-F277-487B-BBED-C1BAFDC9E1FF}"/>
              </a:ext>
            </a:extLst>
          </p:cNvPr>
          <p:cNvSpPr/>
          <p:nvPr/>
        </p:nvSpPr>
        <p:spPr>
          <a:xfrm rot="5400000">
            <a:off x="3648883" y="19712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9" name="גליל 108">
            <a:extLst>
              <a:ext uri="{FF2B5EF4-FFF2-40B4-BE49-F238E27FC236}">
                <a16:creationId xmlns:a16="http://schemas.microsoft.com/office/drawing/2014/main" id="{892CDDEC-B08E-4771-80A9-9BCE1017FDDF}"/>
              </a:ext>
            </a:extLst>
          </p:cNvPr>
          <p:cNvSpPr/>
          <p:nvPr/>
        </p:nvSpPr>
        <p:spPr>
          <a:xfrm rot="5400000">
            <a:off x="2714536" y="19712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גליל 5">
            <a:extLst>
              <a:ext uri="{FF2B5EF4-FFF2-40B4-BE49-F238E27FC236}">
                <a16:creationId xmlns:a16="http://schemas.microsoft.com/office/drawing/2014/main" id="{5390CD1E-06D3-4254-8B71-9C855CE54C26}"/>
              </a:ext>
            </a:extLst>
          </p:cNvPr>
          <p:cNvSpPr/>
          <p:nvPr/>
        </p:nvSpPr>
        <p:spPr>
          <a:xfrm rot="5400000">
            <a:off x="1259214" y="1969449"/>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96" name="קבוצה 95"/>
          <p:cNvGrpSpPr/>
          <p:nvPr/>
        </p:nvGrpSpPr>
        <p:grpSpPr>
          <a:xfrm>
            <a:off x="1488440" y="2104484"/>
            <a:ext cx="440019" cy="4119118"/>
            <a:chOff x="951470" y="1458097"/>
            <a:chExt cx="563904" cy="4992130"/>
          </a:xfrm>
        </p:grpSpPr>
        <p:sp>
          <p:nvSpPr>
            <p:cNvPr id="3" name="צורה חופשית: צורה 2">
              <a:extLst>
                <a:ext uri="{FF2B5EF4-FFF2-40B4-BE49-F238E27FC236}">
                  <a16:creationId xmlns:a16="http://schemas.microsoft.com/office/drawing/2014/main" id="{E865D287-35C9-4DA5-91BC-8C73DDE8BB45}"/>
                </a:ext>
              </a:extLst>
            </p:cNvPr>
            <p:cNvSpPr/>
            <p:nvPr/>
          </p:nvSpPr>
          <p:spPr>
            <a:xfrm>
              <a:off x="951470" y="1458097"/>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6" name="אליפסה 15">
              <a:extLst>
                <a:ext uri="{FF2B5EF4-FFF2-40B4-BE49-F238E27FC236}">
                  <a16:creationId xmlns:a16="http://schemas.microsoft.com/office/drawing/2014/main" id="{93864C43-610E-40CE-BCC5-2C9051A5B25A}"/>
                </a:ext>
              </a:extLst>
            </p:cNvPr>
            <p:cNvSpPr/>
            <p:nvPr/>
          </p:nvSpPr>
          <p:spPr>
            <a:xfrm>
              <a:off x="969007" y="219056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1CD97486-3D7F-473F-9C71-B32A1AF55493}"/>
                </a:ext>
              </a:extLst>
            </p:cNvPr>
            <p:cNvSpPr/>
            <p:nvPr/>
          </p:nvSpPr>
          <p:spPr>
            <a:xfrm>
              <a:off x="1017249" y="263745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D175F4B8-67F7-44D1-B8A8-A6B5A9DEC905}"/>
                </a:ext>
              </a:extLst>
            </p:cNvPr>
            <p:cNvSpPr/>
            <p:nvPr/>
          </p:nvSpPr>
          <p:spPr>
            <a:xfrm>
              <a:off x="1010280" y="310685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2ABDC288-0648-40C5-907F-A4C7BB5A9EF7}"/>
                </a:ext>
              </a:extLst>
            </p:cNvPr>
            <p:cNvSpPr/>
            <p:nvPr/>
          </p:nvSpPr>
          <p:spPr>
            <a:xfrm>
              <a:off x="1037120" y="356892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A905B18B-D591-4268-90FF-9C31E6789CD5}"/>
                </a:ext>
              </a:extLst>
            </p:cNvPr>
            <p:cNvSpPr/>
            <p:nvPr/>
          </p:nvSpPr>
          <p:spPr>
            <a:xfrm>
              <a:off x="1063187"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F369FECC-38D3-411F-A9EF-C153D4DD3AAB}"/>
                </a:ext>
              </a:extLst>
            </p:cNvPr>
            <p:cNvSpPr/>
            <p:nvPr/>
          </p:nvSpPr>
          <p:spPr>
            <a:xfrm>
              <a:off x="1049326"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6675783C-A0FB-4A01-9B3B-23F2C8657159}"/>
                </a:ext>
              </a:extLst>
            </p:cNvPr>
            <p:cNvSpPr/>
            <p:nvPr/>
          </p:nvSpPr>
          <p:spPr>
            <a:xfrm>
              <a:off x="1083374"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12D0C38A-6FEF-4B14-8416-27A670C2C9EC}"/>
                </a:ext>
              </a:extLst>
            </p:cNvPr>
            <p:cNvSpPr/>
            <p:nvPr/>
          </p:nvSpPr>
          <p:spPr>
            <a:xfrm>
              <a:off x="1037120"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8E958EAF-E139-4DFD-AA90-BFB9BEA19697}"/>
                </a:ext>
              </a:extLst>
            </p:cNvPr>
            <p:cNvSpPr/>
            <p:nvPr/>
          </p:nvSpPr>
          <p:spPr>
            <a:xfrm>
              <a:off x="1038502"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4" name="גליל 3">
            <a:extLst>
              <a:ext uri="{FF2B5EF4-FFF2-40B4-BE49-F238E27FC236}">
                <a16:creationId xmlns:a16="http://schemas.microsoft.com/office/drawing/2014/main" id="{972FFA5C-3C3D-4FD6-B076-EC0FE829D546}"/>
              </a:ext>
            </a:extLst>
          </p:cNvPr>
          <p:cNvSpPr/>
          <p:nvPr/>
        </p:nvSpPr>
        <p:spPr>
          <a:xfrm rot="5400000">
            <a:off x="1696478" y="1971285"/>
            <a:ext cx="180000" cy="540708"/>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95" name="קבוצה 94"/>
          <p:cNvGrpSpPr/>
          <p:nvPr/>
        </p:nvGrpSpPr>
        <p:grpSpPr>
          <a:xfrm>
            <a:off x="2253142" y="2085260"/>
            <a:ext cx="429555" cy="4119118"/>
            <a:chOff x="2158313" y="1481850"/>
            <a:chExt cx="550494" cy="4992130"/>
          </a:xfrm>
        </p:grpSpPr>
        <p:sp>
          <p:nvSpPr>
            <p:cNvPr id="7" name="צורה חופשית: צורה 6">
              <a:extLst>
                <a:ext uri="{FF2B5EF4-FFF2-40B4-BE49-F238E27FC236}">
                  <a16:creationId xmlns:a16="http://schemas.microsoft.com/office/drawing/2014/main" id="{0D7B6B9E-E6F0-4115-AF0C-70E3FD2ADAE2}"/>
                </a:ext>
              </a:extLst>
            </p:cNvPr>
            <p:cNvSpPr/>
            <p:nvPr/>
          </p:nvSpPr>
          <p:spPr>
            <a:xfrm>
              <a:off x="2197832" y="14818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5" name="אליפסה 24">
              <a:extLst>
                <a:ext uri="{FF2B5EF4-FFF2-40B4-BE49-F238E27FC236}">
                  <a16:creationId xmlns:a16="http://schemas.microsoft.com/office/drawing/2014/main" id="{ADF461E3-E258-4576-A0D6-43A71A7D7D35}"/>
                </a:ext>
              </a:extLst>
            </p:cNvPr>
            <p:cNvSpPr/>
            <p:nvPr/>
          </p:nvSpPr>
          <p:spPr>
            <a:xfrm>
              <a:off x="2158313" y="221748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6" name="אליפסה 25">
              <a:extLst>
                <a:ext uri="{FF2B5EF4-FFF2-40B4-BE49-F238E27FC236}">
                  <a16:creationId xmlns:a16="http://schemas.microsoft.com/office/drawing/2014/main" id="{2D346624-9170-4231-9B68-65753235D3DF}"/>
                </a:ext>
              </a:extLst>
            </p:cNvPr>
            <p:cNvSpPr/>
            <p:nvPr/>
          </p:nvSpPr>
          <p:spPr>
            <a:xfrm>
              <a:off x="2206555" y="266437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7" name="אליפסה 26">
              <a:extLst>
                <a:ext uri="{FF2B5EF4-FFF2-40B4-BE49-F238E27FC236}">
                  <a16:creationId xmlns:a16="http://schemas.microsoft.com/office/drawing/2014/main" id="{D98CA275-FAB7-4A09-ADC6-076D2908F55D}"/>
                </a:ext>
              </a:extLst>
            </p:cNvPr>
            <p:cNvSpPr/>
            <p:nvPr/>
          </p:nvSpPr>
          <p:spPr>
            <a:xfrm>
              <a:off x="2199586" y="313378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8" name="אליפסה 27">
              <a:extLst>
                <a:ext uri="{FF2B5EF4-FFF2-40B4-BE49-F238E27FC236}">
                  <a16:creationId xmlns:a16="http://schemas.microsoft.com/office/drawing/2014/main" id="{927EF138-94F9-44AA-85AF-E8E778C1451B}"/>
                </a:ext>
              </a:extLst>
            </p:cNvPr>
            <p:cNvSpPr/>
            <p:nvPr/>
          </p:nvSpPr>
          <p:spPr>
            <a:xfrm>
              <a:off x="2226426" y="359584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9" name="אליפסה 28">
              <a:extLst>
                <a:ext uri="{FF2B5EF4-FFF2-40B4-BE49-F238E27FC236}">
                  <a16:creationId xmlns:a16="http://schemas.microsoft.com/office/drawing/2014/main" id="{36856E23-B6E6-434B-A828-2AD8AB557677}"/>
                </a:ext>
              </a:extLst>
            </p:cNvPr>
            <p:cNvSpPr/>
            <p:nvPr/>
          </p:nvSpPr>
          <p:spPr>
            <a:xfrm>
              <a:off x="2252493"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0" name="אליפסה 29">
              <a:extLst>
                <a:ext uri="{FF2B5EF4-FFF2-40B4-BE49-F238E27FC236}">
                  <a16:creationId xmlns:a16="http://schemas.microsoft.com/office/drawing/2014/main" id="{E015A464-A36B-463E-A7E4-34052083FF69}"/>
                </a:ext>
              </a:extLst>
            </p:cNvPr>
            <p:cNvSpPr/>
            <p:nvPr/>
          </p:nvSpPr>
          <p:spPr>
            <a:xfrm>
              <a:off x="2238632"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5AB90A90-01DA-408E-92A1-84577EFB07A5}"/>
                </a:ext>
              </a:extLst>
            </p:cNvPr>
            <p:cNvSpPr/>
            <p:nvPr/>
          </p:nvSpPr>
          <p:spPr>
            <a:xfrm>
              <a:off x="2272680"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2" name="אליפסה 31">
              <a:extLst>
                <a:ext uri="{FF2B5EF4-FFF2-40B4-BE49-F238E27FC236}">
                  <a16:creationId xmlns:a16="http://schemas.microsoft.com/office/drawing/2014/main" id="{388ECB64-3868-4D81-B43E-84CFBAB52B09}"/>
                </a:ext>
              </a:extLst>
            </p:cNvPr>
            <p:cNvSpPr/>
            <p:nvPr/>
          </p:nvSpPr>
          <p:spPr>
            <a:xfrm>
              <a:off x="2226426"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3" name="אליפסה 32">
              <a:extLst>
                <a:ext uri="{FF2B5EF4-FFF2-40B4-BE49-F238E27FC236}">
                  <a16:creationId xmlns:a16="http://schemas.microsoft.com/office/drawing/2014/main" id="{83967A90-1EF3-4735-9BB2-5D01EC5CD9D1}"/>
                </a:ext>
              </a:extLst>
            </p:cNvPr>
            <p:cNvSpPr/>
            <p:nvPr/>
          </p:nvSpPr>
          <p:spPr>
            <a:xfrm>
              <a:off x="2276807" y="587924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7" name="קבוצה 96"/>
          <p:cNvGrpSpPr/>
          <p:nvPr/>
        </p:nvGrpSpPr>
        <p:grpSpPr>
          <a:xfrm>
            <a:off x="4176408" y="2099415"/>
            <a:ext cx="480255" cy="4119118"/>
            <a:chOff x="4017960" y="1454928"/>
            <a:chExt cx="615468" cy="4992130"/>
          </a:xfrm>
        </p:grpSpPr>
        <p:sp>
          <p:nvSpPr>
            <p:cNvPr id="11" name="צורה חופשית: צורה 10">
              <a:extLst>
                <a:ext uri="{FF2B5EF4-FFF2-40B4-BE49-F238E27FC236}">
                  <a16:creationId xmlns:a16="http://schemas.microsoft.com/office/drawing/2014/main" id="{CF18441D-709D-4DD8-BAD7-D01C66E1F916}"/>
                </a:ext>
              </a:extLst>
            </p:cNvPr>
            <p:cNvSpPr/>
            <p:nvPr/>
          </p:nvSpPr>
          <p:spPr>
            <a:xfrm>
              <a:off x="4017960" y="1454928"/>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3" name="אליפסה 42">
              <a:extLst>
                <a:ext uri="{FF2B5EF4-FFF2-40B4-BE49-F238E27FC236}">
                  <a16:creationId xmlns:a16="http://schemas.microsoft.com/office/drawing/2014/main" id="{ADB517D2-661D-4A7F-85E3-53237B947D15}"/>
                </a:ext>
              </a:extLst>
            </p:cNvPr>
            <p:cNvSpPr/>
            <p:nvPr/>
          </p:nvSpPr>
          <p:spPr>
            <a:xfrm>
              <a:off x="4087061" y="211557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6BFAAA76-6F98-4F8E-B9CA-C8AE9B0CD1EA}"/>
                </a:ext>
              </a:extLst>
            </p:cNvPr>
            <p:cNvSpPr/>
            <p:nvPr/>
          </p:nvSpPr>
          <p:spPr>
            <a:xfrm>
              <a:off x="4135303" y="25624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3719A69A-183E-4143-84B2-68F1B4399574}"/>
                </a:ext>
              </a:extLst>
            </p:cNvPr>
            <p:cNvSpPr/>
            <p:nvPr/>
          </p:nvSpPr>
          <p:spPr>
            <a:xfrm>
              <a:off x="4128334" y="303187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6" name="אליפסה 45">
              <a:extLst>
                <a:ext uri="{FF2B5EF4-FFF2-40B4-BE49-F238E27FC236}">
                  <a16:creationId xmlns:a16="http://schemas.microsoft.com/office/drawing/2014/main" id="{D26C9AB8-91DE-4F7A-BE24-A161AC98B51F}"/>
                </a:ext>
              </a:extLst>
            </p:cNvPr>
            <p:cNvSpPr/>
            <p:nvPr/>
          </p:nvSpPr>
          <p:spPr>
            <a:xfrm>
              <a:off x="4155174" y="349393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31D8D5B8-6047-4AE2-B66A-B5BE554010B2}"/>
                </a:ext>
              </a:extLst>
            </p:cNvPr>
            <p:cNvSpPr/>
            <p:nvPr/>
          </p:nvSpPr>
          <p:spPr>
            <a:xfrm>
              <a:off x="4181241" y="392459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8" name="אליפסה 47">
              <a:extLst>
                <a:ext uri="{FF2B5EF4-FFF2-40B4-BE49-F238E27FC236}">
                  <a16:creationId xmlns:a16="http://schemas.microsoft.com/office/drawing/2014/main" id="{0C2D3296-4386-467A-9451-97D54724A226}"/>
                </a:ext>
              </a:extLst>
            </p:cNvPr>
            <p:cNvSpPr/>
            <p:nvPr/>
          </p:nvSpPr>
          <p:spPr>
            <a:xfrm>
              <a:off x="4167380" y="440528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9" name="אליפסה 48">
              <a:extLst>
                <a:ext uri="{FF2B5EF4-FFF2-40B4-BE49-F238E27FC236}">
                  <a16:creationId xmlns:a16="http://schemas.microsoft.com/office/drawing/2014/main" id="{6E6BAC4A-140C-453C-968C-88339D7D9598}"/>
                </a:ext>
              </a:extLst>
            </p:cNvPr>
            <p:cNvSpPr/>
            <p:nvPr/>
          </p:nvSpPr>
          <p:spPr>
            <a:xfrm>
              <a:off x="4201428" y="483978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0" name="אליפסה 49">
              <a:extLst>
                <a:ext uri="{FF2B5EF4-FFF2-40B4-BE49-F238E27FC236}">
                  <a16:creationId xmlns:a16="http://schemas.microsoft.com/office/drawing/2014/main" id="{F8282B3E-CE03-46FC-9747-E0F60BCE950F}"/>
                </a:ext>
              </a:extLst>
            </p:cNvPr>
            <p:cNvSpPr/>
            <p:nvPr/>
          </p:nvSpPr>
          <p:spPr>
            <a:xfrm>
              <a:off x="4155174" y="532491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1" name="אליפסה 50">
              <a:extLst>
                <a:ext uri="{FF2B5EF4-FFF2-40B4-BE49-F238E27FC236}">
                  <a16:creationId xmlns:a16="http://schemas.microsoft.com/office/drawing/2014/main" id="{2803AC20-DB57-40CC-A7F1-426A26A50F76}"/>
                </a:ext>
              </a:extLst>
            </p:cNvPr>
            <p:cNvSpPr/>
            <p:nvPr/>
          </p:nvSpPr>
          <p:spPr>
            <a:xfrm>
              <a:off x="4156556" y="581004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4" name="קבוצה 93"/>
          <p:cNvGrpSpPr/>
          <p:nvPr/>
        </p:nvGrpSpPr>
        <p:grpSpPr>
          <a:xfrm>
            <a:off x="5009294" y="2082526"/>
            <a:ext cx="467369" cy="4119118"/>
            <a:chOff x="4854472" y="1438039"/>
            <a:chExt cx="598955" cy="4992130"/>
          </a:xfrm>
        </p:grpSpPr>
        <p:sp>
          <p:nvSpPr>
            <p:cNvPr id="15" name="צורה חופשית: צורה 14">
              <a:extLst>
                <a:ext uri="{FF2B5EF4-FFF2-40B4-BE49-F238E27FC236}">
                  <a16:creationId xmlns:a16="http://schemas.microsoft.com/office/drawing/2014/main" id="{944763AF-8C1B-4BCE-8FE9-55A0330B00A8}"/>
                </a:ext>
              </a:extLst>
            </p:cNvPr>
            <p:cNvSpPr/>
            <p:nvPr/>
          </p:nvSpPr>
          <p:spPr>
            <a:xfrm>
              <a:off x="4854472" y="1438039"/>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2" name="אליפסה 51">
              <a:extLst>
                <a:ext uri="{FF2B5EF4-FFF2-40B4-BE49-F238E27FC236}">
                  <a16:creationId xmlns:a16="http://schemas.microsoft.com/office/drawing/2014/main" id="{FF3DD388-267D-4634-A02D-CBB6026352BC}"/>
                </a:ext>
              </a:extLst>
            </p:cNvPr>
            <p:cNvSpPr/>
            <p:nvPr/>
          </p:nvSpPr>
          <p:spPr>
            <a:xfrm>
              <a:off x="4907060" y="221990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3" name="אליפסה 52">
              <a:extLst>
                <a:ext uri="{FF2B5EF4-FFF2-40B4-BE49-F238E27FC236}">
                  <a16:creationId xmlns:a16="http://schemas.microsoft.com/office/drawing/2014/main" id="{3EB20F72-E543-42A8-9C4E-7FECE66B0AF3}"/>
                </a:ext>
              </a:extLst>
            </p:cNvPr>
            <p:cNvSpPr/>
            <p:nvPr/>
          </p:nvSpPr>
          <p:spPr>
            <a:xfrm>
              <a:off x="4955302" y="266679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BBA9EDDF-C42F-4CA8-AE33-C298AEEB685B}"/>
                </a:ext>
              </a:extLst>
            </p:cNvPr>
            <p:cNvSpPr/>
            <p:nvPr/>
          </p:nvSpPr>
          <p:spPr>
            <a:xfrm>
              <a:off x="4948333" y="313620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5" name="אליפסה 54">
              <a:extLst>
                <a:ext uri="{FF2B5EF4-FFF2-40B4-BE49-F238E27FC236}">
                  <a16:creationId xmlns:a16="http://schemas.microsoft.com/office/drawing/2014/main" id="{1A4AC70F-D184-404A-BEFC-EC417B3DE7B9}"/>
                </a:ext>
              </a:extLst>
            </p:cNvPr>
            <p:cNvSpPr/>
            <p:nvPr/>
          </p:nvSpPr>
          <p:spPr>
            <a:xfrm>
              <a:off x="4975173" y="359826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6" name="אליפסה 55">
              <a:extLst>
                <a:ext uri="{FF2B5EF4-FFF2-40B4-BE49-F238E27FC236}">
                  <a16:creationId xmlns:a16="http://schemas.microsoft.com/office/drawing/2014/main" id="{CAB92EB9-A070-47EA-A68F-5A191AE376CE}"/>
                </a:ext>
              </a:extLst>
            </p:cNvPr>
            <p:cNvSpPr/>
            <p:nvPr/>
          </p:nvSpPr>
          <p:spPr>
            <a:xfrm>
              <a:off x="5001240" y="402892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7" name="אליפסה 56">
              <a:extLst>
                <a:ext uri="{FF2B5EF4-FFF2-40B4-BE49-F238E27FC236}">
                  <a16:creationId xmlns:a16="http://schemas.microsoft.com/office/drawing/2014/main" id="{621F853B-481B-4299-9B6A-57CAFABA50AF}"/>
                </a:ext>
              </a:extLst>
            </p:cNvPr>
            <p:cNvSpPr/>
            <p:nvPr/>
          </p:nvSpPr>
          <p:spPr>
            <a:xfrm>
              <a:off x="4987379" y="450961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8" name="אליפסה 57">
              <a:extLst>
                <a:ext uri="{FF2B5EF4-FFF2-40B4-BE49-F238E27FC236}">
                  <a16:creationId xmlns:a16="http://schemas.microsoft.com/office/drawing/2014/main" id="{B8823CE8-52AD-46B7-9893-5A3BC69F4FBB}"/>
                </a:ext>
              </a:extLst>
            </p:cNvPr>
            <p:cNvSpPr/>
            <p:nvPr/>
          </p:nvSpPr>
          <p:spPr>
            <a:xfrm>
              <a:off x="5021427" y="494411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9" name="אליפסה 58">
              <a:extLst>
                <a:ext uri="{FF2B5EF4-FFF2-40B4-BE49-F238E27FC236}">
                  <a16:creationId xmlns:a16="http://schemas.microsoft.com/office/drawing/2014/main" id="{8D30C8E9-95FB-40D6-9D82-8221D1EF755E}"/>
                </a:ext>
              </a:extLst>
            </p:cNvPr>
            <p:cNvSpPr/>
            <p:nvPr/>
          </p:nvSpPr>
          <p:spPr>
            <a:xfrm>
              <a:off x="4975173" y="542924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0627765D-8679-4C38-AB75-A9023370C103}"/>
                </a:ext>
              </a:extLst>
            </p:cNvPr>
            <p:cNvSpPr/>
            <p:nvPr/>
          </p:nvSpPr>
          <p:spPr>
            <a:xfrm>
              <a:off x="4976555" y="591437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8" name="קבוצה 97"/>
          <p:cNvGrpSpPr/>
          <p:nvPr/>
        </p:nvGrpSpPr>
        <p:grpSpPr>
          <a:xfrm>
            <a:off x="5849992" y="2069637"/>
            <a:ext cx="467369" cy="4119118"/>
            <a:chOff x="5695170" y="1425150"/>
            <a:chExt cx="598955" cy="4992130"/>
          </a:xfrm>
        </p:grpSpPr>
        <p:sp>
          <p:nvSpPr>
            <p:cNvPr id="61" name="צורה חופשית: צורה 60">
              <a:extLst>
                <a:ext uri="{FF2B5EF4-FFF2-40B4-BE49-F238E27FC236}">
                  <a16:creationId xmlns:a16="http://schemas.microsoft.com/office/drawing/2014/main" id="{12FE423F-13FE-49B4-9A72-77FCEE5BD1D6}"/>
                </a:ext>
              </a:extLst>
            </p:cNvPr>
            <p:cNvSpPr/>
            <p:nvPr/>
          </p:nvSpPr>
          <p:spPr>
            <a:xfrm>
              <a:off x="5695170" y="14251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3" name="אליפסה 62">
              <a:extLst>
                <a:ext uri="{FF2B5EF4-FFF2-40B4-BE49-F238E27FC236}">
                  <a16:creationId xmlns:a16="http://schemas.microsoft.com/office/drawing/2014/main" id="{57E4EAF7-C539-40AB-85FC-F2CE22E3B876}"/>
                </a:ext>
              </a:extLst>
            </p:cNvPr>
            <p:cNvSpPr/>
            <p:nvPr/>
          </p:nvSpPr>
          <p:spPr>
            <a:xfrm>
              <a:off x="5747758" y="220701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4" name="אליפסה 63">
              <a:extLst>
                <a:ext uri="{FF2B5EF4-FFF2-40B4-BE49-F238E27FC236}">
                  <a16:creationId xmlns:a16="http://schemas.microsoft.com/office/drawing/2014/main" id="{3243B3A0-41AE-42A2-9224-56DE9236140F}"/>
                </a:ext>
              </a:extLst>
            </p:cNvPr>
            <p:cNvSpPr/>
            <p:nvPr/>
          </p:nvSpPr>
          <p:spPr>
            <a:xfrm>
              <a:off x="5796000" y="265390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5" name="אליפסה 64">
              <a:extLst>
                <a:ext uri="{FF2B5EF4-FFF2-40B4-BE49-F238E27FC236}">
                  <a16:creationId xmlns:a16="http://schemas.microsoft.com/office/drawing/2014/main" id="{07435C0C-5E25-4736-A2E2-E348910C9A3D}"/>
                </a:ext>
              </a:extLst>
            </p:cNvPr>
            <p:cNvSpPr/>
            <p:nvPr/>
          </p:nvSpPr>
          <p:spPr>
            <a:xfrm>
              <a:off x="5789031" y="31233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6" name="אליפסה 65">
              <a:extLst>
                <a:ext uri="{FF2B5EF4-FFF2-40B4-BE49-F238E27FC236}">
                  <a16:creationId xmlns:a16="http://schemas.microsoft.com/office/drawing/2014/main" id="{805E3DBA-ED61-490E-BA43-29A69995DD3D}"/>
                </a:ext>
              </a:extLst>
            </p:cNvPr>
            <p:cNvSpPr/>
            <p:nvPr/>
          </p:nvSpPr>
          <p:spPr>
            <a:xfrm>
              <a:off x="5815871" y="358537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62A1CD83-C30F-4BF4-BD52-0FE9B0A48618}"/>
                </a:ext>
              </a:extLst>
            </p:cNvPr>
            <p:cNvSpPr/>
            <p:nvPr/>
          </p:nvSpPr>
          <p:spPr>
            <a:xfrm>
              <a:off x="5841938" y="401603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8" name="אליפסה 67">
              <a:extLst>
                <a:ext uri="{FF2B5EF4-FFF2-40B4-BE49-F238E27FC236}">
                  <a16:creationId xmlns:a16="http://schemas.microsoft.com/office/drawing/2014/main" id="{A045789D-3480-4912-A687-4905A6F13F61}"/>
                </a:ext>
              </a:extLst>
            </p:cNvPr>
            <p:cNvSpPr/>
            <p:nvPr/>
          </p:nvSpPr>
          <p:spPr>
            <a:xfrm>
              <a:off x="5828077" y="449672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9" name="אליפסה 68">
              <a:extLst>
                <a:ext uri="{FF2B5EF4-FFF2-40B4-BE49-F238E27FC236}">
                  <a16:creationId xmlns:a16="http://schemas.microsoft.com/office/drawing/2014/main" id="{6206B65C-37CE-4ADE-A6FB-BF90EFD4B61F}"/>
                </a:ext>
              </a:extLst>
            </p:cNvPr>
            <p:cNvSpPr/>
            <p:nvPr/>
          </p:nvSpPr>
          <p:spPr>
            <a:xfrm>
              <a:off x="5862125" y="493122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6E1644FF-AC15-4A99-B09A-2D59E0A996DE}"/>
                </a:ext>
              </a:extLst>
            </p:cNvPr>
            <p:cNvSpPr/>
            <p:nvPr/>
          </p:nvSpPr>
          <p:spPr>
            <a:xfrm>
              <a:off x="5815871" y="541635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1" name="אליפסה 70">
              <a:extLst>
                <a:ext uri="{FF2B5EF4-FFF2-40B4-BE49-F238E27FC236}">
                  <a16:creationId xmlns:a16="http://schemas.microsoft.com/office/drawing/2014/main" id="{EA7CED17-603F-4FA0-BF33-A4B42D41DE0F}"/>
                </a:ext>
              </a:extLst>
            </p:cNvPr>
            <p:cNvSpPr/>
            <p:nvPr/>
          </p:nvSpPr>
          <p:spPr>
            <a:xfrm>
              <a:off x="5817253" y="59014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8" name="קבוצה 7"/>
          <p:cNvGrpSpPr/>
          <p:nvPr/>
        </p:nvGrpSpPr>
        <p:grpSpPr>
          <a:xfrm>
            <a:off x="6643430" y="2123061"/>
            <a:ext cx="467369" cy="4119118"/>
            <a:chOff x="6518685" y="1478574"/>
            <a:chExt cx="598955" cy="4992130"/>
          </a:xfrm>
        </p:grpSpPr>
        <p:sp>
          <p:nvSpPr>
            <p:cNvPr id="72" name="צורה חופשית: צורה 71">
              <a:extLst>
                <a:ext uri="{FF2B5EF4-FFF2-40B4-BE49-F238E27FC236}">
                  <a16:creationId xmlns:a16="http://schemas.microsoft.com/office/drawing/2014/main" id="{51A3FF93-3E02-43A1-9233-1379B6EC09E4}"/>
                </a:ext>
              </a:extLst>
            </p:cNvPr>
            <p:cNvSpPr/>
            <p:nvPr/>
          </p:nvSpPr>
          <p:spPr>
            <a:xfrm>
              <a:off x="6518685" y="1478574"/>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2934CAF4-10D1-424F-B747-46CDBAFFEEBC}"/>
                </a:ext>
              </a:extLst>
            </p:cNvPr>
            <p:cNvSpPr/>
            <p:nvPr/>
          </p:nvSpPr>
          <p:spPr>
            <a:xfrm>
              <a:off x="6571273" y="226044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4" name="אליפסה 73">
              <a:extLst>
                <a:ext uri="{FF2B5EF4-FFF2-40B4-BE49-F238E27FC236}">
                  <a16:creationId xmlns:a16="http://schemas.microsoft.com/office/drawing/2014/main" id="{86BDFFED-391A-45EA-BE00-487BF71BB8BF}"/>
                </a:ext>
              </a:extLst>
            </p:cNvPr>
            <p:cNvSpPr/>
            <p:nvPr/>
          </p:nvSpPr>
          <p:spPr>
            <a:xfrm>
              <a:off x="6619515" y="2707329"/>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5" name="אליפסה 74">
              <a:extLst>
                <a:ext uri="{FF2B5EF4-FFF2-40B4-BE49-F238E27FC236}">
                  <a16:creationId xmlns:a16="http://schemas.microsoft.com/office/drawing/2014/main" id="{CA2E3261-8723-4256-A27B-50212837EEAB}"/>
                </a:ext>
              </a:extLst>
            </p:cNvPr>
            <p:cNvSpPr/>
            <p:nvPr/>
          </p:nvSpPr>
          <p:spPr>
            <a:xfrm>
              <a:off x="6612546" y="317673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6" name="אליפסה 75">
              <a:extLst>
                <a:ext uri="{FF2B5EF4-FFF2-40B4-BE49-F238E27FC236}">
                  <a16:creationId xmlns:a16="http://schemas.microsoft.com/office/drawing/2014/main" id="{DDCE6974-417C-43CA-A270-DB9050075A3D}"/>
                </a:ext>
              </a:extLst>
            </p:cNvPr>
            <p:cNvSpPr/>
            <p:nvPr/>
          </p:nvSpPr>
          <p:spPr>
            <a:xfrm>
              <a:off x="6639386" y="363880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7" name="אליפסה 76">
              <a:extLst>
                <a:ext uri="{FF2B5EF4-FFF2-40B4-BE49-F238E27FC236}">
                  <a16:creationId xmlns:a16="http://schemas.microsoft.com/office/drawing/2014/main" id="{ABBDDFCC-5ADC-4F8C-A6B6-AEBF64E44EF6}"/>
                </a:ext>
              </a:extLst>
            </p:cNvPr>
            <p:cNvSpPr/>
            <p:nvPr/>
          </p:nvSpPr>
          <p:spPr>
            <a:xfrm>
              <a:off x="6665453" y="406946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8" name="אליפסה 77">
              <a:extLst>
                <a:ext uri="{FF2B5EF4-FFF2-40B4-BE49-F238E27FC236}">
                  <a16:creationId xmlns:a16="http://schemas.microsoft.com/office/drawing/2014/main" id="{340D5793-59BD-406F-A05D-EBB1AADCCC61}"/>
                </a:ext>
              </a:extLst>
            </p:cNvPr>
            <p:cNvSpPr/>
            <p:nvPr/>
          </p:nvSpPr>
          <p:spPr>
            <a:xfrm>
              <a:off x="6651592" y="45501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9" name="אליפסה 78">
              <a:extLst>
                <a:ext uri="{FF2B5EF4-FFF2-40B4-BE49-F238E27FC236}">
                  <a16:creationId xmlns:a16="http://schemas.microsoft.com/office/drawing/2014/main" id="{B888B8E5-AC39-4198-9982-B3DA9D70EBA2}"/>
                </a:ext>
              </a:extLst>
            </p:cNvPr>
            <p:cNvSpPr/>
            <p:nvPr/>
          </p:nvSpPr>
          <p:spPr>
            <a:xfrm>
              <a:off x="6685640" y="498465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0" name="אליפסה 79">
              <a:extLst>
                <a:ext uri="{FF2B5EF4-FFF2-40B4-BE49-F238E27FC236}">
                  <a16:creationId xmlns:a16="http://schemas.microsoft.com/office/drawing/2014/main" id="{FBB12FC3-7DAB-4789-BA1F-2524A79B0D51}"/>
                </a:ext>
              </a:extLst>
            </p:cNvPr>
            <p:cNvSpPr/>
            <p:nvPr/>
          </p:nvSpPr>
          <p:spPr>
            <a:xfrm>
              <a:off x="6639386" y="546978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1" name="אליפסה 80">
              <a:extLst>
                <a:ext uri="{FF2B5EF4-FFF2-40B4-BE49-F238E27FC236}">
                  <a16:creationId xmlns:a16="http://schemas.microsoft.com/office/drawing/2014/main" id="{2B189ABE-0501-43AA-B9FB-F981EE257C20}"/>
                </a:ext>
              </a:extLst>
            </p:cNvPr>
            <p:cNvSpPr/>
            <p:nvPr/>
          </p:nvSpPr>
          <p:spPr>
            <a:xfrm>
              <a:off x="6640768" y="595490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9" name="קבוצה 98"/>
          <p:cNvGrpSpPr/>
          <p:nvPr/>
        </p:nvGrpSpPr>
        <p:grpSpPr>
          <a:xfrm>
            <a:off x="7349232" y="2085961"/>
            <a:ext cx="467369" cy="4119118"/>
            <a:chOff x="7359383" y="1465685"/>
            <a:chExt cx="598955" cy="4992130"/>
          </a:xfrm>
        </p:grpSpPr>
        <p:sp>
          <p:nvSpPr>
            <p:cNvPr id="82" name="צורה חופשית: צורה 81">
              <a:extLst>
                <a:ext uri="{FF2B5EF4-FFF2-40B4-BE49-F238E27FC236}">
                  <a16:creationId xmlns:a16="http://schemas.microsoft.com/office/drawing/2014/main" id="{2730BB9C-5EA9-4DB6-B202-4CD7224E5042}"/>
                </a:ext>
              </a:extLst>
            </p:cNvPr>
            <p:cNvSpPr/>
            <p:nvPr/>
          </p:nvSpPr>
          <p:spPr>
            <a:xfrm>
              <a:off x="7359383" y="1465685"/>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3D2F6842-44B0-4BAC-A627-7671DF71699F}"/>
                </a:ext>
              </a:extLst>
            </p:cNvPr>
            <p:cNvSpPr/>
            <p:nvPr/>
          </p:nvSpPr>
          <p:spPr>
            <a:xfrm>
              <a:off x="7411971" y="224755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9171EF66-D2D3-4F5F-9045-FB3326A2C0C6}"/>
                </a:ext>
              </a:extLst>
            </p:cNvPr>
            <p:cNvSpPr/>
            <p:nvPr/>
          </p:nvSpPr>
          <p:spPr>
            <a:xfrm>
              <a:off x="7460213" y="269444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5" name="אליפסה 84">
              <a:extLst>
                <a:ext uri="{FF2B5EF4-FFF2-40B4-BE49-F238E27FC236}">
                  <a16:creationId xmlns:a16="http://schemas.microsoft.com/office/drawing/2014/main" id="{7D20106A-6B5D-4B22-B77F-5D0A1A6C3AAF}"/>
                </a:ext>
              </a:extLst>
            </p:cNvPr>
            <p:cNvSpPr/>
            <p:nvPr/>
          </p:nvSpPr>
          <p:spPr>
            <a:xfrm>
              <a:off x="7453244" y="31638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6" name="אליפסה 85">
              <a:extLst>
                <a:ext uri="{FF2B5EF4-FFF2-40B4-BE49-F238E27FC236}">
                  <a16:creationId xmlns:a16="http://schemas.microsoft.com/office/drawing/2014/main" id="{B67931FA-A1B8-405E-BB34-5624ADAF8596}"/>
                </a:ext>
              </a:extLst>
            </p:cNvPr>
            <p:cNvSpPr/>
            <p:nvPr/>
          </p:nvSpPr>
          <p:spPr>
            <a:xfrm>
              <a:off x="7480084" y="362591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7" name="אליפסה 86">
              <a:extLst>
                <a:ext uri="{FF2B5EF4-FFF2-40B4-BE49-F238E27FC236}">
                  <a16:creationId xmlns:a16="http://schemas.microsoft.com/office/drawing/2014/main" id="{8CEFA547-AC2F-4C0B-855C-B5A06066689A}"/>
                </a:ext>
              </a:extLst>
            </p:cNvPr>
            <p:cNvSpPr/>
            <p:nvPr/>
          </p:nvSpPr>
          <p:spPr>
            <a:xfrm>
              <a:off x="7506151" y="405657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8" name="אליפסה 87">
              <a:extLst>
                <a:ext uri="{FF2B5EF4-FFF2-40B4-BE49-F238E27FC236}">
                  <a16:creationId xmlns:a16="http://schemas.microsoft.com/office/drawing/2014/main" id="{F8C34848-13C0-4EB1-8AC2-6C785225FDC5}"/>
                </a:ext>
              </a:extLst>
            </p:cNvPr>
            <p:cNvSpPr/>
            <p:nvPr/>
          </p:nvSpPr>
          <p:spPr>
            <a:xfrm>
              <a:off x="7492290" y="453725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9" name="אליפסה 88">
              <a:extLst>
                <a:ext uri="{FF2B5EF4-FFF2-40B4-BE49-F238E27FC236}">
                  <a16:creationId xmlns:a16="http://schemas.microsoft.com/office/drawing/2014/main" id="{9D43E00B-C2AC-4C4C-A9B0-40D2FCCA4A67}"/>
                </a:ext>
              </a:extLst>
            </p:cNvPr>
            <p:cNvSpPr/>
            <p:nvPr/>
          </p:nvSpPr>
          <p:spPr>
            <a:xfrm>
              <a:off x="7526338" y="49717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0" name="אליפסה 89">
              <a:extLst>
                <a:ext uri="{FF2B5EF4-FFF2-40B4-BE49-F238E27FC236}">
                  <a16:creationId xmlns:a16="http://schemas.microsoft.com/office/drawing/2014/main" id="{A9056414-A1AD-4C85-AF04-5C94230336FD}"/>
                </a:ext>
              </a:extLst>
            </p:cNvPr>
            <p:cNvSpPr/>
            <p:nvPr/>
          </p:nvSpPr>
          <p:spPr>
            <a:xfrm>
              <a:off x="7480084" y="545689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1" name="אליפסה 90">
              <a:extLst>
                <a:ext uri="{FF2B5EF4-FFF2-40B4-BE49-F238E27FC236}">
                  <a16:creationId xmlns:a16="http://schemas.microsoft.com/office/drawing/2014/main" id="{611A639C-24FB-4EA2-97E5-10422E0645C3}"/>
                </a:ext>
              </a:extLst>
            </p:cNvPr>
            <p:cNvSpPr/>
            <p:nvPr/>
          </p:nvSpPr>
          <p:spPr>
            <a:xfrm>
              <a:off x="7481466" y="594201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08" name="גליל 107">
            <a:extLst>
              <a:ext uri="{FF2B5EF4-FFF2-40B4-BE49-F238E27FC236}">
                <a16:creationId xmlns:a16="http://schemas.microsoft.com/office/drawing/2014/main" id="{83E54AC4-CC8B-4815-9074-C1DEB6263F45}"/>
              </a:ext>
            </a:extLst>
          </p:cNvPr>
          <p:cNvSpPr/>
          <p:nvPr/>
        </p:nvSpPr>
        <p:spPr>
          <a:xfrm rot="5400000">
            <a:off x="2194268" y="1954379"/>
            <a:ext cx="180000" cy="57452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0" name="גליל 109">
            <a:extLst>
              <a:ext uri="{FF2B5EF4-FFF2-40B4-BE49-F238E27FC236}">
                <a16:creationId xmlns:a16="http://schemas.microsoft.com/office/drawing/2014/main" id="{C909653E-4BA8-49F2-9065-6581D1866367}"/>
              </a:ext>
            </a:extLst>
          </p:cNvPr>
          <p:cNvSpPr/>
          <p:nvPr/>
        </p:nvSpPr>
        <p:spPr>
          <a:xfrm rot="5400000">
            <a:off x="4656031" y="19712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3" name="גליל 112">
            <a:extLst>
              <a:ext uri="{FF2B5EF4-FFF2-40B4-BE49-F238E27FC236}">
                <a16:creationId xmlns:a16="http://schemas.microsoft.com/office/drawing/2014/main" id="{4DABA3CB-D544-4847-94DA-5A026B3731DD}"/>
              </a:ext>
            </a:extLst>
          </p:cNvPr>
          <p:cNvSpPr/>
          <p:nvPr/>
        </p:nvSpPr>
        <p:spPr>
          <a:xfrm rot="5400000">
            <a:off x="4098206" y="1978736"/>
            <a:ext cx="180000" cy="525806"/>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4" name="גליל 113">
            <a:extLst>
              <a:ext uri="{FF2B5EF4-FFF2-40B4-BE49-F238E27FC236}">
                <a16:creationId xmlns:a16="http://schemas.microsoft.com/office/drawing/2014/main" id="{A2D20E39-540B-4FC9-BB17-26EA1FCBA4BF}"/>
              </a:ext>
            </a:extLst>
          </p:cNvPr>
          <p:cNvSpPr/>
          <p:nvPr/>
        </p:nvSpPr>
        <p:spPr>
          <a:xfrm rot="5400000">
            <a:off x="6566688" y="2029159"/>
            <a:ext cx="180000" cy="42496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6" name="גליל 115">
            <a:extLst>
              <a:ext uri="{FF2B5EF4-FFF2-40B4-BE49-F238E27FC236}">
                <a16:creationId xmlns:a16="http://schemas.microsoft.com/office/drawing/2014/main" id="{D88CDA36-95AC-4EDE-964C-2563B8587F1E}"/>
              </a:ext>
            </a:extLst>
          </p:cNvPr>
          <p:cNvSpPr/>
          <p:nvPr/>
        </p:nvSpPr>
        <p:spPr>
          <a:xfrm rot="5400000">
            <a:off x="5606503" y="19712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13" name="קבוצה 12"/>
          <p:cNvGrpSpPr/>
          <p:nvPr/>
        </p:nvGrpSpPr>
        <p:grpSpPr>
          <a:xfrm>
            <a:off x="3180537" y="2042544"/>
            <a:ext cx="466833" cy="4119118"/>
            <a:chOff x="3141340" y="1505440"/>
            <a:chExt cx="598267" cy="4992130"/>
          </a:xfrm>
        </p:grpSpPr>
        <p:sp>
          <p:nvSpPr>
            <p:cNvPr id="9" name="צורה חופשית: צורה 8">
              <a:extLst>
                <a:ext uri="{FF2B5EF4-FFF2-40B4-BE49-F238E27FC236}">
                  <a16:creationId xmlns:a16="http://schemas.microsoft.com/office/drawing/2014/main" id="{995EA417-BD18-4BDC-8317-8C4947CC694D}"/>
                </a:ext>
              </a:extLst>
            </p:cNvPr>
            <p:cNvSpPr/>
            <p:nvPr/>
          </p:nvSpPr>
          <p:spPr>
            <a:xfrm>
              <a:off x="3141340" y="150544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4" name="אליפסה 33">
              <a:extLst>
                <a:ext uri="{FF2B5EF4-FFF2-40B4-BE49-F238E27FC236}">
                  <a16:creationId xmlns:a16="http://schemas.microsoft.com/office/drawing/2014/main" id="{E37AEF3E-747C-4096-AA35-2A2238BDEE15}"/>
                </a:ext>
              </a:extLst>
            </p:cNvPr>
            <p:cNvSpPr/>
            <p:nvPr/>
          </p:nvSpPr>
          <p:spPr>
            <a:xfrm>
              <a:off x="3150862" y="223791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5" name="אליפסה 34">
              <a:extLst>
                <a:ext uri="{FF2B5EF4-FFF2-40B4-BE49-F238E27FC236}">
                  <a16:creationId xmlns:a16="http://schemas.microsoft.com/office/drawing/2014/main" id="{EEEE002D-4060-42BA-8CA5-CD21E7B4F814}"/>
                </a:ext>
              </a:extLst>
            </p:cNvPr>
            <p:cNvSpPr/>
            <p:nvPr/>
          </p:nvSpPr>
          <p:spPr>
            <a:xfrm>
              <a:off x="3199104" y="268479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6" name="אליפסה 35">
              <a:extLst>
                <a:ext uri="{FF2B5EF4-FFF2-40B4-BE49-F238E27FC236}">
                  <a16:creationId xmlns:a16="http://schemas.microsoft.com/office/drawing/2014/main" id="{6FA6618F-7C75-4246-BB9B-0BBA5F8B9AEC}"/>
                </a:ext>
              </a:extLst>
            </p:cNvPr>
            <p:cNvSpPr/>
            <p:nvPr/>
          </p:nvSpPr>
          <p:spPr>
            <a:xfrm>
              <a:off x="3192135" y="315420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B81A79B6-D0CD-4224-9EB1-E1D6F1AEED19}"/>
                </a:ext>
              </a:extLst>
            </p:cNvPr>
            <p:cNvSpPr/>
            <p:nvPr/>
          </p:nvSpPr>
          <p:spPr>
            <a:xfrm>
              <a:off x="3218975" y="3616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8" name="אליפסה 37">
              <a:extLst>
                <a:ext uri="{FF2B5EF4-FFF2-40B4-BE49-F238E27FC236}">
                  <a16:creationId xmlns:a16="http://schemas.microsoft.com/office/drawing/2014/main" id="{A4594B5A-0CE2-4FF3-8E91-24A4C56DFF7D}"/>
                </a:ext>
              </a:extLst>
            </p:cNvPr>
            <p:cNvSpPr/>
            <p:nvPr/>
          </p:nvSpPr>
          <p:spPr>
            <a:xfrm>
              <a:off x="3245042" y="404692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0CDD44DA-2881-416D-99BB-E98480C83430}"/>
                </a:ext>
              </a:extLst>
            </p:cNvPr>
            <p:cNvSpPr/>
            <p:nvPr/>
          </p:nvSpPr>
          <p:spPr>
            <a:xfrm>
              <a:off x="3273559" y="452761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4C93BE2E-E470-4B94-9F10-E10B3B4A1728}"/>
                </a:ext>
              </a:extLst>
            </p:cNvPr>
            <p:cNvSpPr/>
            <p:nvPr/>
          </p:nvSpPr>
          <p:spPr>
            <a:xfrm>
              <a:off x="3307607" y="496212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8519F4F4-ECEF-4337-BE1E-9F4ADE1C11CF}"/>
                </a:ext>
              </a:extLst>
            </p:cNvPr>
            <p:cNvSpPr/>
            <p:nvPr/>
          </p:nvSpPr>
          <p:spPr>
            <a:xfrm>
              <a:off x="3261353" y="544724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2" name="אליפסה 41">
              <a:extLst>
                <a:ext uri="{FF2B5EF4-FFF2-40B4-BE49-F238E27FC236}">
                  <a16:creationId xmlns:a16="http://schemas.microsoft.com/office/drawing/2014/main" id="{4A762762-D5E1-4D52-BA0F-EBBA0C8CA3E7}"/>
                </a:ext>
              </a:extLst>
            </p:cNvPr>
            <p:cNvSpPr/>
            <p:nvPr/>
          </p:nvSpPr>
          <p:spPr>
            <a:xfrm>
              <a:off x="3262735"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11" name="גליל 110">
            <a:extLst>
              <a:ext uri="{FF2B5EF4-FFF2-40B4-BE49-F238E27FC236}">
                <a16:creationId xmlns:a16="http://schemas.microsoft.com/office/drawing/2014/main" id="{842A1973-5C23-465B-BAC4-3B3787021447}"/>
              </a:ext>
            </a:extLst>
          </p:cNvPr>
          <p:cNvSpPr/>
          <p:nvPr/>
        </p:nvSpPr>
        <p:spPr>
          <a:xfrm rot="5400000">
            <a:off x="3169814" y="2011254"/>
            <a:ext cx="180000" cy="46077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5" name="TextBox 92">
            <a:extLst>
              <a:ext uri="{FF2B5EF4-FFF2-40B4-BE49-F238E27FC236}">
                <a16:creationId xmlns:a16="http://schemas.microsoft.com/office/drawing/2014/main" id="{03BCFCF0-167B-419A-83A6-7BB03877F1D7}"/>
              </a:ext>
            </a:extLst>
          </p:cNvPr>
          <p:cNvSpPr txBox="1"/>
          <p:nvPr/>
        </p:nvSpPr>
        <p:spPr>
          <a:xfrm>
            <a:off x="1243457"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1</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8</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26" name="TextBox 107">
            <a:extLst>
              <a:ext uri="{FF2B5EF4-FFF2-40B4-BE49-F238E27FC236}">
                <a16:creationId xmlns:a16="http://schemas.microsoft.com/office/drawing/2014/main" id="{9A6290F2-BBAB-41B0-B06C-85A195BAD50C}"/>
              </a:ext>
            </a:extLst>
          </p:cNvPr>
          <p:cNvSpPr txBox="1"/>
          <p:nvPr/>
        </p:nvSpPr>
        <p:spPr>
          <a:xfrm>
            <a:off x="2055300"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2</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7</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27" name="TextBox 108">
            <a:extLst>
              <a:ext uri="{FF2B5EF4-FFF2-40B4-BE49-F238E27FC236}">
                <a16:creationId xmlns:a16="http://schemas.microsoft.com/office/drawing/2014/main" id="{9A3D706F-56AA-4DBC-8274-F0FFC3AF3F75}"/>
              </a:ext>
            </a:extLst>
          </p:cNvPr>
          <p:cNvSpPr txBox="1"/>
          <p:nvPr/>
        </p:nvSpPr>
        <p:spPr>
          <a:xfrm>
            <a:off x="2943649"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3</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6</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28" name="TextBox 109">
            <a:extLst>
              <a:ext uri="{FF2B5EF4-FFF2-40B4-BE49-F238E27FC236}">
                <a16:creationId xmlns:a16="http://schemas.microsoft.com/office/drawing/2014/main" id="{4694AD27-66DA-47A4-8CA5-8973586A04A7}"/>
              </a:ext>
            </a:extLst>
          </p:cNvPr>
          <p:cNvSpPr txBox="1"/>
          <p:nvPr/>
        </p:nvSpPr>
        <p:spPr>
          <a:xfrm>
            <a:off x="3938351"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4</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5</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29" name="TextBox 110">
            <a:extLst>
              <a:ext uri="{FF2B5EF4-FFF2-40B4-BE49-F238E27FC236}">
                <a16:creationId xmlns:a16="http://schemas.microsoft.com/office/drawing/2014/main" id="{6B608A4E-F096-4DDE-BAAB-BC46872167F8}"/>
              </a:ext>
            </a:extLst>
          </p:cNvPr>
          <p:cNvSpPr txBox="1"/>
          <p:nvPr/>
        </p:nvSpPr>
        <p:spPr>
          <a:xfrm>
            <a:off x="4785976"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5</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4</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30" name="TextBox 111">
            <a:extLst>
              <a:ext uri="{FF2B5EF4-FFF2-40B4-BE49-F238E27FC236}">
                <a16:creationId xmlns:a16="http://schemas.microsoft.com/office/drawing/2014/main" id="{FB666451-12C8-4B49-83CD-E1DE9A88BD57}"/>
              </a:ext>
            </a:extLst>
          </p:cNvPr>
          <p:cNvSpPr txBox="1"/>
          <p:nvPr/>
        </p:nvSpPr>
        <p:spPr>
          <a:xfrm>
            <a:off x="5634599"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6</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3</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31" name="TextBox 112">
            <a:extLst>
              <a:ext uri="{FF2B5EF4-FFF2-40B4-BE49-F238E27FC236}">
                <a16:creationId xmlns:a16="http://schemas.microsoft.com/office/drawing/2014/main" id="{0D4E6B65-1C42-4EBB-BAAA-E8EC696B6654}"/>
              </a:ext>
            </a:extLst>
          </p:cNvPr>
          <p:cNvSpPr txBox="1"/>
          <p:nvPr/>
        </p:nvSpPr>
        <p:spPr>
          <a:xfrm>
            <a:off x="6434923"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7</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2</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32" name="TextBox 113">
            <a:extLst>
              <a:ext uri="{FF2B5EF4-FFF2-40B4-BE49-F238E27FC236}">
                <a16:creationId xmlns:a16="http://schemas.microsoft.com/office/drawing/2014/main" id="{99086B39-1314-437D-A85A-4E798421035F}"/>
              </a:ext>
            </a:extLst>
          </p:cNvPr>
          <p:cNvSpPr txBox="1"/>
          <p:nvPr/>
        </p:nvSpPr>
        <p:spPr>
          <a:xfrm>
            <a:off x="7123156"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8</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1</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33" name="תיבת טקסט 132">
            <a:extLst>
              <a:ext uri="{FF2B5EF4-FFF2-40B4-BE49-F238E27FC236}">
                <a16:creationId xmlns:a16="http://schemas.microsoft.com/office/drawing/2014/main" id="{F6122BA7-7C5B-4761-AC35-3B4E52C69EE4}"/>
              </a:ext>
            </a:extLst>
          </p:cNvPr>
          <p:cNvSpPr txBox="1"/>
          <p:nvPr/>
        </p:nvSpPr>
        <p:spPr>
          <a:xfrm>
            <a:off x="665791" y="107478"/>
            <a:ext cx="8372057" cy="2246769"/>
          </a:xfrm>
          <a:prstGeom prst="rect">
            <a:avLst/>
          </a:prstGeom>
          <a:noFill/>
        </p:spPr>
        <p:txBody>
          <a:bodyPr wrap="square" rtlCol="1">
            <a:spAutoFit/>
          </a:bodyPr>
          <a:lstStyle/>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טַל הֵכִין מַחְרֹוזֶת עִם 9 חֲרוּזִים אֲדֻמִים בִּלְבַד. </a:t>
            </a: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חֵן הֵכִינָה מַחְרֹוזֶת עִם 9 חֲרוּזִים יְרֻקִים בִּלְבַד.</a:t>
            </a:r>
          </a:p>
          <a:p>
            <a:pPr marL="457200" indent="-457200">
              <a:buFont typeface="Arial" panose="020B0604020202020204" pitchFamily="34" charset="0"/>
              <a:buChar char="•"/>
            </a:pPr>
            <a:r>
              <a:rPr lang="he-IL" sz="2800" dirty="0">
                <a:latin typeface="Calibri" panose="020F0502020204030204" pitchFamily="34" charset="0"/>
                <a:cs typeface="Calibri" panose="020F0502020204030204" pitchFamily="34" charset="0"/>
              </a:rPr>
              <a:t>אֵיזֶה תַרְגִיל אֶפְשָר לִכְתֹב לְכָל אַחַת מֵהַמַחְרוֹזוֹת</a:t>
            </a:r>
            <a:br>
              <a:rPr lang="en-US"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הָאֵלֶה?</a:t>
            </a:r>
          </a:p>
          <a:p>
            <a:pPr marL="457200" indent="-457200">
              <a:buFont typeface="Arial" panose="020B0604020202020204" pitchFamily="34" charset="0"/>
              <a:buChar char="•"/>
            </a:pPr>
            <a:endParaRPr lang="he-IL" sz="2800" dirty="0">
              <a:latin typeface="Calibri" panose="020F0502020204030204" pitchFamily="34" charset="0"/>
              <a:cs typeface="Calibri" panose="020F0502020204030204" pitchFamily="34" charset="0"/>
            </a:endParaRPr>
          </a:p>
        </p:txBody>
      </p:sp>
      <p:grpSp>
        <p:nvGrpSpPr>
          <p:cNvPr id="134" name="קבוצה 133">
            <a:extLst>
              <a:ext uri="{FF2B5EF4-FFF2-40B4-BE49-F238E27FC236}">
                <a16:creationId xmlns:a16="http://schemas.microsoft.com/office/drawing/2014/main" id="{A0DEB0F8-86AF-491E-AAD1-50384E9C5BB9}"/>
              </a:ext>
            </a:extLst>
          </p:cNvPr>
          <p:cNvGrpSpPr/>
          <p:nvPr/>
        </p:nvGrpSpPr>
        <p:grpSpPr>
          <a:xfrm>
            <a:off x="528903" y="2047508"/>
            <a:ext cx="440019" cy="4119118"/>
            <a:chOff x="951470" y="1458097"/>
            <a:chExt cx="563904" cy="4992130"/>
          </a:xfrm>
        </p:grpSpPr>
        <p:sp>
          <p:nvSpPr>
            <p:cNvPr id="135" name="צורה חופשית: צורה 2">
              <a:extLst>
                <a:ext uri="{FF2B5EF4-FFF2-40B4-BE49-F238E27FC236}">
                  <a16:creationId xmlns:a16="http://schemas.microsoft.com/office/drawing/2014/main" id="{211FAB63-4EFD-4F1C-81C8-25ED46C2EFA0}"/>
                </a:ext>
              </a:extLst>
            </p:cNvPr>
            <p:cNvSpPr/>
            <p:nvPr/>
          </p:nvSpPr>
          <p:spPr>
            <a:xfrm>
              <a:off x="951470" y="1458097"/>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6" name="אליפסה 135">
              <a:extLst>
                <a:ext uri="{FF2B5EF4-FFF2-40B4-BE49-F238E27FC236}">
                  <a16:creationId xmlns:a16="http://schemas.microsoft.com/office/drawing/2014/main" id="{951AD7F8-421C-4DAD-8FA2-5A25E9D78D52}"/>
                </a:ext>
              </a:extLst>
            </p:cNvPr>
            <p:cNvSpPr/>
            <p:nvPr/>
          </p:nvSpPr>
          <p:spPr>
            <a:xfrm>
              <a:off x="969007" y="219056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7" name="אליפסה 136">
              <a:extLst>
                <a:ext uri="{FF2B5EF4-FFF2-40B4-BE49-F238E27FC236}">
                  <a16:creationId xmlns:a16="http://schemas.microsoft.com/office/drawing/2014/main" id="{19B6C665-C64E-434B-9250-31FE2DEC4373}"/>
                </a:ext>
              </a:extLst>
            </p:cNvPr>
            <p:cNvSpPr/>
            <p:nvPr/>
          </p:nvSpPr>
          <p:spPr>
            <a:xfrm>
              <a:off x="1017249" y="263745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8" name="אליפסה 137">
              <a:extLst>
                <a:ext uri="{FF2B5EF4-FFF2-40B4-BE49-F238E27FC236}">
                  <a16:creationId xmlns:a16="http://schemas.microsoft.com/office/drawing/2014/main" id="{ED90E09A-E54D-43FB-967D-FD0CC422FC09}"/>
                </a:ext>
              </a:extLst>
            </p:cNvPr>
            <p:cNvSpPr/>
            <p:nvPr/>
          </p:nvSpPr>
          <p:spPr>
            <a:xfrm>
              <a:off x="1010280" y="310685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9" name="אליפסה 138">
              <a:extLst>
                <a:ext uri="{FF2B5EF4-FFF2-40B4-BE49-F238E27FC236}">
                  <a16:creationId xmlns:a16="http://schemas.microsoft.com/office/drawing/2014/main" id="{C480E81F-6997-4F2C-BE87-D35212EB2CC8}"/>
                </a:ext>
              </a:extLst>
            </p:cNvPr>
            <p:cNvSpPr/>
            <p:nvPr/>
          </p:nvSpPr>
          <p:spPr>
            <a:xfrm>
              <a:off x="1037120" y="356892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0" name="אליפסה 139">
              <a:extLst>
                <a:ext uri="{FF2B5EF4-FFF2-40B4-BE49-F238E27FC236}">
                  <a16:creationId xmlns:a16="http://schemas.microsoft.com/office/drawing/2014/main" id="{2705DE46-F996-4FAB-ABAB-AA8991CA4735}"/>
                </a:ext>
              </a:extLst>
            </p:cNvPr>
            <p:cNvSpPr/>
            <p:nvPr/>
          </p:nvSpPr>
          <p:spPr>
            <a:xfrm>
              <a:off x="1063187"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1" name="אליפסה 140">
              <a:extLst>
                <a:ext uri="{FF2B5EF4-FFF2-40B4-BE49-F238E27FC236}">
                  <a16:creationId xmlns:a16="http://schemas.microsoft.com/office/drawing/2014/main" id="{C537A283-FF7A-42CB-ACFD-7A8BDA841C81}"/>
                </a:ext>
              </a:extLst>
            </p:cNvPr>
            <p:cNvSpPr/>
            <p:nvPr/>
          </p:nvSpPr>
          <p:spPr>
            <a:xfrm>
              <a:off x="1049326"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2" name="אליפסה 141">
              <a:extLst>
                <a:ext uri="{FF2B5EF4-FFF2-40B4-BE49-F238E27FC236}">
                  <a16:creationId xmlns:a16="http://schemas.microsoft.com/office/drawing/2014/main" id="{ED2355EB-39B9-4A67-A402-EF5B887673C8}"/>
                </a:ext>
              </a:extLst>
            </p:cNvPr>
            <p:cNvSpPr/>
            <p:nvPr/>
          </p:nvSpPr>
          <p:spPr>
            <a:xfrm>
              <a:off x="1083374"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3" name="אליפסה 142">
              <a:extLst>
                <a:ext uri="{FF2B5EF4-FFF2-40B4-BE49-F238E27FC236}">
                  <a16:creationId xmlns:a16="http://schemas.microsoft.com/office/drawing/2014/main" id="{EC700DCF-5C88-49A9-8478-278B846BD01E}"/>
                </a:ext>
              </a:extLst>
            </p:cNvPr>
            <p:cNvSpPr/>
            <p:nvPr/>
          </p:nvSpPr>
          <p:spPr>
            <a:xfrm>
              <a:off x="1037120"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4" name="אליפסה 143">
              <a:extLst>
                <a:ext uri="{FF2B5EF4-FFF2-40B4-BE49-F238E27FC236}">
                  <a16:creationId xmlns:a16="http://schemas.microsoft.com/office/drawing/2014/main" id="{40C26E60-A6A3-47E7-995C-1A5D3D9A1B20}"/>
                </a:ext>
              </a:extLst>
            </p:cNvPr>
            <p:cNvSpPr/>
            <p:nvPr/>
          </p:nvSpPr>
          <p:spPr>
            <a:xfrm>
              <a:off x="1038502"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45" name="גליל 144">
            <a:extLst>
              <a:ext uri="{FF2B5EF4-FFF2-40B4-BE49-F238E27FC236}">
                <a16:creationId xmlns:a16="http://schemas.microsoft.com/office/drawing/2014/main" id="{DC19A990-3F9D-4C6F-9208-BC7DD404089B}"/>
              </a:ext>
            </a:extLst>
          </p:cNvPr>
          <p:cNvSpPr/>
          <p:nvPr/>
        </p:nvSpPr>
        <p:spPr>
          <a:xfrm rot="5400000">
            <a:off x="787074" y="1949343"/>
            <a:ext cx="180000" cy="57452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148" name="קבוצה 147">
            <a:extLst>
              <a:ext uri="{FF2B5EF4-FFF2-40B4-BE49-F238E27FC236}">
                <a16:creationId xmlns:a16="http://schemas.microsoft.com/office/drawing/2014/main" id="{CA484D76-1BAF-4B5E-B87A-F779594F59F0}"/>
              </a:ext>
            </a:extLst>
          </p:cNvPr>
          <p:cNvGrpSpPr/>
          <p:nvPr/>
        </p:nvGrpSpPr>
        <p:grpSpPr>
          <a:xfrm>
            <a:off x="8160893" y="2053919"/>
            <a:ext cx="467369" cy="4119118"/>
            <a:chOff x="7359383" y="1465685"/>
            <a:chExt cx="598955" cy="4992130"/>
          </a:xfrm>
        </p:grpSpPr>
        <p:sp>
          <p:nvSpPr>
            <p:cNvPr id="149" name="צורה חופשית: צורה 81">
              <a:extLst>
                <a:ext uri="{FF2B5EF4-FFF2-40B4-BE49-F238E27FC236}">
                  <a16:creationId xmlns:a16="http://schemas.microsoft.com/office/drawing/2014/main" id="{060EC315-FE9A-4669-9A52-F335AE1E5804}"/>
                </a:ext>
              </a:extLst>
            </p:cNvPr>
            <p:cNvSpPr/>
            <p:nvPr/>
          </p:nvSpPr>
          <p:spPr>
            <a:xfrm>
              <a:off x="7359383" y="1465685"/>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0" name="אליפסה 149">
              <a:extLst>
                <a:ext uri="{FF2B5EF4-FFF2-40B4-BE49-F238E27FC236}">
                  <a16:creationId xmlns:a16="http://schemas.microsoft.com/office/drawing/2014/main" id="{E4180C22-D8F7-4AAD-B186-B8CF0752BBF9}"/>
                </a:ext>
              </a:extLst>
            </p:cNvPr>
            <p:cNvSpPr/>
            <p:nvPr/>
          </p:nvSpPr>
          <p:spPr>
            <a:xfrm>
              <a:off x="7411971" y="224755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1" name="אליפסה 150">
              <a:extLst>
                <a:ext uri="{FF2B5EF4-FFF2-40B4-BE49-F238E27FC236}">
                  <a16:creationId xmlns:a16="http://schemas.microsoft.com/office/drawing/2014/main" id="{65181255-4DBC-491C-934E-EE541BE2F8A4}"/>
                </a:ext>
              </a:extLst>
            </p:cNvPr>
            <p:cNvSpPr/>
            <p:nvPr/>
          </p:nvSpPr>
          <p:spPr>
            <a:xfrm>
              <a:off x="7460213" y="269444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2" name="אליפסה 151">
              <a:extLst>
                <a:ext uri="{FF2B5EF4-FFF2-40B4-BE49-F238E27FC236}">
                  <a16:creationId xmlns:a16="http://schemas.microsoft.com/office/drawing/2014/main" id="{C1AB2751-6A10-4325-B3C0-66DE4E9B48A5}"/>
                </a:ext>
              </a:extLst>
            </p:cNvPr>
            <p:cNvSpPr/>
            <p:nvPr/>
          </p:nvSpPr>
          <p:spPr>
            <a:xfrm>
              <a:off x="7453244" y="31638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3" name="אליפסה 152">
              <a:extLst>
                <a:ext uri="{FF2B5EF4-FFF2-40B4-BE49-F238E27FC236}">
                  <a16:creationId xmlns:a16="http://schemas.microsoft.com/office/drawing/2014/main" id="{ED375FB3-7E7A-478F-BAE4-1618FC1401C6}"/>
                </a:ext>
              </a:extLst>
            </p:cNvPr>
            <p:cNvSpPr/>
            <p:nvPr/>
          </p:nvSpPr>
          <p:spPr>
            <a:xfrm>
              <a:off x="7480084" y="362591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4" name="אליפסה 153">
              <a:extLst>
                <a:ext uri="{FF2B5EF4-FFF2-40B4-BE49-F238E27FC236}">
                  <a16:creationId xmlns:a16="http://schemas.microsoft.com/office/drawing/2014/main" id="{99FD63B0-6DD1-451B-8007-A95DF291C79E}"/>
                </a:ext>
              </a:extLst>
            </p:cNvPr>
            <p:cNvSpPr/>
            <p:nvPr/>
          </p:nvSpPr>
          <p:spPr>
            <a:xfrm>
              <a:off x="7506151" y="405657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5" name="אליפסה 154">
              <a:extLst>
                <a:ext uri="{FF2B5EF4-FFF2-40B4-BE49-F238E27FC236}">
                  <a16:creationId xmlns:a16="http://schemas.microsoft.com/office/drawing/2014/main" id="{3F808497-D80E-4B6A-AF8F-0BA02B438DA0}"/>
                </a:ext>
              </a:extLst>
            </p:cNvPr>
            <p:cNvSpPr/>
            <p:nvPr/>
          </p:nvSpPr>
          <p:spPr>
            <a:xfrm>
              <a:off x="7492290" y="453725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6" name="אליפסה 155">
              <a:extLst>
                <a:ext uri="{FF2B5EF4-FFF2-40B4-BE49-F238E27FC236}">
                  <a16:creationId xmlns:a16="http://schemas.microsoft.com/office/drawing/2014/main" id="{F02910DA-1F32-4C3A-8BB4-39FBCF5C9807}"/>
                </a:ext>
              </a:extLst>
            </p:cNvPr>
            <p:cNvSpPr/>
            <p:nvPr/>
          </p:nvSpPr>
          <p:spPr>
            <a:xfrm>
              <a:off x="7526338" y="49717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7" name="אליפסה 156">
              <a:extLst>
                <a:ext uri="{FF2B5EF4-FFF2-40B4-BE49-F238E27FC236}">
                  <a16:creationId xmlns:a16="http://schemas.microsoft.com/office/drawing/2014/main" id="{F99C3334-E267-493E-9D43-FC8B9D096CDE}"/>
                </a:ext>
              </a:extLst>
            </p:cNvPr>
            <p:cNvSpPr/>
            <p:nvPr/>
          </p:nvSpPr>
          <p:spPr>
            <a:xfrm>
              <a:off x="7480084" y="545689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8" name="אליפסה 157">
              <a:extLst>
                <a:ext uri="{FF2B5EF4-FFF2-40B4-BE49-F238E27FC236}">
                  <a16:creationId xmlns:a16="http://schemas.microsoft.com/office/drawing/2014/main" id="{E99FE483-AECE-4EDA-BB9F-24E818DD7435}"/>
                </a:ext>
              </a:extLst>
            </p:cNvPr>
            <p:cNvSpPr/>
            <p:nvPr/>
          </p:nvSpPr>
          <p:spPr>
            <a:xfrm>
              <a:off x="7481466" y="5942019"/>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59" name="גליל 158">
            <a:extLst>
              <a:ext uri="{FF2B5EF4-FFF2-40B4-BE49-F238E27FC236}">
                <a16:creationId xmlns:a16="http://schemas.microsoft.com/office/drawing/2014/main" id="{5E067634-4FAC-4CC3-8D68-94F5EB3946B9}"/>
              </a:ext>
            </a:extLst>
          </p:cNvPr>
          <p:cNvSpPr/>
          <p:nvPr/>
        </p:nvSpPr>
        <p:spPr>
          <a:xfrm rot="5400000">
            <a:off x="8487568" y="1974152"/>
            <a:ext cx="180000" cy="57452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9" name="גליל 118">
            <a:extLst>
              <a:ext uri="{FF2B5EF4-FFF2-40B4-BE49-F238E27FC236}">
                <a16:creationId xmlns:a16="http://schemas.microsoft.com/office/drawing/2014/main" id="{6E7689DB-3E21-47E9-BB87-1259D79446A2}"/>
              </a:ext>
            </a:extLst>
          </p:cNvPr>
          <p:cNvSpPr/>
          <p:nvPr/>
        </p:nvSpPr>
        <p:spPr>
          <a:xfrm rot="5400000">
            <a:off x="7575123" y="1945085"/>
            <a:ext cx="174966" cy="603726"/>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60" name="TextBox 92">
            <a:extLst>
              <a:ext uri="{FF2B5EF4-FFF2-40B4-BE49-F238E27FC236}">
                <a16:creationId xmlns:a16="http://schemas.microsoft.com/office/drawing/2014/main" id="{C70307AC-5B98-4150-993A-EC5D31F57E7E}"/>
              </a:ext>
            </a:extLst>
          </p:cNvPr>
          <p:cNvSpPr txBox="1"/>
          <p:nvPr/>
        </p:nvSpPr>
        <p:spPr>
          <a:xfrm>
            <a:off x="310016"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0</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9</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61" name="TextBox 113">
            <a:extLst>
              <a:ext uri="{FF2B5EF4-FFF2-40B4-BE49-F238E27FC236}">
                <a16:creationId xmlns:a16="http://schemas.microsoft.com/office/drawing/2014/main" id="{08A591A4-ECED-447D-84E0-C7B9972544D8}"/>
              </a:ext>
            </a:extLst>
          </p:cNvPr>
          <p:cNvSpPr txBox="1"/>
          <p:nvPr/>
        </p:nvSpPr>
        <p:spPr>
          <a:xfrm>
            <a:off x="7935840" y="61797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9</a:t>
            </a:r>
            <a:r>
              <a:rPr lang="en-US" sz="2400" dirty="0">
                <a:latin typeface="Calibri" panose="020F0502020204030204" pitchFamily="34" charset="0"/>
                <a:cs typeface="Calibri" panose="020F0502020204030204" pitchFamily="34" charset="0"/>
              </a:rPr>
              <a:t>+</a:t>
            </a:r>
            <a:r>
              <a:rPr lang="en-US" sz="2400" dirty="0">
                <a:solidFill>
                  <a:schemeClr val="accent3">
                    <a:lumMod val="75000"/>
                  </a:schemeClr>
                </a:solidFill>
                <a:latin typeface="Calibri" panose="020F0502020204030204" pitchFamily="34" charset="0"/>
                <a:cs typeface="Calibri" panose="020F0502020204030204" pitchFamily="34" charset="0"/>
              </a:rPr>
              <a:t>0</a:t>
            </a:r>
            <a:endParaRPr lang="he-IL" sz="2400" dirty="0">
              <a:solidFill>
                <a:schemeClr val="accent3">
                  <a:lumMod val="75000"/>
                </a:schemeClr>
              </a:solidFill>
              <a:latin typeface="Calibri" panose="020F0502020204030204" pitchFamily="34" charset="0"/>
              <a:cs typeface="Calibri" panose="020F0502020204030204" pitchFamily="34" charset="0"/>
            </a:endParaRPr>
          </a:p>
        </p:txBody>
      </p:sp>
      <p:sp>
        <p:nvSpPr>
          <p:cNvPr id="162" name="לחצו עלי">
            <a:extLst>
              <a:ext uri="{FF2B5EF4-FFF2-40B4-BE49-F238E27FC236}">
                <a16:creationId xmlns:a16="http://schemas.microsoft.com/office/drawing/2014/main" id="{8A0DB94A-A642-4257-B9EF-41DF99258BA3}"/>
              </a:ext>
            </a:extLst>
          </p:cNvPr>
          <p:cNvSpPr/>
          <p:nvPr/>
        </p:nvSpPr>
        <p:spPr>
          <a:xfrm>
            <a:off x="291922" y="317621"/>
            <a:ext cx="2023894" cy="126097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 </a:t>
            </a:r>
            <a:endParaRPr lang="en-IL" sz="2800" dirty="0"/>
          </a:p>
        </p:txBody>
      </p:sp>
    </p:spTree>
    <p:extLst>
      <p:ext uri="{BB962C8B-B14F-4D97-AF65-F5344CB8AC3E}">
        <p14:creationId xmlns:p14="http://schemas.microsoft.com/office/powerpoint/2010/main" val="318657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62"/>
                                        </p:tgtEl>
                                        <p:attrNameLst>
                                          <p:attrName>style.visibility</p:attrName>
                                        </p:attrNameLst>
                                      </p:cBhvr>
                                      <p:to>
                                        <p:strVal val="hidden"/>
                                      </p:to>
                                    </p:set>
                                  </p:childTnLst>
                                </p:cTn>
                              </p:par>
                            </p:childTnLst>
                          </p:cTn>
                        </p:par>
                      </p:childTnLst>
                    </p:cTn>
                  </p:par>
                </p:childTnLst>
              </p:cTn>
              <p:nextCondLst>
                <p:cond evt="onClick" delay="0">
                  <p:tgtEl>
                    <p:spTgt spid="162"/>
                  </p:tgtEl>
                </p:cond>
              </p:nextCondLst>
            </p:seq>
          </p:childTnLst>
        </p:cTn>
      </p:par>
    </p:tnLst>
    <p:bldLst>
      <p:bldP spid="160" grpId="0"/>
      <p:bldP spid="161" grpId="0"/>
      <p:bldP spid="16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a:extLst>
              <a:ext uri="{FF2B5EF4-FFF2-40B4-BE49-F238E27FC236}">
                <a16:creationId xmlns:a16="http://schemas.microsoft.com/office/drawing/2014/main" id="{4F5EF4A7-8E35-4BEF-8820-26BA039B0A25}"/>
              </a:ext>
            </a:extLst>
          </p:cNvPr>
          <p:cNvGrpSpPr/>
          <p:nvPr/>
        </p:nvGrpSpPr>
        <p:grpSpPr>
          <a:xfrm>
            <a:off x="187558" y="-99392"/>
            <a:ext cx="8875190" cy="4947368"/>
            <a:chOff x="187558" y="-99392"/>
            <a:chExt cx="8875190" cy="4947368"/>
          </a:xfrm>
        </p:grpSpPr>
        <p:sp>
          <p:nvSpPr>
            <p:cNvPr id="147" name="גליל 146">
              <a:extLst>
                <a:ext uri="{FF2B5EF4-FFF2-40B4-BE49-F238E27FC236}">
                  <a16:creationId xmlns:a16="http://schemas.microsoft.com/office/drawing/2014/main" id="{71E555CD-6D2F-46EF-A523-0B698CAB707C}"/>
                </a:ext>
              </a:extLst>
            </p:cNvPr>
            <p:cNvSpPr/>
            <p:nvPr/>
          </p:nvSpPr>
          <p:spPr>
            <a:xfrm rot="5400000">
              <a:off x="8205599" y="186956"/>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6" name="גליל 145">
              <a:extLst>
                <a:ext uri="{FF2B5EF4-FFF2-40B4-BE49-F238E27FC236}">
                  <a16:creationId xmlns:a16="http://schemas.microsoft.com/office/drawing/2014/main" id="{C9FFB246-3641-4F07-BB58-B6830E8ED8D9}"/>
                </a:ext>
              </a:extLst>
            </p:cNvPr>
            <p:cNvSpPr/>
            <p:nvPr/>
          </p:nvSpPr>
          <p:spPr>
            <a:xfrm rot="5400000">
              <a:off x="369749" y="164213"/>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8" name="גליל 117">
              <a:extLst>
                <a:ext uri="{FF2B5EF4-FFF2-40B4-BE49-F238E27FC236}">
                  <a16:creationId xmlns:a16="http://schemas.microsoft.com/office/drawing/2014/main" id="{85B6520F-DC9F-4E57-9C2E-6CBD870868E3}"/>
                </a:ext>
              </a:extLst>
            </p:cNvPr>
            <p:cNvSpPr/>
            <p:nvPr/>
          </p:nvSpPr>
          <p:spPr>
            <a:xfrm rot="5400000">
              <a:off x="7121004" y="201407"/>
              <a:ext cx="180000" cy="480064"/>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7" name="גליל 116">
              <a:extLst>
                <a:ext uri="{FF2B5EF4-FFF2-40B4-BE49-F238E27FC236}">
                  <a16:creationId xmlns:a16="http://schemas.microsoft.com/office/drawing/2014/main" id="{71C92C96-A8FF-4CE0-A0E4-83C95682FAED}"/>
                </a:ext>
              </a:extLst>
            </p:cNvPr>
            <p:cNvSpPr/>
            <p:nvPr/>
          </p:nvSpPr>
          <p:spPr>
            <a:xfrm rot="5400000">
              <a:off x="6206097" y="154179"/>
              <a:ext cx="180000" cy="574521"/>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5" name="גליל 114">
              <a:extLst>
                <a:ext uri="{FF2B5EF4-FFF2-40B4-BE49-F238E27FC236}">
                  <a16:creationId xmlns:a16="http://schemas.microsoft.com/office/drawing/2014/main" id="{12907205-542D-4D35-9C2A-4F5B5B474488}"/>
                </a:ext>
              </a:extLst>
            </p:cNvPr>
            <p:cNvSpPr/>
            <p:nvPr/>
          </p:nvSpPr>
          <p:spPr>
            <a:xfrm rot="5400000">
              <a:off x="5271043" y="169249"/>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2" name="גליל 111">
              <a:extLst>
                <a:ext uri="{FF2B5EF4-FFF2-40B4-BE49-F238E27FC236}">
                  <a16:creationId xmlns:a16="http://schemas.microsoft.com/office/drawing/2014/main" id="{469799B0-F277-487B-BBED-C1BAFDC9E1FF}"/>
                </a:ext>
              </a:extLst>
            </p:cNvPr>
            <p:cNvSpPr/>
            <p:nvPr/>
          </p:nvSpPr>
          <p:spPr>
            <a:xfrm rot="5400000">
              <a:off x="3750687" y="1710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9" name="גליל 108">
              <a:extLst>
                <a:ext uri="{FF2B5EF4-FFF2-40B4-BE49-F238E27FC236}">
                  <a16:creationId xmlns:a16="http://schemas.microsoft.com/office/drawing/2014/main" id="{892CDDEC-B08E-4771-80A9-9BCE1017FDDF}"/>
                </a:ext>
              </a:extLst>
            </p:cNvPr>
            <p:cNvSpPr/>
            <p:nvPr/>
          </p:nvSpPr>
          <p:spPr>
            <a:xfrm rot="5400000">
              <a:off x="2816340" y="1710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גליל 5">
              <a:extLst>
                <a:ext uri="{FF2B5EF4-FFF2-40B4-BE49-F238E27FC236}">
                  <a16:creationId xmlns:a16="http://schemas.microsoft.com/office/drawing/2014/main" id="{5390CD1E-06D3-4254-8B71-9C855CE54C26}"/>
                </a:ext>
              </a:extLst>
            </p:cNvPr>
            <p:cNvSpPr/>
            <p:nvPr/>
          </p:nvSpPr>
          <p:spPr>
            <a:xfrm rot="5400000">
              <a:off x="1361018" y="169249"/>
              <a:ext cx="180000" cy="54438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96" name="קבוצה 95"/>
            <p:cNvGrpSpPr/>
            <p:nvPr/>
          </p:nvGrpSpPr>
          <p:grpSpPr>
            <a:xfrm>
              <a:off x="1590244" y="304284"/>
              <a:ext cx="440019" cy="4119118"/>
              <a:chOff x="951470" y="1458097"/>
              <a:chExt cx="563904" cy="4992130"/>
            </a:xfrm>
          </p:grpSpPr>
          <p:sp>
            <p:nvSpPr>
              <p:cNvPr id="3" name="צורה חופשית: צורה 2">
                <a:extLst>
                  <a:ext uri="{FF2B5EF4-FFF2-40B4-BE49-F238E27FC236}">
                    <a16:creationId xmlns:a16="http://schemas.microsoft.com/office/drawing/2014/main" id="{E865D287-35C9-4DA5-91BC-8C73DDE8BB45}"/>
                  </a:ext>
                </a:extLst>
              </p:cNvPr>
              <p:cNvSpPr/>
              <p:nvPr/>
            </p:nvSpPr>
            <p:spPr>
              <a:xfrm>
                <a:off x="951470" y="1458097"/>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6" name="אליפסה 15">
                <a:extLst>
                  <a:ext uri="{FF2B5EF4-FFF2-40B4-BE49-F238E27FC236}">
                    <a16:creationId xmlns:a16="http://schemas.microsoft.com/office/drawing/2014/main" id="{93864C43-610E-40CE-BCC5-2C9051A5B25A}"/>
                  </a:ext>
                </a:extLst>
              </p:cNvPr>
              <p:cNvSpPr/>
              <p:nvPr/>
            </p:nvSpPr>
            <p:spPr>
              <a:xfrm>
                <a:off x="969007" y="219056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1CD97486-3D7F-473F-9C71-B32A1AF55493}"/>
                  </a:ext>
                </a:extLst>
              </p:cNvPr>
              <p:cNvSpPr/>
              <p:nvPr/>
            </p:nvSpPr>
            <p:spPr>
              <a:xfrm>
                <a:off x="1017249" y="263745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D175F4B8-67F7-44D1-B8A8-A6B5A9DEC905}"/>
                  </a:ext>
                </a:extLst>
              </p:cNvPr>
              <p:cNvSpPr/>
              <p:nvPr/>
            </p:nvSpPr>
            <p:spPr>
              <a:xfrm>
                <a:off x="1010280" y="310685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2ABDC288-0648-40C5-907F-A4C7BB5A9EF7}"/>
                  </a:ext>
                </a:extLst>
              </p:cNvPr>
              <p:cNvSpPr/>
              <p:nvPr/>
            </p:nvSpPr>
            <p:spPr>
              <a:xfrm>
                <a:off x="1037120" y="356892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A905B18B-D591-4268-90FF-9C31E6789CD5}"/>
                  </a:ext>
                </a:extLst>
              </p:cNvPr>
              <p:cNvSpPr/>
              <p:nvPr/>
            </p:nvSpPr>
            <p:spPr>
              <a:xfrm>
                <a:off x="1063187"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F369FECC-38D3-411F-A9EF-C153D4DD3AAB}"/>
                  </a:ext>
                </a:extLst>
              </p:cNvPr>
              <p:cNvSpPr/>
              <p:nvPr/>
            </p:nvSpPr>
            <p:spPr>
              <a:xfrm>
                <a:off x="1049326"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6675783C-A0FB-4A01-9B3B-23F2C8657159}"/>
                  </a:ext>
                </a:extLst>
              </p:cNvPr>
              <p:cNvSpPr/>
              <p:nvPr/>
            </p:nvSpPr>
            <p:spPr>
              <a:xfrm>
                <a:off x="1083374"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12D0C38A-6FEF-4B14-8416-27A670C2C9EC}"/>
                  </a:ext>
                </a:extLst>
              </p:cNvPr>
              <p:cNvSpPr/>
              <p:nvPr/>
            </p:nvSpPr>
            <p:spPr>
              <a:xfrm>
                <a:off x="1037120"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8E958EAF-E139-4DFD-AA90-BFB9BEA19697}"/>
                  </a:ext>
                </a:extLst>
              </p:cNvPr>
              <p:cNvSpPr/>
              <p:nvPr/>
            </p:nvSpPr>
            <p:spPr>
              <a:xfrm>
                <a:off x="1038502"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4" name="גליל 3">
              <a:extLst>
                <a:ext uri="{FF2B5EF4-FFF2-40B4-BE49-F238E27FC236}">
                  <a16:creationId xmlns:a16="http://schemas.microsoft.com/office/drawing/2014/main" id="{972FFA5C-3C3D-4FD6-B076-EC0FE829D546}"/>
                </a:ext>
              </a:extLst>
            </p:cNvPr>
            <p:cNvSpPr/>
            <p:nvPr/>
          </p:nvSpPr>
          <p:spPr>
            <a:xfrm rot="5400000">
              <a:off x="1798282" y="171085"/>
              <a:ext cx="180000" cy="540708"/>
            </a:xfrm>
            <a:prstGeom prst="can">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95" name="קבוצה 94"/>
            <p:cNvGrpSpPr/>
            <p:nvPr/>
          </p:nvGrpSpPr>
          <p:grpSpPr>
            <a:xfrm>
              <a:off x="2354946" y="285060"/>
              <a:ext cx="429555" cy="4119118"/>
              <a:chOff x="2158313" y="1481850"/>
              <a:chExt cx="550494" cy="4992130"/>
            </a:xfrm>
          </p:grpSpPr>
          <p:sp>
            <p:nvSpPr>
              <p:cNvPr id="7" name="צורה חופשית: צורה 6">
                <a:extLst>
                  <a:ext uri="{FF2B5EF4-FFF2-40B4-BE49-F238E27FC236}">
                    <a16:creationId xmlns:a16="http://schemas.microsoft.com/office/drawing/2014/main" id="{0D7B6B9E-E6F0-4115-AF0C-70E3FD2ADAE2}"/>
                  </a:ext>
                </a:extLst>
              </p:cNvPr>
              <p:cNvSpPr/>
              <p:nvPr/>
            </p:nvSpPr>
            <p:spPr>
              <a:xfrm>
                <a:off x="2197832" y="14818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5" name="אליפסה 24">
                <a:extLst>
                  <a:ext uri="{FF2B5EF4-FFF2-40B4-BE49-F238E27FC236}">
                    <a16:creationId xmlns:a16="http://schemas.microsoft.com/office/drawing/2014/main" id="{ADF461E3-E258-4576-A0D6-43A71A7D7D35}"/>
                  </a:ext>
                </a:extLst>
              </p:cNvPr>
              <p:cNvSpPr/>
              <p:nvPr/>
            </p:nvSpPr>
            <p:spPr>
              <a:xfrm>
                <a:off x="2158313" y="221748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6" name="אליפסה 25">
                <a:extLst>
                  <a:ext uri="{FF2B5EF4-FFF2-40B4-BE49-F238E27FC236}">
                    <a16:creationId xmlns:a16="http://schemas.microsoft.com/office/drawing/2014/main" id="{2D346624-9170-4231-9B68-65753235D3DF}"/>
                  </a:ext>
                </a:extLst>
              </p:cNvPr>
              <p:cNvSpPr/>
              <p:nvPr/>
            </p:nvSpPr>
            <p:spPr>
              <a:xfrm>
                <a:off x="2206555" y="266437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7" name="אליפסה 26">
                <a:extLst>
                  <a:ext uri="{FF2B5EF4-FFF2-40B4-BE49-F238E27FC236}">
                    <a16:creationId xmlns:a16="http://schemas.microsoft.com/office/drawing/2014/main" id="{D98CA275-FAB7-4A09-ADC6-076D2908F55D}"/>
                  </a:ext>
                </a:extLst>
              </p:cNvPr>
              <p:cNvSpPr/>
              <p:nvPr/>
            </p:nvSpPr>
            <p:spPr>
              <a:xfrm>
                <a:off x="2199586" y="313378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8" name="אליפסה 27">
                <a:extLst>
                  <a:ext uri="{FF2B5EF4-FFF2-40B4-BE49-F238E27FC236}">
                    <a16:creationId xmlns:a16="http://schemas.microsoft.com/office/drawing/2014/main" id="{927EF138-94F9-44AA-85AF-E8E778C1451B}"/>
                  </a:ext>
                </a:extLst>
              </p:cNvPr>
              <p:cNvSpPr/>
              <p:nvPr/>
            </p:nvSpPr>
            <p:spPr>
              <a:xfrm>
                <a:off x="2226426" y="359584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9" name="אליפסה 28">
                <a:extLst>
                  <a:ext uri="{FF2B5EF4-FFF2-40B4-BE49-F238E27FC236}">
                    <a16:creationId xmlns:a16="http://schemas.microsoft.com/office/drawing/2014/main" id="{36856E23-B6E6-434B-A828-2AD8AB557677}"/>
                  </a:ext>
                </a:extLst>
              </p:cNvPr>
              <p:cNvSpPr/>
              <p:nvPr/>
            </p:nvSpPr>
            <p:spPr>
              <a:xfrm>
                <a:off x="2252493"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0" name="אליפסה 29">
                <a:extLst>
                  <a:ext uri="{FF2B5EF4-FFF2-40B4-BE49-F238E27FC236}">
                    <a16:creationId xmlns:a16="http://schemas.microsoft.com/office/drawing/2014/main" id="{E015A464-A36B-463E-A7E4-34052083FF69}"/>
                  </a:ext>
                </a:extLst>
              </p:cNvPr>
              <p:cNvSpPr/>
              <p:nvPr/>
            </p:nvSpPr>
            <p:spPr>
              <a:xfrm>
                <a:off x="2238632"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1" name="אליפסה 30">
                <a:extLst>
                  <a:ext uri="{FF2B5EF4-FFF2-40B4-BE49-F238E27FC236}">
                    <a16:creationId xmlns:a16="http://schemas.microsoft.com/office/drawing/2014/main" id="{5AB90A90-01DA-408E-92A1-84577EFB07A5}"/>
                  </a:ext>
                </a:extLst>
              </p:cNvPr>
              <p:cNvSpPr/>
              <p:nvPr/>
            </p:nvSpPr>
            <p:spPr>
              <a:xfrm>
                <a:off x="2272680"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2" name="אליפסה 31">
                <a:extLst>
                  <a:ext uri="{FF2B5EF4-FFF2-40B4-BE49-F238E27FC236}">
                    <a16:creationId xmlns:a16="http://schemas.microsoft.com/office/drawing/2014/main" id="{388ECB64-3868-4D81-B43E-84CFBAB52B09}"/>
                  </a:ext>
                </a:extLst>
              </p:cNvPr>
              <p:cNvSpPr/>
              <p:nvPr/>
            </p:nvSpPr>
            <p:spPr>
              <a:xfrm>
                <a:off x="2226426"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3" name="אליפסה 32">
                <a:extLst>
                  <a:ext uri="{FF2B5EF4-FFF2-40B4-BE49-F238E27FC236}">
                    <a16:creationId xmlns:a16="http://schemas.microsoft.com/office/drawing/2014/main" id="{83967A90-1EF3-4735-9BB2-5D01EC5CD9D1}"/>
                  </a:ext>
                </a:extLst>
              </p:cNvPr>
              <p:cNvSpPr/>
              <p:nvPr/>
            </p:nvSpPr>
            <p:spPr>
              <a:xfrm>
                <a:off x="2276807" y="587924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7" name="קבוצה 96"/>
            <p:cNvGrpSpPr/>
            <p:nvPr/>
          </p:nvGrpSpPr>
          <p:grpSpPr>
            <a:xfrm>
              <a:off x="4278212" y="299215"/>
              <a:ext cx="480255" cy="4119118"/>
              <a:chOff x="4017960" y="1454928"/>
              <a:chExt cx="615468" cy="4992130"/>
            </a:xfrm>
          </p:grpSpPr>
          <p:sp>
            <p:nvSpPr>
              <p:cNvPr id="11" name="צורה חופשית: צורה 10">
                <a:extLst>
                  <a:ext uri="{FF2B5EF4-FFF2-40B4-BE49-F238E27FC236}">
                    <a16:creationId xmlns:a16="http://schemas.microsoft.com/office/drawing/2014/main" id="{CF18441D-709D-4DD8-BAD7-D01C66E1F916}"/>
                  </a:ext>
                </a:extLst>
              </p:cNvPr>
              <p:cNvSpPr/>
              <p:nvPr/>
            </p:nvSpPr>
            <p:spPr>
              <a:xfrm>
                <a:off x="4017960" y="1454928"/>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3" name="אליפסה 42">
                <a:extLst>
                  <a:ext uri="{FF2B5EF4-FFF2-40B4-BE49-F238E27FC236}">
                    <a16:creationId xmlns:a16="http://schemas.microsoft.com/office/drawing/2014/main" id="{ADB517D2-661D-4A7F-85E3-53237B947D15}"/>
                  </a:ext>
                </a:extLst>
              </p:cNvPr>
              <p:cNvSpPr/>
              <p:nvPr/>
            </p:nvSpPr>
            <p:spPr>
              <a:xfrm>
                <a:off x="4087061" y="211557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6BFAAA76-6F98-4F8E-B9CA-C8AE9B0CD1EA}"/>
                  </a:ext>
                </a:extLst>
              </p:cNvPr>
              <p:cNvSpPr/>
              <p:nvPr/>
            </p:nvSpPr>
            <p:spPr>
              <a:xfrm>
                <a:off x="4135303" y="25624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3719A69A-183E-4143-84B2-68F1B4399574}"/>
                  </a:ext>
                </a:extLst>
              </p:cNvPr>
              <p:cNvSpPr/>
              <p:nvPr/>
            </p:nvSpPr>
            <p:spPr>
              <a:xfrm>
                <a:off x="4128334" y="303187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6" name="אליפסה 45">
                <a:extLst>
                  <a:ext uri="{FF2B5EF4-FFF2-40B4-BE49-F238E27FC236}">
                    <a16:creationId xmlns:a16="http://schemas.microsoft.com/office/drawing/2014/main" id="{D26C9AB8-91DE-4F7A-BE24-A161AC98B51F}"/>
                  </a:ext>
                </a:extLst>
              </p:cNvPr>
              <p:cNvSpPr/>
              <p:nvPr/>
            </p:nvSpPr>
            <p:spPr>
              <a:xfrm>
                <a:off x="4155174" y="349393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31D8D5B8-6047-4AE2-B66A-B5BE554010B2}"/>
                  </a:ext>
                </a:extLst>
              </p:cNvPr>
              <p:cNvSpPr/>
              <p:nvPr/>
            </p:nvSpPr>
            <p:spPr>
              <a:xfrm>
                <a:off x="4181241" y="392459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8" name="אליפסה 47">
                <a:extLst>
                  <a:ext uri="{FF2B5EF4-FFF2-40B4-BE49-F238E27FC236}">
                    <a16:creationId xmlns:a16="http://schemas.microsoft.com/office/drawing/2014/main" id="{0C2D3296-4386-467A-9451-97D54724A226}"/>
                  </a:ext>
                </a:extLst>
              </p:cNvPr>
              <p:cNvSpPr/>
              <p:nvPr/>
            </p:nvSpPr>
            <p:spPr>
              <a:xfrm>
                <a:off x="4167380" y="440528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9" name="אליפסה 48">
                <a:extLst>
                  <a:ext uri="{FF2B5EF4-FFF2-40B4-BE49-F238E27FC236}">
                    <a16:creationId xmlns:a16="http://schemas.microsoft.com/office/drawing/2014/main" id="{6E6BAC4A-140C-453C-968C-88339D7D9598}"/>
                  </a:ext>
                </a:extLst>
              </p:cNvPr>
              <p:cNvSpPr/>
              <p:nvPr/>
            </p:nvSpPr>
            <p:spPr>
              <a:xfrm>
                <a:off x="4201428" y="483978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0" name="אליפסה 49">
                <a:extLst>
                  <a:ext uri="{FF2B5EF4-FFF2-40B4-BE49-F238E27FC236}">
                    <a16:creationId xmlns:a16="http://schemas.microsoft.com/office/drawing/2014/main" id="{F8282B3E-CE03-46FC-9747-E0F60BCE950F}"/>
                  </a:ext>
                </a:extLst>
              </p:cNvPr>
              <p:cNvSpPr/>
              <p:nvPr/>
            </p:nvSpPr>
            <p:spPr>
              <a:xfrm>
                <a:off x="4155174" y="532491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1" name="אליפסה 50">
                <a:extLst>
                  <a:ext uri="{FF2B5EF4-FFF2-40B4-BE49-F238E27FC236}">
                    <a16:creationId xmlns:a16="http://schemas.microsoft.com/office/drawing/2014/main" id="{2803AC20-DB57-40CC-A7F1-426A26A50F76}"/>
                  </a:ext>
                </a:extLst>
              </p:cNvPr>
              <p:cNvSpPr/>
              <p:nvPr/>
            </p:nvSpPr>
            <p:spPr>
              <a:xfrm>
                <a:off x="4156556" y="581004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4" name="קבוצה 93"/>
            <p:cNvGrpSpPr/>
            <p:nvPr/>
          </p:nvGrpSpPr>
          <p:grpSpPr>
            <a:xfrm>
              <a:off x="5111098" y="282326"/>
              <a:ext cx="467369" cy="4119118"/>
              <a:chOff x="4854472" y="1438039"/>
              <a:chExt cx="598955" cy="4992130"/>
            </a:xfrm>
          </p:grpSpPr>
          <p:sp>
            <p:nvSpPr>
              <p:cNvPr id="15" name="צורה חופשית: צורה 14">
                <a:extLst>
                  <a:ext uri="{FF2B5EF4-FFF2-40B4-BE49-F238E27FC236}">
                    <a16:creationId xmlns:a16="http://schemas.microsoft.com/office/drawing/2014/main" id="{944763AF-8C1B-4BCE-8FE9-55A0330B00A8}"/>
                  </a:ext>
                </a:extLst>
              </p:cNvPr>
              <p:cNvSpPr/>
              <p:nvPr/>
            </p:nvSpPr>
            <p:spPr>
              <a:xfrm>
                <a:off x="4854472" y="1438039"/>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2" name="אליפסה 51">
                <a:extLst>
                  <a:ext uri="{FF2B5EF4-FFF2-40B4-BE49-F238E27FC236}">
                    <a16:creationId xmlns:a16="http://schemas.microsoft.com/office/drawing/2014/main" id="{FF3DD388-267D-4634-A02D-CBB6026352BC}"/>
                  </a:ext>
                </a:extLst>
              </p:cNvPr>
              <p:cNvSpPr/>
              <p:nvPr/>
            </p:nvSpPr>
            <p:spPr>
              <a:xfrm>
                <a:off x="4907060" y="221990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3" name="אליפסה 52">
                <a:extLst>
                  <a:ext uri="{FF2B5EF4-FFF2-40B4-BE49-F238E27FC236}">
                    <a16:creationId xmlns:a16="http://schemas.microsoft.com/office/drawing/2014/main" id="{3EB20F72-E543-42A8-9C4E-7FECE66B0AF3}"/>
                  </a:ext>
                </a:extLst>
              </p:cNvPr>
              <p:cNvSpPr/>
              <p:nvPr/>
            </p:nvSpPr>
            <p:spPr>
              <a:xfrm>
                <a:off x="4955302" y="266679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BBA9EDDF-C42F-4CA8-AE33-C298AEEB685B}"/>
                  </a:ext>
                </a:extLst>
              </p:cNvPr>
              <p:cNvSpPr/>
              <p:nvPr/>
            </p:nvSpPr>
            <p:spPr>
              <a:xfrm>
                <a:off x="4948333" y="313620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5" name="אליפסה 54">
                <a:extLst>
                  <a:ext uri="{FF2B5EF4-FFF2-40B4-BE49-F238E27FC236}">
                    <a16:creationId xmlns:a16="http://schemas.microsoft.com/office/drawing/2014/main" id="{1A4AC70F-D184-404A-BEFC-EC417B3DE7B9}"/>
                  </a:ext>
                </a:extLst>
              </p:cNvPr>
              <p:cNvSpPr/>
              <p:nvPr/>
            </p:nvSpPr>
            <p:spPr>
              <a:xfrm>
                <a:off x="4975173" y="359826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6" name="אליפסה 55">
                <a:extLst>
                  <a:ext uri="{FF2B5EF4-FFF2-40B4-BE49-F238E27FC236}">
                    <a16:creationId xmlns:a16="http://schemas.microsoft.com/office/drawing/2014/main" id="{CAB92EB9-A070-47EA-A68F-5A191AE376CE}"/>
                  </a:ext>
                </a:extLst>
              </p:cNvPr>
              <p:cNvSpPr/>
              <p:nvPr/>
            </p:nvSpPr>
            <p:spPr>
              <a:xfrm>
                <a:off x="5001240" y="402892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7" name="אליפסה 56">
                <a:extLst>
                  <a:ext uri="{FF2B5EF4-FFF2-40B4-BE49-F238E27FC236}">
                    <a16:creationId xmlns:a16="http://schemas.microsoft.com/office/drawing/2014/main" id="{621F853B-481B-4299-9B6A-57CAFABA50AF}"/>
                  </a:ext>
                </a:extLst>
              </p:cNvPr>
              <p:cNvSpPr/>
              <p:nvPr/>
            </p:nvSpPr>
            <p:spPr>
              <a:xfrm>
                <a:off x="4987379" y="450961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8" name="אליפסה 57">
                <a:extLst>
                  <a:ext uri="{FF2B5EF4-FFF2-40B4-BE49-F238E27FC236}">
                    <a16:creationId xmlns:a16="http://schemas.microsoft.com/office/drawing/2014/main" id="{B8823CE8-52AD-46B7-9893-5A3BC69F4FBB}"/>
                  </a:ext>
                </a:extLst>
              </p:cNvPr>
              <p:cNvSpPr/>
              <p:nvPr/>
            </p:nvSpPr>
            <p:spPr>
              <a:xfrm>
                <a:off x="5021427" y="494411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9" name="אליפסה 58">
                <a:extLst>
                  <a:ext uri="{FF2B5EF4-FFF2-40B4-BE49-F238E27FC236}">
                    <a16:creationId xmlns:a16="http://schemas.microsoft.com/office/drawing/2014/main" id="{8D30C8E9-95FB-40D6-9D82-8221D1EF755E}"/>
                  </a:ext>
                </a:extLst>
              </p:cNvPr>
              <p:cNvSpPr/>
              <p:nvPr/>
            </p:nvSpPr>
            <p:spPr>
              <a:xfrm>
                <a:off x="4975173" y="542924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0" name="אליפסה 59">
                <a:extLst>
                  <a:ext uri="{FF2B5EF4-FFF2-40B4-BE49-F238E27FC236}">
                    <a16:creationId xmlns:a16="http://schemas.microsoft.com/office/drawing/2014/main" id="{0627765D-8679-4C38-AB75-A9023370C103}"/>
                  </a:ext>
                </a:extLst>
              </p:cNvPr>
              <p:cNvSpPr/>
              <p:nvPr/>
            </p:nvSpPr>
            <p:spPr>
              <a:xfrm>
                <a:off x="4976555" y="591437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8" name="קבוצה 97"/>
            <p:cNvGrpSpPr/>
            <p:nvPr/>
          </p:nvGrpSpPr>
          <p:grpSpPr>
            <a:xfrm>
              <a:off x="5951796" y="269437"/>
              <a:ext cx="467369" cy="4119118"/>
              <a:chOff x="5695170" y="1425150"/>
              <a:chExt cx="598955" cy="4992130"/>
            </a:xfrm>
          </p:grpSpPr>
          <p:sp>
            <p:nvSpPr>
              <p:cNvPr id="61" name="צורה חופשית: צורה 60">
                <a:extLst>
                  <a:ext uri="{FF2B5EF4-FFF2-40B4-BE49-F238E27FC236}">
                    <a16:creationId xmlns:a16="http://schemas.microsoft.com/office/drawing/2014/main" id="{12FE423F-13FE-49B4-9A72-77FCEE5BD1D6}"/>
                  </a:ext>
                </a:extLst>
              </p:cNvPr>
              <p:cNvSpPr/>
              <p:nvPr/>
            </p:nvSpPr>
            <p:spPr>
              <a:xfrm>
                <a:off x="5695170" y="14251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3" name="אליפסה 62">
                <a:extLst>
                  <a:ext uri="{FF2B5EF4-FFF2-40B4-BE49-F238E27FC236}">
                    <a16:creationId xmlns:a16="http://schemas.microsoft.com/office/drawing/2014/main" id="{57E4EAF7-C539-40AB-85FC-F2CE22E3B876}"/>
                  </a:ext>
                </a:extLst>
              </p:cNvPr>
              <p:cNvSpPr/>
              <p:nvPr/>
            </p:nvSpPr>
            <p:spPr>
              <a:xfrm>
                <a:off x="5747758" y="220701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4" name="אליפסה 63">
                <a:extLst>
                  <a:ext uri="{FF2B5EF4-FFF2-40B4-BE49-F238E27FC236}">
                    <a16:creationId xmlns:a16="http://schemas.microsoft.com/office/drawing/2014/main" id="{3243B3A0-41AE-42A2-9224-56DE9236140F}"/>
                  </a:ext>
                </a:extLst>
              </p:cNvPr>
              <p:cNvSpPr/>
              <p:nvPr/>
            </p:nvSpPr>
            <p:spPr>
              <a:xfrm>
                <a:off x="5796000" y="265390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5" name="אליפסה 64">
                <a:extLst>
                  <a:ext uri="{FF2B5EF4-FFF2-40B4-BE49-F238E27FC236}">
                    <a16:creationId xmlns:a16="http://schemas.microsoft.com/office/drawing/2014/main" id="{07435C0C-5E25-4736-A2E2-E348910C9A3D}"/>
                  </a:ext>
                </a:extLst>
              </p:cNvPr>
              <p:cNvSpPr/>
              <p:nvPr/>
            </p:nvSpPr>
            <p:spPr>
              <a:xfrm>
                <a:off x="5789031" y="31233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6" name="אליפסה 65">
                <a:extLst>
                  <a:ext uri="{FF2B5EF4-FFF2-40B4-BE49-F238E27FC236}">
                    <a16:creationId xmlns:a16="http://schemas.microsoft.com/office/drawing/2014/main" id="{805E3DBA-ED61-490E-BA43-29A69995DD3D}"/>
                  </a:ext>
                </a:extLst>
              </p:cNvPr>
              <p:cNvSpPr/>
              <p:nvPr/>
            </p:nvSpPr>
            <p:spPr>
              <a:xfrm>
                <a:off x="5815871" y="358537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7" name="אליפסה 66">
                <a:extLst>
                  <a:ext uri="{FF2B5EF4-FFF2-40B4-BE49-F238E27FC236}">
                    <a16:creationId xmlns:a16="http://schemas.microsoft.com/office/drawing/2014/main" id="{62A1CD83-C30F-4BF4-BD52-0FE9B0A48618}"/>
                  </a:ext>
                </a:extLst>
              </p:cNvPr>
              <p:cNvSpPr/>
              <p:nvPr/>
            </p:nvSpPr>
            <p:spPr>
              <a:xfrm>
                <a:off x="5841938" y="401603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8" name="אליפסה 67">
                <a:extLst>
                  <a:ext uri="{FF2B5EF4-FFF2-40B4-BE49-F238E27FC236}">
                    <a16:creationId xmlns:a16="http://schemas.microsoft.com/office/drawing/2014/main" id="{A045789D-3480-4912-A687-4905A6F13F61}"/>
                  </a:ext>
                </a:extLst>
              </p:cNvPr>
              <p:cNvSpPr/>
              <p:nvPr/>
            </p:nvSpPr>
            <p:spPr>
              <a:xfrm>
                <a:off x="5828077" y="449672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9" name="אליפסה 68">
                <a:extLst>
                  <a:ext uri="{FF2B5EF4-FFF2-40B4-BE49-F238E27FC236}">
                    <a16:creationId xmlns:a16="http://schemas.microsoft.com/office/drawing/2014/main" id="{6206B65C-37CE-4ADE-A6FB-BF90EFD4B61F}"/>
                  </a:ext>
                </a:extLst>
              </p:cNvPr>
              <p:cNvSpPr/>
              <p:nvPr/>
            </p:nvSpPr>
            <p:spPr>
              <a:xfrm>
                <a:off x="5862125" y="493122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6E1644FF-AC15-4A99-B09A-2D59E0A996DE}"/>
                  </a:ext>
                </a:extLst>
              </p:cNvPr>
              <p:cNvSpPr/>
              <p:nvPr/>
            </p:nvSpPr>
            <p:spPr>
              <a:xfrm>
                <a:off x="5815871" y="541635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1" name="אליפסה 70">
                <a:extLst>
                  <a:ext uri="{FF2B5EF4-FFF2-40B4-BE49-F238E27FC236}">
                    <a16:creationId xmlns:a16="http://schemas.microsoft.com/office/drawing/2014/main" id="{EA7CED17-603F-4FA0-BF33-A4B42D41DE0F}"/>
                  </a:ext>
                </a:extLst>
              </p:cNvPr>
              <p:cNvSpPr/>
              <p:nvPr/>
            </p:nvSpPr>
            <p:spPr>
              <a:xfrm>
                <a:off x="5817253" y="59014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8" name="קבוצה 7"/>
            <p:cNvGrpSpPr/>
            <p:nvPr/>
          </p:nvGrpSpPr>
          <p:grpSpPr>
            <a:xfrm>
              <a:off x="6745234" y="322861"/>
              <a:ext cx="467369" cy="4119118"/>
              <a:chOff x="6518685" y="1478574"/>
              <a:chExt cx="598955" cy="4992130"/>
            </a:xfrm>
          </p:grpSpPr>
          <p:sp>
            <p:nvSpPr>
              <p:cNvPr id="72" name="צורה חופשית: צורה 71">
                <a:extLst>
                  <a:ext uri="{FF2B5EF4-FFF2-40B4-BE49-F238E27FC236}">
                    <a16:creationId xmlns:a16="http://schemas.microsoft.com/office/drawing/2014/main" id="{51A3FF93-3E02-43A1-9233-1379B6EC09E4}"/>
                  </a:ext>
                </a:extLst>
              </p:cNvPr>
              <p:cNvSpPr/>
              <p:nvPr/>
            </p:nvSpPr>
            <p:spPr>
              <a:xfrm>
                <a:off x="6518685" y="1478574"/>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2934CAF4-10D1-424F-B747-46CDBAFFEEBC}"/>
                  </a:ext>
                </a:extLst>
              </p:cNvPr>
              <p:cNvSpPr/>
              <p:nvPr/>
            </p:nvSpPr>
            <p:spPr>
              <a:xfrm>
                <a:off x="6571273" y="226044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4" name="אליפסה 73">
                <a:extLst>
                  <a:ext uri="{FF2B5EF4-FFF2-40B4-BE49-F238E27FC236}">
                    <a16:creationId xmlns:a16="http://schemas.microsoft.com/office/drawing/2014/main" id="{86BDFFED-391A-45EA-BE00-487BF71BB8BF}"/>
                  </a:ext>
                </a:extLst>
              </p:cNvPr>
              <p:cNvSpPr/>
              <p:nvPr/>
            </p:nvSpPr>
            <p:spPr>
              <a:xfrm>
                <a:off x="6619515" y="2707329"/>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5" name="אליפסה 74">
                <a:extLst>
                  <a:ext uri="{FF2B5EF4-FFF2-40B4-BE49-F238E27FC236}">
                    <a16:creationId xmlns:a16="http://schemas.microsoft.com/office/drawing/2014/main" id="{CA2E3261-8723-4256-A27B-50212837EEAB}"/>
                  </a:ext>
                </a:extLst>
              </p:cNvPr>
              <p:cNvSpPr/>
              <p:nvPr/>
            </p:nvSpPr>
            <p:spPr>
              <a:xfrm>
                <a:off x="6612546" y="317673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6" name="אליפסה 75">
                <a:extLst>
                  <a:ext uri="{FF2B5EF4-FFF2-40B4-BE49-F238E27FC236}">
                    <a16:creationId xmlns:a16="http://schemas.microsoft.com/office/drawing/2014/main" id="{DDCE6974-417C-43CA-A270-DB9050075A3D}"/>
                  </a:ext>
                </a:extLst>
              </p:cNvPr>
              <p:cNvSpPr/>
              <p:nvPr/>
            </p:nvSpPr>
            <p:spPr>
              <a:xfrm>
                <a:off x="6639386" y="363880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7" name="אליפסה 76">
                <a:extLst>
                  <a:ext uri="{FF2B5EF4-FFF2-40B4-BE49-F238E27FC236}">
                    <a16:creationId xmlns:a16="http://schemas.microsoft.com/office/drawing/2014/main" id="{ABBDDFCC-5ADC-4F8C-A6B6-AEBF64E44EF6}"/>
                  </a:ext>
                </a:extLst>
              </p:cNvPr>
              <p:cNvSpPr/>
              <p:nvPr/>
            </p:nvSpPr>
            <p:spPr>
              <a:xfrm>
                <a:off x="6665453" y="406946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8" name="אליפסה 77">
                <a:extLst>
                  <a:ext uri="{FF2B5EF4-FFF2-40B4-BE49-F238E27FC236}">
                    <a16:creationId xmlns:a16="http://schemas.microsoft.com/office/drawing/2014/main" id="{340D5793-59BD-406F-A05D-EBB1AADCCC61}"/>
                  </a:ext>
                </a:extLst>
              </p:cNvPr>
              <p:cNvSpPr/>
              <p:nvPr/>
            </p:nvSpPr>
            <p:spPr>
              <a:xfrm>
                <a:off x="6651592" y="45501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9" name="אליפסה 78">
                <a:extLst>
                  <a:ext uri="{FF2B5EF4-FFF2-40B4-BE49-F238E27FC236}">
                    <a16:creationId xmlns:a16="http://schemas.microsoft.com/office/drawing/2014/main" id="{B888B8E5-AC39-4198-9982-B3DA9D70EBA2}"/>
                  </a:ext>
                </a:extLst>
              </p:cNvPr>
              <p:cNvSpPr/>
              <p:nvPr/>
            </p:nvSpPr>
            <p:spPr>
              <a:xfrm>
                <a:off x="6685640" y="498465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0" name="אליפסה 79">
                <a:extLst>
                  <a:ext uri="{FF2B5EF4-FFF2-40B4-BE49-F238E27FC236}">
                    <a16:creationId xmlns:a16="http://schemas.microsoft.com/office/drawing/2014/main" id="{FBB12FC3-7DAB-4789-BA1F-2524A79B0D51}"/>
                  </a:ext>
                </a:extLst>
              </p:cNvPr>
              <p:cNvSpPr/>
              <p:nvPr/>
            </p:nvSpPr>
            <p:spPr>
              <a:xfrm>
                <a:off x="6639386" y="546978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1" name="אליפסה 80">
                <a:extLst>
                  <a:ext uri="{FF2B5EF4-FFF2-40B4-BE49-F238E27FC236}">
                    <a16:creationId xmlns:a16="http://schemas.microsoft.com/office/drawing/2014/main" id="{2B189ABE-0501-43AA-B9FB-F981EE257C20}"/>
                  </a:ext>
                </a:extLst>
              </p:cNvPr>
              <p:cNvSpPr/>
              <p:nvPr/>
            </p:nvSpPr>
            <p:spPr>
              <a:xfrm>
                <a:off x="6640768" y="595490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99" name="קבוצה 98"/>
            <p:cNvGrpSpPr/>
            <p:nvPr/>
          </p:nvGrpSpPr>
          <p:grpSpPr>
            <a:xfrm>
              <a:off x="7451036" y="285761"/>
              <a:ext cx="467369" cy="4119118"/>
              <a:chOff x="7359383" y="1465685"/>
              <a:chExt cx="598955" cy="4992130"/>
            </a:xfrm>
          </p:grpSpPr>
          <p:sp>
            <p:nvSpPr>
              <p:cNvPr id="82" name="צורה חופשית: צורה 81">
                <a:extLst>
                  <a:ext uri="{FF2B5EF4-FFF2-40B4-BE49-F238E27FC236}">
                    <a16:creationId xmlns:a16="http://schemas.microsoft.com/office/drawing/2014/main" id="{2730BB9C-5EA9-4DB6-B202-4CD7224E5042}"/>
                  </a:ext>
                </a:extLst>
              </p:cNvPr>
              <p:cNvSpPr/>
              <p:nvPr/>
            </p:nvSpPr>
            <p:spPr>
              <a:xfrm>
                <a:off x="7359383" y="1465685"/>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3D2F6842-44B0-4BAC-A627-7671DF71699F}"/>
                  </a:ext>
                </a:extLst>
              </p:cNvPr>
              <p:cNvSpPr/>
              <p:nvPr/>
            </p:nvSpPr>
            <p:spPr>
              <a:xfrm>
                <a:off x="7411971" y="224755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9171EF66-D2D3-4F5F-9045-FB3326A2C0C6}"/>
                  </a:ext>
                </a:extLst>
              </p:cNvPr>
              <p:cNvSpPr/>
              <p:nvPr/>
            </p:nvSpPr>
            <p:spPr>
              <a:xfrm>
                <a:off x="7460213" y="269444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5" name="אליפסה 84">
                <a:extLst>
                  <a:ext uri="{FF2B5EF4-FFF2-40B4-BE49-F238E27FC236}">
                    <a16:creationId xmlns:a16="http://schemas.microsoft.com/office/drawing/2014/main" id="{7D20106A-6B5D-4B22-B77F-5D0A1A6C3AAF}"/>
                  </a:ext>
                </a:extLst>
              </p:cNvPr>
              <p:cNvSpPr/>
              <p:nvPr/>
            </p:nvSpPr>
            <p:spPr>
              <a:xfrm>
                <a:off x="7453244" y="31638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6" name="אליפסה 85">
                <a:extLst>
                  <a:ext uri="{FF2B5EF4-FFF2-40B4-BE49-F238E27FC236}">
                    <a16:creationId xmlns:a16="http://schemas.microsoft.com/office/drawing/2014/main" id="{B67931FA-A1B8-405E-BB34-5624ADAF8596}"/>
                  </a:ext>
                </a:extLst>
              </p:cNvPr>
              <p:cNvSpPr/>
              <p:nvPr/>
            </p:nvSpPr>
            <p:spPr>
              <a:xfrm>
                <a:off x="7480084" y="362591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7" name="אליפסה 86">
                <a:extLst>
                  <a:ext uri="{FF2B5EF4-FFF2-40B4-BE49-F238E27FC236}">
                    <a16:creationId xmlns:a16="http://schemas.microsoft.com/office/drawing/2014/main" id="{8CEFA547-AC2F-4C0B-855C-B5A06066689A}"/>
                  </a:ext>
                </a:extLst>
              </p:cNvPr>
              <p:cNvSpPr/>
              <p:nvPr/>
            </p:nvSpPr>
            <p:spPr>
              <a:xfrm>
                <a:off x="7506151" y="405657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8" name="אליפסה 87">
                <a:extLst>
                  <a:ext uri="{FF2B5EF4-FFF2-40B4-BE49-F238E27FC236}">
                    <a16:creationId xmlns:a16="http://schemas.microsoft.com/office/drawing/2014/main" id="{F8C34848-13C0-4EB1-8AC2-6C785225FDC5}"/>
                  </a:ext>
                </a:extLst>
              </p:cNvPr>
              <p:cNvSpPr/>
              <p:nvPr/>
            </p:nvSpPr>
            <p:spPr>
              <a:xfrm>
                <a:off x="7492290" y="453725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9" name="אליפסה 88">
                <a:extLst>
                  <a:ext uri="{FF2B5EF4-FFF2-40B4-BE49-F238E27FC236}">
                    <a16:creationId xmlns:a16="http://schemas.microsoft.com/office/drawing/2014/main" id="{9D43E00B-C2AC-4C4C-A9B0-40D2FCCA4A67}"/>
                  </a:ext>
                </a:extLst>
              </p:cNvPr>
              <p:cNvSpPr/>
              <p:nvPr/>
            </p:nvSpPr>
            <p:spPr>
              <a:xfrm>
                <a:off x="7526338" y="49717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0" name="אליפסה 89">
                <a:extLst>
                  <a:ext uri="{FF2B5EF4-FFF2-40B4-BE49-F238E27FC236}">
                    <a16:creationId xmlns:a16="http://schemas.microsoft.com/office/drawing/2014/main" id="{A9056414-A1AD-4C85-AF04-5C94230336FD}"/>
                  </a:ext>
                </a:extLst>
              </p:cNvPr>
              <p:cNvSpPr/>
              <p:nvPr/>
            </p:nvSpPr>
            <p:spPr>
              <a:xfrm>
                <a:off x="7480084" y="545689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1" name="אליפסה 90">
                <a:extLst>
                  <a:ext uri="{FF2B5EF4-FFF2-40B4-BE49-F238E27FC236}">
                    <a16:creationId xmlns:a16="http://schemas.microsoft.com/office/drawing/2014/main" id="{611A639C-24FB-4EA2-97E5-10422E0645C3}"/>
                  </a:ext>
                </a:extLst>
              </p:cNvPr>
              <p:cNvSpPr/>
              <p:nvPr/>
            </p:nvSpPr>
            <p:spPr>
              <a:xfrm>
                <a:off x="7481466" y="594201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08" name="גליל 107">
              <a:extLst>
                <a:ext uri="{FF2B5EF4-FFF2-40B4-BE49-F238E27FC236}">
                  <a16:creationId xmlns:a16="http://schemas.microsoft.com/office/drawing/2014/main" id="{83E54AC4-CC8B-4815-9074-C1DEB6263F45}"/>
                </a:ext>
              </a:extLst>
            </p:cNvPr>
            <p:cNvSpPr/>
            <p:nvPr/>
          </p:nvSpPr>
          <p:spPr>
            <a:xfrm rot="5400000">
              <a:off x="2296072" y="154179"/>
              <a:ext cx="180000" cy="57452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0" name="גליל 109">
              <a:extLst>
                <a:ext uri="{FF2B5EF4-FFF2-40B4-BE49-F238E27FC236}">
                  <a16:creationId xmlns:a16="http://schemas.microsoft.com/office/drawing/2014/main" id="{C909653E-4BA8-49F2-9065-6581D1866367}"/>
                </a:ext>
              </a:extLst>
            </p:cNvPr>
            <p:cNvSpPr/>
            <p:nvPr/>
          </p:nvSpPr>
          <p:spPr>
            <a:xfrm rot="5400000">
              <a:off x="4757835" y="1710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3" name="גליל 112">
              <a:extLst>
                <a:ext uri="{FF2B5EF4-FFF2-40B4-BE49-F238E27FC236}">
                  <a16:creationId xmlns:a16="http://schemas.microsoft.com/office/drawing/2014/main" id="{4DABA3CB-D544-4847-94DA-5A026B3731DD}"/>
                </a:ext>
              </a:extLst>
            </p:cNvPr>
            <p:cNvSpPr/>
            <p:nvPr/>
          </p:nvSpPr>
          <p:spPr>
            <a:xfrm rot="5400000">
              <a:off x="4200010" y="178536"/>
              <a:ext cx="180000" cy="525806"/>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4" name="גליל 113">
              <a:extLst>
                <a:ext uri="{FF2B5EF4-FFF2-40B4-BE49-F238E27FC236}">
                  <a16:creationId xmlns:a16="http://schemas.microsoft.com/office/drawing/2014/main" id="{A2D20E39-540B-4FC9-BB17-26EA1FCBA4BF}"/>
                </a:ext>
              </a:extLst>
            </p:cNvPr>
            <p:cNvSpPr/>
            <p:nvPr/>
          </p:nvSpPr>
          <p:spPr>
            <a:xfrm rot="5400000">
              <a:off x="6668492" y="228959"/>
              <a:ext cx="180000" cy="42496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6" name="גליל 115">
              <a:extLst>
                <a:ext uri="{FF2B5EF4-FFF2-40B4-BE49-F238E27FC236}">
                  <a16:creationId xmlns:a16="http://schemas.microsoft.com/office/drawing/2014/main" id="{D88CDA36-95AC-4EDE-964C-2563B8587F1E}"/>
                </a:ext>
              </a:extLst>
            </p:cNvPr>
            <p:cNvSpPr/>
            <p:nvPr/>
          </p:nvSpPr>
          <p:spPr>
            <a:xfrm rot="5400000">
              <a:off x="5708307" y="171085"/>
              <a:ext cx="180000" cy="540708"/>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13" name="קבוצה 12"/>
            <p:cNvGrpSpPr/>
            <p:nvPr/>
          </p:nvGrpSpPr>
          <p:grpSpPr>
            <a:xfrm>
              <a:off x="3282341" y="242344"/>
              <a:ext cx="466833" cy="4119118"/>
              <a:chOff x="3141340" y="1505440"/>
              <a:chExt cx="598267" cy="4992130"/>
            </a:xfrm>
          </p:grpSpPr>
          <p:sp>
            <p:nvSpPr>
              <p:cNvPr id="9" name="צורה חופשית: צורה 8">
                <a:extLst>
                  <a:ext uri="{FF2B5EF4-FFF2-40B4-BE49-F238E27FC236}">
                    <a16:creationId xmlns:a16="http://schemas.microsoft.com/office/drawing/2014/main" id="{995EA417-BD18-4BDC-8317-8C4947CC694D}"/>
                  </a:ext>
                </a:extLst>
              </p:cNvPr>
              <p:cNvSpPr/>
              <p:nvPr/>
            </p:nvSpPr>
            <p:spPr>
              <a:xfrm>
                <a:off x="3141340" y="150544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4" name="אליפסה 33">
                <a:extLst>
                  <a:ext uri="{FF2B5EF4-FFF2-40B4-BE49-F238E27FC236}">
                    <a16:creationId xmlns:a16="http://schemas.microsoft.com/office/drawing/2014/main" id="{E37AEF3E-747C-4096-AA35-2A2238BDEE15}"/>
                  </a:ext>
                </a:extLst>
              </p:cNvPr>
              <p:cNvSpPr/>
              <p:nvPr/>
            </p:nvSpPr>
            <p:spPr>
              <a:xfrm>
                <a:off x="3150862" y="223791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5" name="אליפסה 34">
                <a:extLst>
                  <a:ext uri="{FF2B5EF4-FFF2-40B4-BE49-F238E27FC236}">
                    <a16:creationId xmlns:a16="http://schemas.microsoft.com/office/drawing/2014/main" id="{EEEE002D-4060-42BA-8CA5-CD21E7B4F814}"/>
                  </a:ext>
                </a:extLst>
              </p:cNvPr>
              <p:cNvSpPr/>
              <p:nvPr/>
            </p:nvSpPr>
            <p:spPr>
              <a:xfrm>
                <a:off x="3199104" y="268479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6" name="אליפסה 35">
                <a:extLst>
                  <a:ext uri="{FF2B5EF4-FFF2-40B4-BE49-F238E27FC236}">
                    <a16:creationId xmlns:a16="http://schemas.microsoft.com/office/drawing/2014/main" id="{6FA6618F-7C75-4246-BB9B-0BBA5F8B9AEC}"/>
                  </a:ext>
                </a:extLst>
              </p:cNvPr>
              <p:cNvSpPr/>
              <p:nvPr/>
            </p:nvSpPr>
            <p:spPr>
              <a:xfrm>
                <a:off x="3192135" y="315420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7" name="אליפסה 36">
                <a:extLst>
                  <a:ext uri="{FF2B5EF4-FFF2-40B4-BE49-F238E27FC236}">
                    <a16:creationId xmlns:a16="http://schemas.microsoft.com/office/drawing/2014/main" id="{B81A79B6-D0CD-4224-9EB1-E1D6F1AEED19}"/>
                  </a:ext>
                </a:extLst>
              </p:cNvPr>
              <p:cNvSpPr/>
              <p:nvPr/>
            </p:nvSpPr>
            <p:spPr>
              <a:xfrm>
                <a:off x="3218975" y="3616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8" name="אליפסה 37">
                <a:extLst>
                  <a:ext uri="{FF2B5EF4-FFF2-40B4-BE49-F238E27FC236}">
                    <a16:creationId xmlns:a16="http://schemas.microsoft.com/office/drawing/2014/main" id="{A4594B5A-0CE2-4FF3-8E91-24A4C56DFF7D}"/>
                  </a:ext>
                </a:extLst>
              </p:cNvPr>
              <p:cNvSpPr/>
              <p:nvPr/>
            </p:nvSpPr>
            <p:spPr>
              <a:xfrm>
                <a:off x="3245042" y="404692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0CDD44DA-2881-416D-99BB-E98480C83430}"/>
                  </a:ext>
                </a:extLst>
              </p:cNvPr>
              <p:cNvSpPr/>
              <p:nvPr/>
            </p:nvSpPr>
            <p:spPr>
              <a:xfrm>
                <a:off x="3273559" y="452761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4C93BE2E-E470-4B94-9F10-E10B3B4A1728}"/>
                  </a:ext>
                </a:extLst>
              </p:cNvPr>
              <p:cNvSpPr/>
              <p:nvPr/>
            </p:nvSpPr>
            <p:spPr>
              <a:xfrm>
                <a:off x="3307607" y="496212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8519F4F4-ECEF-4337-BE1E-9F4ADE1C11CF}"/>
                  </a:ext>
                </a:extLst>
              </p:cNvPr>
              <p:cNvSpPr/>
              <p:nvPr/>
            </p:nvSpPr>
            <p:spPr>
              <a:xfrm>
                <a:off x="3261353" y="544724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2" name="אליפסה 41">
                <a:extLst>
                  <a:ext uri="{FF2B5EF4-FFF2-40B4-BE49-F238E27FC236}">
                    <a16:creationId xmlns:a16="http://schemas.microsoft.com/office/drawing/2014/main" id="{4A762762-D5E1-4D52-BA0F-EBBA0C8CA3E7}"/>
                  </a:ext>
                </a:extLst>
              </p:cNvPr>
              <p:cNvSpPr/>
              <p:nvPr/>
            </p:nvSpPr>
            <p:spPr>
              <a:xfrm>
                <a:off x="3262735"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11" name="גליל 110">
              <a:extLst>
                <a:ext uri="{FF2B5EF4-FFF2-40B4-BE49-F238E27FC236}">
                  <a16:creationId xmlns:a16="http://schemas.microsoft.com/office/drawing/2014/main" id="{842A1973-5C23-465B-BAC4-3B3787021447}"/>
                </a:ext>
              </a:extLst>
            </p:cNvPr>
            <p:cNvSpPr/>
            <p:nvPr/>
          </p:nvSpPr>
          <p:spPr>
            <a:xfrm rot="5400000">
              <a:off x="3271618" y="211054"/>
              <a:ext cx="180000" cy="46077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5" name="TextBox 92">
              <a:extLst>
                <a:ext uri="{FF2B5EF4-FFF2-40B4-BE49-F238E27FC236}">
                  <a16:creationId xmlns:a16="http://schemas.microsoft.com/office/drawing/2014/main" id="{03BCFCF0-167B-419A-83A6-7BB03877F1D7}"/>
                </a:ext>
              </a:extLst>
            </p:cNvPr>
            <p:cNvSpPr txBox="1"/>
            <p:nvPr/>
          </p:nvSpPr>
          <p:spPr>
            <a:xfrm>
              <a:off x="1345261"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1</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8</a:t>
              </a:r>
              <a:endParaRPr lang="he-IL" sz="2400" dirty="0">
                <a:solidFill>
                  <a:srgbClr val="92D050"/>
                </a:solidFill>
                <a:latin typeface="Calibri" panose="020F0502020204030204" pitchFamily="34" charset="0"/>
                <a:cs typeface="Calibri" panose="020F0502020204030204" pitchFamily="34" charset="0"/>
              </a:endParaRPr>
            </a:p>
          </p:txBody>
        </p:sp>
        <p:sp>
          <p:nvSpPr>
            <p:cNvPr id="126" name="TextBox 107">
              <a:extLst>
                <a:ext uri="{FF2B5EF4-FFF2-40B4-BE49-F238E27FC236}">
                  <a16:creationId xmlns:a16="http://schemas.microsoft.com/office/drawing/2014/main" id="{9A6290F2-BBAB-41B0-B06C-85A195BAD50C}"/>
                </a:ext>
              </a:extLst>
            </p:cNvPr>
            <p:cNvSpPr txBox="1"/>
            <p:nvPr/>
          </p:nvSpPr>
          <p:spPr>
            <a:xfrm>
              <a:off x="2157104"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2</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7</a:t>
              </a:r>
              <a:endParaRPr lang="he-IL" sz="2400" dirty="0">
                <a:solidFill>
                  <a:srgbClr val="92D050"/>
                </a:solidFill>
                <a:latin typeface="Calibri" panose="020F0502020204030204" pitchFamily="34" charset="0"/>
                <a:cs typeface="Calibri" panose="020F0502020204030204" pitchFamily="34" charset="0"/>
              </a:endParaRPr>
            </a:p>
          </p:txBody>
        </p:sp>
        <p:sp>
          <p:nvSpPr>
            <p:cNvPr id="127" name="TextBox 108">
              <a:extLst>
                <a:ext uri="{FF2B5EF4-FFF2-40B4-BE49-F238E27FC236}">
                  <a16:creationId xmlns:a16="http://schemas.microsoft.com/office/drawing/2014/main" id="{9A3D706F-56AA-4DBC-8274-F0FFC3AF3F75}"/>
                </a:ext>
              </a:extLst>
            </p:cNvPr>
            <p:cNvSpPr txBox="1"/>
            <p:nvPr/>
          </p:nvSpPr>
          <p:spPr>
            <a:xfrm>
              <a:off x="3045453"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3</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6</a:t>
              </a:r>
              <a:endParaRPr lang="he-IL" sz="2400" dirty="0">
                <a:solidFill>
                  <a:srgbClr val="92D050"/>
                </a:solidFill>
                <a:latin typeface="Calibri" panose="020F0502020204030204" pitchFamily="34" charset="0"/>
                <a:cs typeface="Calibri" panose="020F0502020204030204" pitchFamily="34" charset="0"/>
              </a:endParaRPr>
            </a:p>
          </p:txBody>
        </p:sp>
        <p:sp>
          <p:nvSpPr>
            <p:cNvPr id="128" name="TextBox 109">
              <a:extLst>
                <a:ext uri="{FF2B5EF4-FFF2-40B4-BE49-F238E27FC236}">
                  <a16:creationId xmlns:a16="http://schemas.microsoft.com/office/drawing/2014/main" id="{4694AD27-66DA-47A4-8CA5-8973586A04A7}"/>
                </a:ext>
              </a:extLst>
            </p:cNvPr>
            <p:cNvSpPr txBox="1"/>
            <p:nvPr/>
          </p:nvSpPr>
          <p:spPr>
            <a:xfrm>
              <a:off x="4040155"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4</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5</a:t>
              </a:r>
              <a:endParaRPr lang="he-IL" sz="2400" dirty="0">
                <a:solidFill>
                  <a:srgbClr val="92D050"/>
                </a:solidFill>
                <a:latin typeface="Calibri" panose="020F0502020204030204" pitchFamily="34" charset="0"/>
                <a:cs typeface="Calibri" panose="020F0502020204030204" pitchFamily="34" charset="0"/>
              </a:endParaRPr>
            </a:p>
          </p:txBody>
        </p:sp>
        <p:sp>
          <p:nvSpPr>
            <p:cNvPr id="129" name="TextBox 110">
              <a:extLst>
                <a:ext uri="{FF2B5EF4-FFF2-40B4-BE49-F238E27FC236}">
                  <a16:creationId xmlns:a16="http://schemas.microsoft.com/office/drawing/2014/main" id="{6B608A4E-F096-4DDE-BAAB-BC46872167F8}"/>
                </a:ext>
              </a:extLst>
            </p:cNvPr>
            <p:cNvSpPr txBox="1"/>
            <p:nvPr/>
          </p:nvSpPr>
          <p:spPr>
            <a:xfrm>
              <a:off x="4887780"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5</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4</a:t>
              </a:r>
              <a:endParaRPr lang="he-IL" sz="2400" dirty="0">
                <a:solidFill>
                  <a:srgbClr val="92D050"/>
                </a:solidFill>
                <a:latin typeface="Calibri" panose="020F0502020204030204" pitchFamily="34" charset="0"/>
                <a:cs typeface="Calibri" panose="020F0502020204030204" pitchFamily="34" charset="0"/>
              </a:endParaRPr>
            </a:p>
          </p:txBody>
        </p:sp>
        <p:sp>
          <p:nvSpPr>
            <p:cNvPr id="130" name="TextBox 111">
              <a:extLst>
                <a:ext uri="{FF2B5EF4-FFF2-40B4-BE49-F238E27FC236}">
                  <a16:creationId xmlns:a16="http://schemas.microsoft.com/office/drawing/2014/main" id="{FB666451-12C8-4B49-83CD-E1DE9A88BD57}"/>
                </a:ext>
              </a:extLst>
            </p:cNvPr>
            <p:cNvSpPr txBox="1"/>
            <p:nvPr/>
          </p:nvSpPr>
          <p:spPr>
            <a:xfrm>
              <a:off x="5736403"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6</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3</a:t>
              </a:r>
              <a:endParaRPr lang="he-IL" sz="2400" dirty="0">
                <a:solidFill>
                  <a:srgbClr val="92D050"/>
                </a:solidFill>
                <a:latin typeface="Calibri" panose="020F0502020204030204" pitchFamily="34" charset="0"/>
                <a:cs typeface="Calibri" panose="020F0502020204030204" pitchFamily="34" charset="0"/>
              </a:endParaRPr>
            </a:p>
          </p:txBody>
        </p:sp>
        <p:sp>
          <p:nvSpPr>
            <p:cNvPr id="131" name="TextBox 112">
              <a:extLst>
                <a:ext uri="{FF2B5EF4-FFF2-40B4-BE49-F238E27FC236}">
                  <a16:creationId xmlns:a16="http://schemas.microsoft.com/office/drawing/2014/main" id="{0D4E6B65-1C42-4EBB-BAAA-E8EC696B6654}"/>
                </a:ext>
              </a:extLst>
            </p:cNvPr>
            <p:cNvSpPr txBox="1"/>
            <p:nvPr/>
          </p:nvSpPr>
          <p:spPr>
            <a:xfrm>
              <a:off x="6536727"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7</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2</a:t>
              </a:r>
              <a:endParaRPr lang="he-IL" sz="2400" dirty="0">
                <a:solidFill>
                  <a:srgbClr val="92D050"/>
                </a:solidFill>
                <a:latin typeface="Calibri" panose="020F0502020204030204" pitchFamily="34" charset="0"/>
                <a:cs typeface="Calibri" panose="020F0502020204030204" pitchFamily="34" charset="0"/>
              </a:endParaRPr>
            </a:p>
          </p:txBody>
        </p:sp>
        <p:sp>
          <p:nvSpPr>
            <p:cNvPr id="132" name="TextBox 113">
              <a:extLst>
                <a:ext uri="{FF2B5EF4-FFF2-40B4-BE49-F238E27FC236}">
                  <a16:creationId xmlns:a16="http://schemas.microsoft.com/office/drawing/2014/main" id="{99086B39-1314-437D-A85A-4E798421035F}"/>
                </a:ext>
              </a:extLst>
            </p:cNvPr>
            <p:cNvSpPr txBox="1"/>
            <p:nvPr/>
          </p:nvSpPr>
          <p:spPr>
            <a:xfrm>
              <a:off x="7263707" y="4386311"/>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8</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1</a:t>
              </a:r>
              <a:endParaRPr lang="he-IL" sz="2400" dirty="0">
                <a:solidFill>
                  <a:srgbClr val="92D050"/>
                </a:solidFill>
                <a:latin typeface="Calibri" panose="020F0502020204030204" pitchFamily="34" charset="0"/>
                <a:cs typeface="Calibri" panose="020F0502020204030204" pitchFamily="34" charset="0"/>
              </a:endParaRPr>
            </a:p>
          </p:txBody>
        </p:sp>
        <p:grpSp>
          <p:nvGrpSpPr>
            <p:cNvPr id="134" name="קבוצה 133">
              <a:extLst>
                <a:ext uri="{FF2B5EF4-FFF2-40B4-BE49-F238E27FC236}">
                  <a16:creationId xmlns:a16="http://schemas.microsoft.com/office/drawing/2014/main" id="{A0DEB0F8-86AF-491E-AAD1-50384E9C5BB9}"/>
                </a:ext>
              </a:extLst>
            </p:cNvPr>
            <p:cNvGrpSpPr/>
            <p:nvPr/>
          </p:nvGrpSpPr>
          <p:grpSpPr>
            <a:xfrm>
              <a:off x="630707" y="247308"/>
              <a:ext cx="440019" cy="4119118"/>
              <a:chOff x="951470" y="1458097"/>
              <a:chExt cx="563904" cy="4992130"/>
            </a:xfrm>
          </p:grpSpPr>
          <p:sp>
            <p:nvSpPr>
              <p:cNvPr id="135" name="צורה חופשית: צורה 2">
                <a:extLst>
                  <a:ext uri="{FF2B5EF4-FFF2-40B4-BE49-F238E27FC236}">
                    <a16:creationId xmlns:a16="http://schemas.microsoft.com/office/drawing/2014/main" id="{211FAB63-4EFD-4F1C-81C8-25ED46C2EFA0}"/>
                  </a:ext>
                </a:extLst>
              </p:cNvPr>
              <p:cNvSpPr/>
              <p:nvPr/>
            </p:nvSpPr>
            <p:spPr>
              <a:xfrm>
                <a:off x="951470" y="1458097"/>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6" name="אליפסה 135">
                <a:extLst>
                  <a:ext uri="{FF2B5EF4-FFF2-40B4-BE49-F238E27FC236}">
                    <a16:creationId xmlns:a16="http://schemas.microsoft.com/office/drawing/2014/main" id="{951AD7F8-421C-4DAD-8FA2-5A25E9D78D52}"/>
                  </a:ext>
                </a:extLst>
              </p:cNvPr>
              <p:cNvSpPr/>
              <p:nvPr/>
            </p:nvSpPr>
            <p:spPr>
              <a:xfrm>
                <a:off x="969007" y="219056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7" name="אליפסה 136">
                <a:extLst>
                  <a:ext uri="{FF2B5EF4-FFF2-40B4-BE49-F238E27FC236}">
                    <a16:creationId xmlns:a16="http://schemas.microsoft.com/office/drawing/2014/main" id="{19B6C665-C64E-434B-9250-31FE2DEC4373}"/>
                  </a:ext>
                </a:extLst>
              </p:cNvPr>
              <p:cNvSpPr/>
              <p:nvPr/>
            </p:nvSpPr>
            <p:spPr>
              <a:xfrm>
                <a:off x="1017249" y="263745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8" name="אליפסה 137">
                <a:extLst>
                  <a:ext uri="{FF2B5EF4-FFF2-40B4-BE49-F238E27FC236}">
                    <a16:creationId xmlns:a16="http://schemas.microsoft.com/office/drawing/2014/main" id="{ED90E09A-E54D-43FB-967D-FD0CC422FC09}"/>
                  </a:ext>
                </a:extLst>
              </p:cNvPr>
              <p:cNvSpPr/>
              <p:nvPr/>
            </p:nvSpPr>
            <p:spPr>
              <a:xfrm>
                <a:off x="1010280" y="3106859"/>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9" name="אליפסה 138">
                <a:extLst>
                  <a:ext uri="{FF2B5EF4-FFF2-40B4-BE49-F238E27FC236}">
                    <a16:creationId xmlns:a16="http://schemas.microsoft.com/office/drawing/2014/main" id="{C480E81F-6997-4F2C-BE87-D35212EB2CC8}"/>
                  </a:ext>
                </a:extLst>
              </p:cNvPr>
              <p:cNvSpPr/>
              <p:nvPr/>
            </p:nvSpPr>
            <p:spPr>
              <a:xfrm>
                <a:off x="1037120" y="356892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0" name="אליפסה 139">
                <a:extLst>
                  <a:ext uri="{FF2B5EF4-FFF2-40B4-BE49-F238E27FC236}">
                    <a16:creationId xmlns:a16="http://schemas.microsoft.com/office/drawing/2014/main" id="{2705DE46-F996-4FAB-ABAB-AA8991CA4735}"/>
                  </a:ext>
                </a:extLst>
              </p:cNvPr>
              <p:cNvSpPr/>
              <p:nvPr/>
            </p:nvSpPr>
            <p:spPr>
              <a:xfrm>
                <a:off x="1063187" y="39995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1" name="אליפסה 140">
                <a:extLst>
                  <a:ext uri="{FF2B5EF4-FFF2-40B4-BE49-F238E27FC236}">
                    <a16:creationId xmlns:a16="http://schemas.microsoft.com/office/drawing/2014/main" id="{C537A283-FF7A-42CB-ACFD-7A8BDA841C81}"/>
                  </a:ext>
                </a:extLst>
              </p:cNvPr>
              <p:cNvSpPr/>
              <p:nvPr/>
            </p:nvSpPr>
            <p:spPr>
              <a:xfrm>
                <a:off x="1049326" y="4480270"/>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2" name="אליפסה 141">
                <a:extLst>
                  <a:ext uri="{FF2B5EF4-FFF2-40B4-BE49-F238E27FC236}">
                    <a16:creationId xmlns:a16="http://schemas.microsoft.com/office/drawing/2014/main" id="{ED2355EB-39B9-4A67-A402-EF5B887673C8}"/>
                  </a:ext>
                </a:extLst>
              </p:cNvPr>
              <p:cNvSpPr/>
              <p:nvPr/>
            </p:nvSpPr>
            <p:spPr>
              <a:xfrm>
                <a:off x="1083374" y="491477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3" name="אליפסה 142">
                <a:extLst>
                  <a:ext uri="{FF2B5EF4-FFF2-40B4-BE49-F238E27FC236}">
                    <a16:creationId xmlns:a16="http://schemas.microsoft.com/office/drawing/2014/main" id="{EC700DCF-5C88-49A9-8478-278B846BD01E}"/>
                  </a:ext>
                </a:extLst>
              </p:cNvPr>
              <p:cNvSpPr/>
              <p:nvPr/>
            </p:nvSpPr>
            <p:spPr>
              <a:xfrm>
                <a:off x="1037120" y="539990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4" name="אליפסה 143">
                <a:extLst>
                  <a:ext uri="{FF2B5EF4-FFF2-40B4-BE49-F238E27FC236}">
                    <a16:creationId xmlns:a16="http://schemas.microsoft.com/office/drawing/2014/main" id="{40C26E60-A6A3-47E7-995C-1A5D3D9A1B20}"/>
                  </a:ext>
                </a:extLst>
              </p:cNvPr>
              <p:cNvSpPr/>
              <p:nvPr/>
            </p:nvSpPr>
            <p:spPr>
              <a:xfrm>
                <a:off x="1038502" y="5885031"/>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45" name="גליל 144">
              <a:extLst>
                <a:ext uri="{FF2B5EF4-FFF2-40B4-BE49-F238E27FC236}">
                  <a16:creationId xmlns:a16="http://schemas.microsoft.com/office/drawing/2014/main" id="{DC19A990-3F9D-4C6F-9208-BC7DD404089B}"/>
                </a:ext>
              </a:extLst>
            </p:cNvPr>
            <p:cNvSpPr/>
            <p:nvPr/>
          </p:nvSpPr>
          <p:spPr>
            <a:xfrm rot="5400000">
              <a:off x="888878" y="149143"/>
              <a:ext cx="180000" cy="57452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nvGrpSpPr>
            <p:cNvPr id="148" name="קבוצה 147">
              <a:extLst>
                <a:ext uri="{FF2B5EF4-FFF2-40B4-BE49-F238E27FC236}">
                  <a16:creationId xmlns:a16="http://schemas.microsoft.com/office/drawing/2014/main" id="{CA484D76-1BAF-4B5E-B87A-F779594F59F0}"/>
                </a:ext>
              </a:extLst>
            </p:cNvPr>
            <p:cNvGrpSpPr/>
            <p:nvPr/>
          </p:nvGrpSpPr>
          <p:grpSpPr>
            <a:xfrm>
              <a:off x="8262697" y="253719"/>
              <a:ext cx="467369" cy="4119118"/>
              <a:chOff x="7359383" y="1465685"/>
              <a:chExt cx="598955" cy="4992130"/>
            </a:xfrm>
          </p:grpSpPr>
          <p:sp>
            <p:nvSpPr>
              <p:cNvPr id="149" name="צורה חופשית: צורה 81">
                <a:extLst>
                  <a:ext uri="{FF2B5EF4-FFF2-40B4-BE49-F238E27FC236}">
                    <a16:creationId xmlns:a16="http://schemas.microsoft.com/office/drawing/2014/main" id="{060EC315-FE9A-4669-9A52-F335AE1E5804}"/>
                  </a:ext>
                </a:extLst>
              </p:cNvPr>
              <p:cNvSpPr/>
              <p:nvPr/>
            </p:nvSpPr>
            <p:spPr>
              <a:xfrm>
                <a:off x="7359383" y="1465685"/>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0" name="אליפסה 149">
                <a:extLst>
                  <a:ext uri="{FF2B5EF4-FFF2-40B4-BE49-F238E27FC236}">
                    <a16:creationId xmlns:a16="http://schemas.microsoft.com/office/drawing/2014/main" id="{E4180C22-D8F7-4AAD-B186-B8CF0752BBF9}"/>
                  </a:ext>
                </a:extLst>
              </p:cNvPr>
              <p:cNvSpPr/>
              <p:nvPr/>
            </p:nvSpPr>
            <p:spPr>
              <a:xfrm>
                <a:off x="7411971" y="224755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1" name="אליפסה 150">
                <a:extLst>
                  <a:ext uri="{FF2B5EF4-FFF2-40B4-BE49-F238E27FC236}">
                    <a16:creationId xmlns:a16="http://schemas.microsoft.com/office/drawing/2014/main" id="{65181255-4DBC-491C-934E-EE541BE2F8A4}"/>
                  </a:ext>
                </a:extLst>
              </p:cNvPr>
              <p:cNvSpPr/>
              <p:nvPr/>
            </p:nvSpPr>
            <p:spPr>
              <a:xfrm>
                <a:off x="7460213" y="2694440"/>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2" name="אליפסה 151">
                <a:extLst>
                  <a:ext uri="{FF2B5EF4-FFF2-40B4-BE49-F238E27FC236}">
                    <a16:creationId xmlns:a16="http://schemas.microsoft.com/office/drawing/2014/main" id="{C1AB2751-6A10-4325-B3C0-66DE4E9B48A5}"/>
                  </a:ext>
                </a:extLst>
              </p:cNvPr>
              <p:cNvSpPr/>
              <p:nvPr/>
            </p:nvSpPr>
            <p:spPr>
              <a:xfrm>
                <a:off x="7453244" y="316384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3" name="אליפסה 152">
                <a:extLst>
                  <a:ext uri="{FF2B5EF4-FFF2-40B4-BE49-F238E27FC236}">
                    <a16:creationId xmlns:a16="http://schemas.microsoft.com/office/drawing/2014/main" id="{ED375FB3-7E7A-478F-BAE4-1618FC1401C6}"/>
                  </a:ext>
                </a:extLst>
              </p:cNvPr>
              <p:cNvSpPr/>
              <p:nvPr/>
            </p:nvSpPr>
            <p:spPr>
              <a:xfrm>
                <a:off x="7480084" y="362591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4" name="אליפסה 153">
                <a:extLst>
                  <a:ext uri="{FF2B5EF4-FFF2-40B4-BE49-F238E27FC236}">
                    <a16:creationId xmlns:a16="http://schemas.microsoft.com/office/drawing/2014/main" id="{99FD63B0-6DD1-451B-8007-A95DF291C79E}"/>
                  </a:ext>
                </a:extLst>
              </p:cNvPr>
              <p:cNvSpPr/>
              <p:nvPr/>
            </p:nvSpPr>
            <p:spPr>
              <a:xfrm>
                <a:off x="7506151" y="405657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5" name="אליפסה 154">
                <a:extLst>
                  <a:ext uri="{FF2B5EF4-FFF2-40B4-BE49-F238E27FC236}">
                    <a16:creationId xmlns:a16="http://schemas.microsoft.com/office/drawing/2014/main" id="{3F808497-D80E-4B6A-AF8F-0BA02B438DA0}"/>
                  </a:ext>
                </a:extLst>
              </p:cNvPr>
              <p:cNvSpPr/>
              <p:nvPr/>
            </p:nvSpPr>
            <p:spPr>
              <a:xfrm>
                <a:off x="7492290" y="453725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6" name="אליפסה 155">
                <a:extLst>
                  <a:ext uri="{FF2B5EF4-FFF2-40B4-BE49-F238E27FC236}">
                    <a16:creationId xmlns:a16="http://schemas.microsoft.com/office/drawing/2014/main" id="{F02910DA-1F32-4C3A-8BB4-39FBCF5C9807}"/>
                  </a:ext>
                </a:extLst>
              </p:cNvPr>
              <p:cNvSpPr/>
              <p:nvPr/>
            </p:nvSpPr>
            <p:spPr>
              <a:xfrm>
                <a:off x="7526338" y="497176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7" name="אליפסה 156">
                <a:extLst>
                  <a:ext uri="{FF2B5EF4-FFF2-40B4-BE49-F238E27FC236}">
                    <a16:creationId xmlns:a16="http://schemas.microsoft.com/office/drawing/2014/main" id="{F99C3334-E267-493E-9D43-FC8B9D096CDE}"/>
                  </a:ext>
                </a:extLst>
              </p:cNvPr>
              <p:cNvSpPr/>
              <p:nvPr/>
            </p:nvSpPr>
            <p:spPr>
              <a:xfrm>
                <a:off x="7480084" y="545689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8" name="אליפסה 157">
                <a:extLst>
                  <a:ext uri="{FF2B5EF4-FFF2-40B4-BE49-F238E27FC236}">
                    <a16:creationId xmlns:a16="http://schemas.microsoft.com/office/drawing/2014/main" id="{E99FE483-AECE-4EDA-BB9F-24E818DD7435}"/>
                  </a:ext>
                </a:extLst>
              </p:cNvPr>
              <p:cNvSpPr/>
              <p:nvPr/>
            </p:nvSpPr>
            <p:spPr>
              <a:xfrm>
                <a:off x="7481466" y="5942019"/>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159" name="גליל 158">
              <a:extLst>
                <a:ext uri="{FF2B5EF4-FFF2-40B4-BE49-F238E27FC236}">
                  <a16:creationId xmlns:a16="http://schemas.microsoft.com/office/drawing/2014/main" id="{5E067634-4FAC-4CC3-8D68-94F5EB3946B9}"/>
                </a:ext>
              </a:extLst>
            </p:cNvPr>
            <p:cNvSpPr/>
            <p:nvPr/>
          </p:nvSpPr>
          <p:spPr>
            <a:xfrm rot="5400000">
              <a:off x="8589372" y="173952"/>
              <a:ext cx="180000" cy="574521"/>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9" name="גליל 118">
              <a:extLst>
                <a:ext uri="{FF2B5EF4-FFF2-40B4-BE49-F238E27FC236}">
                  <a16:creationId xmlns:a16="http://schemas.microsoft.com/office/drawing/2014/main" id="{6E7689DB-3E21-47E9-BB87-1259D79446A2}"/>
                </a:ext>
              </a:extLst>
            </p:cNvPr>
            <p:cNvSpPr/>
            <p:nvPr/>
          </p:nvSpPr>
          <p:spPr>
            <a:xfrm rot="5400000">
              <a:off x="7676927" y="144885"/>
              <a:ext cx="174966" cy="603726"/>
            </a:xfrm>
            <a:prstGeom prst="can">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60" name="TextBox 92">
              <a:extLst>
                <a:ext uri="{FF2B5EF4-FFF2-40B4-BE49-F238E27FC236}">
                  <a16:creationId xmlns:a16="http://schemas.microsoft.com/office/drawing/2014/main" id="{C70307AC-5B98-4150-993A-EC5D31F57E7E}"/>
                </a:ext>
              </a:extLst>
            </p:cNvPr>
            <p:cNvSpPr txBox="1"/>
            <p:nvPr/>
          </p:nvSpPr>
          <p:spPr>
            <a:xfrm>
              <a:off x="411820"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0</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9</a:t>
              </a:r>
              <a:endParaRPr lang="he-IL" sz="2400" dirty="0">
                <a:solidFill>
                  <a:srgbClr val="92D050"/>
                </a:solidFill>
                <a:latin typeface="Calibri" panose="020F0502020204030204" pitchFamily="34" charset="0"/>
                <a:cs typeface="Calibri" panose="020F0502020204030204" pitchFamily="34" charset="0"/>
              </a:endParaRPr>
            </a:p>
          </p:txBody>
        </p:sp>
        <p:sp>
          <p:nvSpPr>
            <p:cNvPr id="161" name="TextBox 113">
              <a:extLst>
                <a:ext uri="{FF2B5EF4-FFF2-40B4-BE49-F238E27FC236}">
                  <a16:creationId xmlns:a16="http://schemas.microsoft.com/office/drawing/2014/main" id="{08A591A4-ECED-447D-84E0-C7B9972544D8}"/>
                </a:ext>
              </a:extLst>
            </p:cNvPr>
            <p:cNvSpPr txBox="1"/>
            <p:nvPr/>
          </p:nvSpPr>
          <p:spPr>
            <a:xfrm>
              <a:off x="8037644" y="4379574"/>
              <a:ext cx="1025104" cy="461665"/>
            </a:xfrm>
            <a:prstGeom prst="rect">
              <a:avLst/>
            </a:prstGeom>
            <a:noFill/>
          </p:spPr>
          <p:txBody>
            <a:bodyPr wrap="square" rtlCol="1">
              <a:spAutoFit/>
            </a:bodyPr>
            <a:lstStyle/>
            <a:p>
              <a:pPr algn="ctr"/>
              <a:r>
                <a:rPr lang="en-US" sz="2400" dirty="0">
                  <a:solidFill>
                    <a:srgbClr val="FF0000"/>
                  </a:solidFill>
                  <a:latin typeface="Calibri" panose="020F0502020204030204" pitchFamily="34" charset="0"/>
                  <a:cs typeface="Calibri" panose="020F0502020204030204" pitchFamily="34" charset="0"/>
                </a:rPr>
                <a:t>9</a:t>
              </a:r>
              <a:r>
                <a:rPr lang="en-US" sz="2400" dirty="0">
                  <a:latin typeface="Calibri" panose="020F0502020204030204" pitchFamily="34" charset="0"/>
                  <a:cs typeface="Calibri" panose="020F0502020204030204" pitchFamily="34" charset="0"/>
                </a:rPr>
                <a:t>+</a:t>
              </a:r>
              <a:r>
                <a:rPr lang="en-US" sz="2400" dirty="0">
                  <a:solidFill>
                    <a:srgbClr val="92D050"/>
                  </a:solidFill>
                  <a:latin typeface="Calibri" panose="020F0502020204030204" pitchFamily="34" charset="0"/>
                  <a:cs typeface="Calibri" panose="020F0502020204030204" pitchFamily="34" charset="0"/>
                </a:rPr>
                <a:t>0</a:t>
              </a:r>
              <a:endParaRPr lang="he-IL" sz="2400" dirty="0">
                <a:solidFill>
                  <a:srgbClr val="92D050"/>
                </a:solidFill>
                <a:latin typeface="Calibri" panose="020F0502020204030204" pitchFamily="34" charset="0"/>
                <a:cs typeface="Calibri" panose="020F0502020204030204" pitchFamily="34" charset="0"/>
              </a:endParaRPr>
            </a:p>
          </p:txBody>
        </p:sp>
        <p:sp>
          <p:nvSpPr>
            <p:cNvPr id="2" name="מלבן 1">
              <a:extLst>
                <a:ext uri="{FF2B5EF4-FFF2-40B4-BE49-F238E27FC236}">
                  <a16:creationId xmlns:a16="http://schemas.microsoft.com/office/drawing/2014/main" id="{EE30A727-E560-4ED2-9961-B695324706A5}"/>
                </a:ext>
              </a:extLst>
            </p:cNvPr>
            <p:cNvSpPr/>
            <p:nvPr/>
          </p:nvSpPr>
          <p:spPr>
            <a:xfrm>
              <a:off x="209308" y="-99392"/>
              <a:ext cx="8853440" cy="4478966"/>
            </a:xfrm>
            <a:prstGeom prst="rect">
              <a:avLst/>
            </a:prstGeom>
            <a:solidFill>
              <a:srgbClr val="FFFFFF">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63" name="תמונה 162">
            <a:extLst>
              <a:ext uri="{FF2B5EF4-FFF2-40B4-BE49-F238E27FC236}">
                <a16:creationId xmlns:a16="http://schemas.microsoft.com/office/drawing/2014/main" id="{7A494720-ECA0-4D54-BBFC-BD7DB3E7F4F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861369" y="5018799"/>
            <a:ext cx="1277394" cy="1785197"/>
          </a:xfrm>
          <a:prstGeom prst="rect">
            <a:avLst/>
          </a:prstGeom>
        </p:spPr>
      </p:pic>
      <p:sp>
        <p:nvSpPr>
          <p:cNvPr id="164" name="צורה חופשית: צורה 163">
            <a:extLst>
              <a:ext uri="{FF2B5EF4-FFF2-40B4-BE49-F238E27FC236}">
                <a16:creationId xmlns:a16="http://schemas.microsoft.com/office/drawing/2014/main" id="{B9157843-C7B7-412C-8B2C-A05005BCD849}"/>
              </a:ext>
            </a:extLst>
          </p:cNvPr>
          <p:cNvSpPr/>
          <p:nvPr/>
        </p:nvSpPr>
        <p:spPr>
          <a:xfrm>
            <a:off x="314005" y="5007411"/>
            <a:ext cx="7568308" cy="1607460"/>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1152000" rIns="576000" bIns="731520" rtlCol="0" anchor="ctr"/>
          <a:lstStyle/>
          <a:p>
            <a:pPr marL="357188" algn="ctr"/>
            <a:r>
              <a:rPr lang="he-IL" sz="2800" dirty="0">
                <a:solidFill>
                  <a:schemeClr val="bg1"/>
                </a:solidFill>
                <a:latin typeface="Calibri" panose="020F0502020204030204" pitchFamily="34" charset="0"/>
                <a:cs typeface="Calibri" panose="020F0502020204030204" pitchFamily="34" charset="0"/>
              </a:rPr>
              <a:t> בְּכָל פַּעַם הוֹסַפְנוּ חָרוּז אָדֹם וְהֶחְסַרְנוּ חָרוּז יָרֹק. </a:t>
            </a:r>
          </a:p>
          <a:p>
            <a:pPr marL="357188" algn="ctr"/>
            <a:r>
              <a:rPr lang="he-IL" sz="2800" dirty="0">
                <a:solidFill>
                  <a:schemeClr val="bg1"/>
                </a:solidFill>
                <a:latin typeface="Calibri" panose="020F0502020204030204" pitchFamily="34" charset="0"/>
                <a:cs typeface="Calibri" panose="020F0502020204030204" pitchFamily="34" charset="0"/>
              </a:rPr>
              <a:t>מִסְפַּר הַחֲרוּזִים לֹא הִשְתַנָה.</a:t>
            </a:r>
          </a:p>
          <a:p>
            <a:pPr marL="357188" algn="ctr"/>
            <a:r>
              <a:rPr lang="he-IL" sz="2800" dirty="0">
                <a:solidFill>
                  <a:schemeClr val="bg1"/>
                </a:solidFill>
                <a:latin typeface="Calibri" panose="020F0502020204030204" pitchFamily="34" charset="0"/>
                <a:cs typeface="Calibri" panose="020F0502020204030204" pitchFamily="34" charset="0"/>
              </a:rPr>
              <a:t>בְּכָל מַחְרֹוזֶת יֵש 9 חֲרוּזִים.</a:t>
            </a:r>
          </a:p>
          <a:p>
            <a:pPr marL="357188" algn="ctr"/>
            <a:endParaRPr lang="he-IL"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4833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קבוצה 3">
            <a:extLst>
              <a:ext uri="{FF2B5EF4-FFF2-40B4-BE49-F238E27FC236}">
                <a16:creationId xmlns:a16="http://schemas.microsoft.com/office/drawing/2014/main" id="{1D69A4B9-EB91-4535-95D2-D0F6736FB5AB}"/>
              </a:ext>
            </a:extLst>
          </p:cNvPr>
          <p:cNvGrpSpPr/>
          <p:nvPr/>
        </p:nvGrpSpPr>
        <p:grpSpPr>
          <a:xfrm rot="16200000">
            <a:off x="2017548" y="-998440"/>
            <a:ext cx="467369" cy="4119118"/>
            <a:chOff x="4854472" y="1438039"/>
            <a:chExt cx="598955" cy="4992130"/>
          </a:xfrm>
        </p:grpSpPr>
        <p:sp>
          <p:nvSpPr>
            <p:cNvPr id="5" name="צורה חופשית: צורה 4">
              <a:extLst>
                <a:ext uri="{FF2B5EF4-FFF2-40B4-BE49-F238E27FC236}">
                  <a16:creationId xmlns:a16="http://schemas.microsoft.com/office/drawing/2014/main" id="{2BEA3FA1-3DB4-4A46-AD0B-D8B10120AEF3}"/>
                </a:ext>
              </a:extLst>
            </p:cNvPr>
            <p:cNvSpPr/>
            <p:nvPr/>
          </p:nvSpPr>
          <p:spPr>
            <a:xfrm>
              <a:off x="4854472" y="1438039"/>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אליפסה 5">
              <a:extLst>
                <a:ext uri="{FF2B5EF4-FFF2-40B4-BE49-F238E27FC236}">
                  <a16:creationId xmlns:a16="http://schemas.microsoft.com/office/drawing/2014/main" id="{AC0FCDE4-D259-4CDE-B8ED-AEB899F45A3E}"/>
                </a:ext>
              </a:extLst>
            </p:cNvPr>
            <p:cNvSpPr/>
            <p:nvPr/>
          </p:nvSpPr>
          <p:spPr>
            <a:xfrm>
              <a:off x="4907060" y="221990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4EC9AC67-87AF-4630-8CAC-0439E4198891}"/>
                </a:ext>
              </a:extLst>
            </p:cNvPr>
            <p:cNvSpPr/>
            <p:nvPr/>
          </p:nvSpPr>
          <p:spPr>
            <a:xfrm>
              <a:off x="4955302" y="266679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 name="אליפסה 7">
              <a:extLst>
                <a:ext uri="{FF2B5EF4-FFF2-40B4-BE49-F238E27FC236}">
                  <a16:creationId xmlns:a16="http://schemas.microsoft.com/office/drawing/2014/main" id="{49BCF496-958C-4DC8-8C94-720CE0EFAD24}"/>
                </a:ext>
              </a:extLst>
            </p:cNvPr>
            <p:cNvSpPr/>
            <p:nvPr/>
          </p:nvSpPr>
          <p:spPr>
            <a:xfrm>
              <a:off x="4948333" y="313620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 name="אליפסה 8">
              <a:extLst>
                <a:ext uri="{FF2B5EF4-FFF2-40B4-BE49-F238E27FC236}">
                  <a16:creationId xmlns:a16="http://schemas.microsoft.com/office/drawing/2014/main" id="{DFB7ADDC-B108-43B1-A413-16A9E4819B81}"/>
                </a:ext>
              </a:extLst>
            </p:cNvPr>
            <p:cNvSpPr/>
            <p:nvPr/>
          </p:nvSpPr>
          <p:spPr>
            <a:xfrm>
              <a:off x="4975173" y="359826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 name="אליפסה 9">
              <a:extLst>
                <a:ext uri="{FF2B5EF4-FFF2-40B4-BE49-F238E27FC236}">
                  <a16:creationId xmlns:a16="http://schemas.microsoft.com/office/drawing/2014/main" id="{D7B6558D-5232-49A5-A139-5650666D9122}"/>
                </a:ext>
              </a:extLst>
            </p:cNvPr>
            <p:cNvSpPr/>
            <p:nvPr/>
          </p:nvSpPr>
          <p:spPr>
            <a:xfrm>
              <a:off x="5001240" y="402892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 name="אליפסה 10">
              <a:extLst>
                <a:ext uri="{FF2B5EF4-FFF2-40B4-BE49-F238E27FC236}">
                  <a16:creationId xmlns:a16="http://schemas.microsoft.com/office/drawing/2014/main" id="{1459FBB6-36F4-47B7-AB2F-EC287A666B80}"/>
                </a:ext>
              </a:extLst>
            </p:cNvPr>
            <p:cNvSpPr/>
            <p:nvPr/>
          </p:nvSpPr>
          <p:spPr>
            <a:xfrm>
              <a:off x="4987379" y="450961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 name="אליפסה 11">
              <a:extLst>
                <a:ext uri="{FF2B5EF4-FFF2-40B4-BE49-F238E27FC236}">
                  <a16:creationId xmlns:a16="http://schemas.microsoft.com/office/drawing/2014/main" id="{F0B6A490-F788-4EED-A3BF-AB09FF06526D}"/>
                </a:ext>
              </a:extLst>
            </p:cNvPr>
            <p:cNvSpPr/>
            <p:nvPr/>
          </p:nvSpPr>
          <p:spPr>
            <a:xfrm>
              <a:off x="5021427" y="494411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3" name="אליפסה 12">
              <a:extLst>
                <a:ext uri="{FF2B5EF4-FFF2-40B4-BE49-F238E27FC236}">
                  <a16:creationId xmlns:a16="http://schemas.microsoft.com/office/drawing/2014/main" id="{FA4D0321-6AE4-4DCF-BC05-A0C2BC017DA0}"/>
                </a:ext>
              </a:extLst>
            </p:cNvPr>
            <p:cNvSpPr/>
            <p:nvPr/>
          </p:nvSpPr>
          <p:spPr>
            <a:xfrm>
              <a:off x="4975173" y="542924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4" name="אליפסה 13">
              <a:extLst>
                <a:ext uri="{FF2B5EF4-FFF2-40B4-BE49-F238E27FC236}">
                  <a16:creationId xmlns:a16="http://schemas.microsoft.com/office/drawing/2014/main" id="{F94E8632-4E6F-4F16-B07C-E1316E82D464}"/>
                </a:ext>
              </a:extLst>
            </p:cNvPr>
            <p:cNvSpPr/>
            <p:nvPr/>
          </p:nvSpPr>
          <p:spPr>
            <a:xfrm>
              <a:off x="4976555" y="591437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15" name="קבוצה 14">
            <a:extLst>
              <a:ext uri="{FF2B5EF4-FFF2-40B4-BE49-F238E27FC236}">
                <a16:creationId xmlns:a16="http://schemas.microsoft.com/office/drawing/2014/main" id="{A97A87DE-32C3-4146-9AED-F1EDB709AFE2}"/>
              </a:ext>
            </a:extLst>
          </p:cNvPr>
          <p:cNvGrpSpPr/>
          <p:nvPr/>
        </p:nvGrpSpPr>
        <p:grpSpPr>
          <a:xfrm rot="16200000">
            <a:off x="1955151" y="-1564581"/>
            <a:ext cx="467369" cy="4119118"/>
            <a:chOff x="5695170" y="1425150"/>
            <a:chExt cx="598955" cy="4992130"/>
          </a:xfrm>
        </p:grpSpPr>
        <p:sp>
          <p:nvSpPr>
            <p:cNvPr id="16" name="צורה חופשית: צורה 15">
              <a:extLst>
                <a:ext uri="{FF2B5EF4-FFF2-40B4-BE49-F238E27FC236}">
                  <a16:creationId xmlns:a16="http://schemas.microsoft.com/office/drawing/2014/main" id="{332A9DC5-E43E-48B2-BD1C-D2A6DB7426DC}"/>
                </a:ext>
              </a:extLst>
            </p:cNvPr>
            <p:cNvSpPr/>
            <p:nvPr/>
          </p:nvSpPr>
          <p:spPr>
            <a:xfrm>
              <a:off x="5695170" y="14251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D6D9165D-E7CA-4A4B-8321-B57E1D67EAF9}"/>
                </a:ext>
              </a:extLst>
            </p:cNvPr>
            <p:cNvSpPr/>
            <p:nvPr/>
          </p:nvSpPr>
          <p:spPr>
            <a:xfrm>
              <a:off x="5747758" y="220701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DC37674E-B8B6-4B7C-8871-09D317E8275E}"/>
                </a:ext>
              </a:extLst>
            </p:cNvPr>
            <p:cNvSpPr/>
            <p:nvPr/>
          </p:nvSpPr>
          <p:spPr>
            <a:xfrm>
              <a:off x="5796000" y="265390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FA5401BA-B5F2-4A61-A259-1EF3D674DAC5}"/>
                </a:ext>
              </a:extLst>
            </p:cNvPr>
            <p:cNvSpPr/>
            <p:nvPr/>
          </p:nvSpPr>
          <p:spPr>
            <a:xfrm>
              <a:off x="5789031" y="31233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4A389AC5-E1A3-4B79-8650-33EFA902D5D1}"/>
                </a:ext>
              </a:extLst>
            </p:cNvPr>
            <p:cNvSpPr/>
            <p:nvPr/>
          </p:nvSpPr>
          <p:spPr>
            <a:xfrm>
              <a:off x="5815871" y="358537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7B754F31-CE7D-4735-8D3F-ED988A2A2623}"/>
                </a:ext>
              </a:extLst>
            </p:cNvPr>
            <p:cNvSpPr/>
            <p:nvPr/>
          </p:nvSpPr>
          <p:spPr>
            <a:xfrm>
              <a:off x="5841938" y="401603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1ECCB133-75ED-4928-A2E4-51438C47E340}"/>
                </a:ext>
              </a:extLst>
            </p:cNvPr>
            <p:cNvSpPr/>
            <p:nvPr/>
          </p:nvSpPr>
          <p:spPr>
            <a:xfrm>
              <a:off x="5828077" y="449672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134D7670-366C-44E5-BF17-B697A582E724}"/>
                </a:ext>
              </a:extLst>
            </p:cNvPr>
            <p:cNvSpPr/>
            <p:nvPr/>
          </p:nvSpPr>
          <p:spPr>
            <a:xfrm>
              <a:off x="5862125" y="493122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4" name="אליפסה 23">
              <a:extLst>
                <a:ext uri="{FF2B5EF4-FFF2-40B4-BE49-F238E27FC236}">
                  <a16:creationId xmlns:a16="http://schemas.microsoft.com/office/drawing/2014/main" id="{A40A5ED2-5913-4178-81AE-BFCFC52ADF65}"/>
                </a:ext>
              </a:extLst>
            </p:cNvPr>
            <p:cNvSpPr/>
            <p:nvPr/>
          </p:nvSpPr>
          <p:spPr>
            <a:xfrm>
              <a:off x="5815871" y="541635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5" name="אליפסה 24">
              <a:extLst>
                <a:ext uri="{FF2B5EF4-FFF2-40B4-BE49-F238E27FC236}">
                  <a16:creationId xmlns:a16="http://schemas.microsoft.com/office/drawing/2014/main" id="{B7571EE8-62B9-49E4-AB29-EDE6AE96AE7B}"/>
                </a:ext>
              </a:extLst>
            </p:cNvPr>
            <p:cNvSpPr/>
            <p:nvPr/>
          </p:nvSpPr>
          <p:spPr>
            <a:xfrm>
              <a:off x="5817253" y="59014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sp>
        <p:nvSpPr>
          <p:cNvPr id="26" name="תיבת טקסט 25">
            <a:extLst>
              <a:ext uri="{FF2B5EF4-FFF2-40B4-BE49-F238E27FC236}">
                <a16:creationId xmlns:a16="http://schemas.microsoft.com/office/drawing/2014/main" id="{E4B7C209-15E0-4D81-8468-7A3665589F47}"/>
              </a:ext>
            </a:extLst>
          </p:cNvPr>
          <p:cNvSpPr txBox="1"/>
          <p:nvPr/>
        </p:nvSpPr>
        <p:spPr>
          <a:xfrm>
            <a:off x="4840365" y="271724"/>
            <a:ext cx="4087978"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הַשְווּ אֶת שְתֵי הַמַחְרוֹזוֹת זוֹ לָזוֹ.</a:t>
            </a:r>
          </a:p>
        </p:txBody>
      </p:sp>
      <p:pic>
        <p:nvPicPr>
          <p:cNvPr id="27" name="תמונה 26">
            <a:extLst>
              <a:ext uri="{FF2B5EF4-FFF2-40B4-BE49-F238E27FC236}">
                <a16:creationId xmlns:a16="http://schemas.microsoft.com/office/drawing/2014/main" id="{98AB84CA-912A-4045-ADAA-5523C561B7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96" t="8700" r="21215"/>
          <a:stretch/>
        </p:blipFill>
        <p:spPr>
          <a:xfrm flipH="1">
            <a:off x="-158208" y="4561927"/>
            <a:ext cx="1629353" cy="2296073"/>
          </a:xfrm>
          <a:prstGeom prst="rect">
            <a:avLst/>
          </a:prstGeom>
        </p:spPr>
      </p:pic>
      <p:pic>
        <p:nvPicPr>
          <p:cNvPr id="28" name="תמונה 27">
            <a:extLst>
              <a:ext uri="{FF2B5EF4-FFF2-40B4-BE49-F238E27FC236}">
                <a16:creationId xmlns:a16="http://schemas.microsoft.com/office/drawing/2014/main" id="{FAEBDC7E-5DC4-4E19-9843-273711999BF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38724" y="2636912"/>
            <a:ext cx="1489619" cy="2081788"/>
          </a:xfrm>
          <a:prstGeom prst="rect">
            <a:avLst/>
          </a:prstGeom>
        </p:spPr>
      </p:pic>
      <p:sp>
        <p:nvSpPr>
          <p:cNvPr id="29" name="צורה חופשית: צורה 28">
            <a:extLst>
              <a:ext uri="{FF2B5EF4-FFF2-40B4-BE49-F238E27FC236}">
                <a16:creationId xmlns:a16="http://schemas.microsoft.com/office/drawing/2014/main" id="{86C8CEE0-4D6E-45B8-B7FE-E82884BD8F1B}"/>
              </a:ext>
            </a:extLst>
          </p:cNvPr>
          <p:cNvSpPr/>
          <p:nvPr/>
        </p:nvSpPr>
        <p:spPr>
          <a:xfrm>
            <a:off x="1097186" y="1762730"/>
            <a:ext cx="6514534" cy="2658559"/>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144000" rIns="612000" bIns="731520" rtlCol="0" anchor="ctr"/>
          <a:lstStyle/>
          <a:p>
            <a:pPr marL="715963" indent="-179388" algn="ctr" rtl="0"/>
            <a:endParaRPr lang="he-IL" sz="2800" dirty="0">
              <a:solidFill>
                <a:schemeClr val="bg1"/>
              </a:solidFill>
              <a:latin typeface="Calibri" panose="020F0502020204030204" pitchFamily="34" charset="0"/>
              <a:cs typeface="Calibri" panose="020F0502020204030204" pitchFamily="34" charset="0"/>
            </a:endParaRPr>
          </a:p>
          <a:p>
            <a:pPr marL="715963" indent="-179388" algn="ctr" rtl="0"/>
            <a:endParaRPr lang="he-IL" sz="2800" dirty="0">
              <a:solidFill>
                <a:schemeClr val="bg1"/>
              </a:solidFill>
              <a:latin typeface="Calibri" panose="020F0502020204030204" pitchFamily="34" charset="0"/>
              <a:cs typeface="Calibri" panose="020F0502020204030204" pitchFamily="34" charset="0"/>
            </a:endParaRPr>
          </a:p>
          <a:p>
            <a:pPr marL="715963" indent="-179388"/>
            <a:r>
              <a:rPr lang="he-IL" sz="2800" dirty="0">
                <a:solidFill>
                  <a:schemeClr val="bg1"/>
                </a:solidFill>
                <a:latin typeface="Calibri" panose="020F0502020204030204" pitchFamily="34" charset="0"/>
                <a:cs typeface="Calibri" panose="020F0502020204030204" pitchFamily="34" charset="0"/>
              </a:rPr>
              <a:t> בִּשְתֵיהֶן שְנֵי צְבָעִים. בְּאַחַת 3 חֲרוּזִים יְרֻקִים ו־6 חֲרוּזִים אֲדֻמִים, </a:t>
            </a:r>
          </a:p>
          <a:p>
            <a:pPr marL="715963" indent="-179388"/>
            <a:r>
              <a:rPr lang="he-IL" sz="2800" dirty="0">
                <a:solidFill>
                  <a:schemeClr val="bg1"/>
                </a:solidFill>
                <a:latin typeface="Calibri" panose="020F0502020204030204" pitchFamily="34" charset="0"/>
                <a:cs typeface="Calibri" panose="020F0502020204030204" pitchFamily="34" charset="0"/>
              </a:rPr>
              <a:t>וּבַשְנִיָה 4 יְרֻקִים וַ־5 אֲדֻמִים.</a:t>
            </a:r>
          </a:p>
          <a:p>
            <a:pPr marL="715963" indent="-179388"/>
            <a:r>
              <a:rPr lang="he-IL" sz="2800" dirty="0">
                <a:solidFill>
                  <a:schemeClr val="bg1"/>
                </a:solidFill>
                <a:latin typeface="Calibri" panose="020F0502020204030204" pitchFamily="34" charset="0"/>
                <a:cs typeface="Calibri" panose="020F0502020204030204" pitchFamily="34" charset="0"/>
              </a:rPr>
              <a:t>מִסְפַּר הַחֲרוּזִים בִּשְתֵי הַמַחְרוֹזוֹת שָוֶה 9.</a:t>
            </a:r>
          </a:p>
          <a:p>
            <a:pPr marL="715963" indent="-179388" algn="ctr"/>
            <a:r>
              <a:rPr lang="en-US" sz="2800" dirty="0">
                <a:solidFill>
                  <a:schemeClr val="bg1"/>
                </a:solidFill>
                <a:latin typeface="Calibri" panose="020F0502020204030204" pitchFamily="34" charset="0"/>
                <a:cs typeface="Calibri" panose="020F0502020204030204" pitchFamily="34" charset="0"/>
              </a:rPr>
              <a:t>3+6=4+5</a:t>
            </a:r>
            <a:br>
              <a:rPr lang="en-US" sz="2800" dirty="0">
                <a:solidFill>
                  <a:schemeClr val="bg1"/>
                </a:solidFill>
                <a:latin typeface="Calibri" panose="020F0502020204030204" pitchFamily="34" charset="0"/>
                <a:cs typeface="Calibri" panose="020F0502020204030204" pitchFamily="34" charset="0"/>
              </a:rPr>
            </a:br>
            <a:endParaRPr lang="en-US" sz="2800" dirty="0">
              <a:solidFill>
                <a:schemeClr val="bg1"/>
              </a:solidFill>
              <a:latin typeface="Calibri" panose="020F0502020204030204" pitchFamily="34" charset="0"/>
              <a:cs typeface="Calibri" panose="020F0502020204030204" pitchFamily="34" charset="0"/>
            </a:endParaRPr>
          </a:p>
        </p:txBody>
      </p:sp>
      <p:sp>
        <p:nvSpPr>
          <p:cNvPr id="31" name="לחצו עלי להצגת התרגילים">
            <a:extLst>
              <a:ext uri="{FF2B5EF4-FFF2-40B4-BE49-F238E27FC236}">
                <a16:creationId xmlns:a16="http://schemas.microsoft.com/office/drawing/2014/main" id="{EE886CF1-CE5A-4CF6-8315-365858300AFD}"/>
              </a:ext>
            </a:extLst>
          </p:cNvPr>
          <p:cNvSpPr/>
          <p:nvPr/>
        </p:nvSpPr>
        <p:spPr>
          <a:xfrm>
            <a:off x="5304777" y="5295471"/>
            <a:ext cx="354904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הַדְבָרִים שֶל דָנָה. </a:t>
            </a:r>
            <a:endParaRPr lang="en-IL" sz="2800" dirty="0"/>
          </a:p>
        </p:txBody>
      </p:sp>
      <p:sp>
        <p:nvSpPr>
          <p:cNvPr id="32" name="לסכום 6 יש 4 תרגילים">
            <a:extLst>
              <a:ext uri="{FF2B5EF4-FFF2-40B4-BE49-F238E27FC236}">
                <a16:creationId xmlns:a16="http://schemas.microsoft.com/office/drawing/2014/main" id="{B1EFDDF7-1AE8-4C65-8BD8-2CB853CF50BE}"/>
              </a:ext>
            </a:extLst>
          </p:cNvPr>
          <p:cNvSpPr/>
          <p:nvPr/>
        </p:nvSpPr>
        <p:spPr>
          <a:xfrm flipH="1">
            <a:off x="664171" y="2296073"/>
            <a:ext cx="5873130" cy="2296073"/>
          </a:xfrm>
          <a:custGeom>
            <a:avLst/>
            <a:gdLst>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4953 w 3871598"/>
              <a:gd name="connsiteY64" fmla="*/ 1152525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7334 w 3871598"/>
              <a:gd name="connsiteY64" fmla="*/ 1159668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990581"/>
              <a:gd name="connsiteY0" fmla="*/ 396875 h 2232042"/>
              <a:gd name="connsiteX1" fmla="*/ 3433353 w 3990581"/>
              <a:gd name="connsiteY1" fmla="*/ 250825 h 2232042"/>
              <a:gd name="connsiteX2" fmla="*/ 3404778 w 3990581"/>
              <a:gd name="connsiteY2" fmla="*/ 203200 h 2232042"/>
              <a:gd name="connsiteX3" fmla="*/ 3369853 w 3990581"/>
              <a:gd name="connsiteY3" fmla="*/ 152400 h 2232042"/>
              <a:gd name="connsiteX4" fmla="*/ 3331753 w 3990581"/>
              <a:gd name="connsiteY4" fmla="*/ 127000 h 2232042"/>
              <a:gd name="connsiteX5" fmla="*/ 3287303 w 3990581"/>
              <a:gd name="connsiteY5" fmla="*/ 98425 h 2232042"/>
              <a:gd name="connsiteX6" fmla="*/ 3223803 w 3990581"/>
              <a:gd name="connsiteY6" fmla="*/ 76200 h 2232042"/>
              <a:gd name="connsiteX7" fmla="*/ 3103153 w 3990581"/>
              <a:gd name="connsiteY7" fmla="*/ 53975 h 2232042"/>
              <a:gd name="connsiteX8" fmla="*/ 3004728 w 3990581"/>
              <a:gd name="connsiteY8" fmla="*/ 38100 h 2232042"/>
              <a:gd name="connsiteX9" fmla="*/ 2668178 w 3990581"/>
              <a:gd name="connsiteY9" fmla="*/ 12700 h 2232042"/>
              <a:gd name="connsiteX10" fmla="*/ 2087153 w 3990581"/>
              <a:gd name="connsiteY10" fmla="*/ 0 h 2232042"/>
              <a:gd name="connsiteX11" fmla="*/ 1306103 w 3990581"/>
              <a:gd name="connsiteY11" fmla="*/ 9525 h 2232042"/>
              <a:gd name="connsiteX12" fmla="*/ 588553 w 3990581"/>
              <a:gd name="connsiteY12" fmla="*/ 66675 h 2232042"/>
              <a:gd name="connsiteX13" fmla="*/ 182153 w 3990581"/>
              <a:gd name="connsiteY13" fmla="*/ 111125 h 2232042"/>
              <a:gd name="connsiteX14" fmla="*/ 121828 w 3990581"/>
              <a:gd name="connsiteY14" fmla="*/ 120650 h 2232042"/>
              <a:gd name="connsiteX15" fmla="*/ 93253 w 3990581"/>
              <a:gd name="connsiteY15" fmla="*/ 133350 h 2232042"/>
              <a:gd name="connsiteX16" fmla="*/ 61503 w 3990581"/>
              <a:gd name="connsiteY16" fmla="*/ 155575 h 2232042"/>
              <a:gd name="connsiteX17" fmla="*/ 45628 w 3990581"/>
              <a:gd name="connsiteY17" fmla="*/ 180975 h 2232042"/>
              <a:gd name="connsiteX18" fmla="*/ 29753 w 3990581"/>
              <a:gd name="connsiteY18" fmla="*/ 222250 h 2232042"/>
              <a:gd name="connsiteX19" fmla="*/ 17053 w 3990581"/>
              <a:gd name="connsiteY19" fmla="*/ 276225 h 2232042"/>
              <a:gd name="connsiteX20" fmla="*/ 4353 w 3990581"/>
              <a:gd name="connsiteY20" fmla="*/ 390525 h 2232042"/>
              <a:gd name="connsiteX21" fmla="*/ 7528 w 3990581"/>
              <a:gd name="connsiteY21" fmla="*/ 676275 h 2232042"/>
              <a:gd name="connsiteX22" fmla="*/ 86903 w 3990581"/>
              <a:gd name="connsiteY22" fmla="*/ 1136650 h 2232042"/>
              <a:gd name="connsiteX23" fmla="*/ 178978 w 3990581"/>
              <a:gd name="connsiteY23" fmla="*/ 1428750 h 2232042"/>
              <a:gd name="connsiteX24" fmla="*/ 309153 w 3990581"/>
              <a:gd name="connsiteY24" fmla="*/ 1784350 h 2232042"/>
              <a:gd name="connsiteX25" fmla="*/ 480603 w 3990581"/>
              <a:gd name="connsiteY25" fmla="*/ 2057400 h 2232042"/>
              <a:gd name="connsiteX26" fmla="*/ 537753 w 3990581"/>
              <a:gd name="connsiteY26" fmla="*/ 2120900 h 2232042"/>
              <a:gd name="connsiteX27" fmla="*/ 607603 w 3990581"/>
              <a:gd name="connsiteY27" fmla="*/ 2155825 h 2232042"/>
              <a:gd name="connsiteX28" fmla="*/ 680628 w 3990581"/>
              <a:gd name="connsiteY28" fmla="*/ 2178050 h 2232042"/>
              <a:gd name="connsiteX29" fmla="*/ 772703 w 3990581"/>
              <a:gd name="connsiteY29" fmla="*/ 2197100 h 2232042"/>
              <a:gd name="connsiteX30" fmla="*/ 867953 w 3990581"/>
              <a:gd name="connsiteY30" fmla="*/ 2216150 h 2232042"/>
              <a:gd name="connsiteX31" fmla="*/ 1067978 w 3990581"/>
              <a:gd name="connsiteY31" fmla="*/ 2222500 h 2232042"/>
              <a:gd name="connsiteX32" fmla="*/ 1328328 w 3990581"/>
              <a:gd name="connsiteY32" fmla="*/ 2219325 h 2232042"/>
              <a:gd name="connsiteX33" fmla="*/ 1779178 w 3990581"/>
              <a:gd name="connsiteY33" fmla="*/ 2232025 h 2232042"/>
              <a:gd name="connsiteX34" fmla="*/ 2258603 w 3990581"/>
              <a:gd name="connsiteY34" fmla="*/ 2216150 h 2232042"/>
              <a:gd name="connsiteX35" fmla="*/ 2661828 w 3990581"/>
              <a:gd name="connsiteY35" fmla="*/ 2206625 h 2232042"/>
              <a:gd name="connsiteX36" fmla="*/ 3071403 w 3990581"/>
              <a:gd name="connsiteY36" fmla="*/ 2190750 h 2232042"/>
              <a:gd name="connsiteX37" fmla="*/ 3192053 w 3990581"/>
              <a:gd name="connsiteY37" fmla="*/ 2165350 h 2232042"/>
              <a:gd name="connsiteX38" fmla="*/ 3236503 w 3990581"/>
              <a:gd name="connsiteY38" fmla="*/ 2152650 h 2232042"/>
              <a:gd name="connsiteX39" fmla="*/ 3280953 w 3990581"/>
              <a:gd name="connsiteY39" fmla="*/ 2133600 h 2232042"/>
              <a:gd name="connsiteX40" fmla="*/ 3319053 w 3990581"/>
              <a:gd name="connsiteY40" fmla="*/ 2101850 h 2232042"/>
              <a:gd name="connsiteX41" fmla="*/ 3366678 w 3990581"/>
              <a:gd name="connsiteY41" fmla="*/ 2054225 h 2232042"/>
              <a:gd name="connsiteX42" fmla="*/ 3395253 w 3990581"/>
              <a:gd name="connsiteY42" fmla="*/ 2006600 h 2232042"/>
              <a:gd name="connsiteX43" fmla="*/ 3420653 w 3990581"/>
              <a:gd name="connsiteY43" fmla="*/ 1917700 h 2232042"/>
              <a:gd name="connsiteX44" fmla="*/ 3433353 w 3990581"/>
              <a:gd name="connsiteY44" fmla="*/ 1816100 h 2232042"/>
              <a:gd name="connsiteX45" fmla="*/ 3458753 w 3990581"/>
              <a:gd name="connsiteY45" fmla="*/ 1698625 h 2232042"/>
              <a:gd name="connsiteX46" fmla="*/ 3480978 w 3990581"/>
              <a:gd name="connsiteY46" fmla="*/ 1460500 h 2232042"/>
              <a:gd name="connsiteX47" fmla="*/ 3487328 w 3990581"/>
              <a:gd name="connsiteY47" fmla="*/ 1374775 h 2232042"/>
              <a:gd name="connsiteX48" fmla="*/ 3493678 w 3990581"/>
              <a:gd name="connsiteY48" fmla="*/ 1336675 h 2232042"/>
              <a:gd name="connsiteX49" fmla="*/ 3503203 w 3990581"/>
              <a:gd name="connsiteY49" fmla="*/ 1320800 h 2232042"/>
              <a:gd name="connsiteX50" fmla="*/ 3534953 w 3990581"/>
              <a:gd name="connsiteY50" fmla="*/ 1308100 h 2232042"/>
              <a:gd name="connsiteX51" fmla="*/ 3588928 w 3990581"/>
              <a:gd name="connsiteY51" fmla="*/ 1295400 h 2232042"/>
              <a:gd name="connsiteX52" fmla="*/ 3652428 w 3990581"/>
              <a:gd name="connsiteY52" fmla="*/ 1289050 h 2232042"/>
              <a:gd name="connsiteX53" fmla="*/ 3728628 w 3990581"/>
              <a:gd name="connsiteY53" fmla="*/ 1289050 h 2232042"/>
              <a:gd name="connsiteX54" fmla="*/ 3785778 w 3990581"/>
              <a:gd name="connsiteY54" fmla="*/ 1295400 h 2232042"/>
              <a:gd name="connsiteX55" fmla="*/ 3836578 w 3990581"/>
              <a:gd name="connsiteY55" fmla="*/ 1301750 h 2232042"/>
              <a:gd name="connsiteX56" fmla="*/ 3990566 w 3990581"/>
              <a:gd name="connsiteY56" fmla="*/ 1340644 h 2232042"/>
              <a:gd name="connsiteX57" fmla="*/ 3846103 w 3990581"/>
              <a:gd name="connsiteY57" fmla="*/ 1247775 h 2232042"/>
              <a:gd name="connsiteX58" fmla="*/ 3820703 w 3990581"/>
              <a:gd name="connsiteY58" fmla="*/ 1216025 h 2232042"/>
              <a:gd name="connsiteX59" fmla="*/ 3782603 w 3990581"/>
              <a:gd name="connsiteY59" fmla="*/ 1200150 h 2232042"/>
              <a:gd name="connsiteX60" fmla="*/ 3738153 w 3990581"/>
              <a:gd name="connsiteY60" fmla="*/ 1184275 h 2232042"/>
              <a:gd name="connsiteX61" fmla="*/ 3674653 w 3990581"/>
              <a:gd name="connsiteY61" fmla="*/ 1165225 h 2232042"/>
              <a:gd name="connsiteX62" fmla="*/ 3614328 w 3990581"/>
              <a:gd name="connsiteY62" fmla="*/ 1158875 h 2232042"/>
              <a:gd name="connsiteX63" fmla="*/ 3582578 w 3990581"/>
              <a:gd name="connsiteY63" fmla="*/ 1152525 h 2232042"/>
              <a:gd name="connsiteX64" fmla="*/ 3537334 w 3990581"/>
              <a:gd name="connsiteY64" fmla="*/ 1159668 h 2232042"/>
              <a:gd name="connsiteX65" fmla="*/ 3487328 w 3990581"/>
              <a:gd name="connsiteY65" fmla="*/ 1152525 h 2232042"/>
              <a:gd name="connsiteX66" fmla="*/ 3487328 w 3990581"/>
              <a:gd name="connsiteY66" fmla="*/ 1022350 h 2232042"/>
              <a:gd name="connsiteX67" fmla="*/ 3490503 w 3990581"/>
              <a:gd name="connsiteY67" fmla="*/ 841375 h 2232042"/>
              <a:gd name="connsiteX68" fmla="*/ 3458753 w 3990581"/>
              <a:gd name="connsiteY68" fmla="*/ 396875 h 2232042"/>
              <a:gd name="connsiteX0" fmla="*/ 3458753 w 3991144"/>
              <a:gd name="connsiteY0" fmla="*/ 396875 h 2232042"/>
              <a:gd name="connsiteX1" fmla="*/ 3433353 w 3991144"/>
              <a:gd name="connsiteY1" fmla="*/ 250825 h 2232042"/>
              <a:gd name="connsiteX2" fmla="*/ 3404778 w 3991144"/>
              <a:gd name="connsiteY2" fmla="*/ 203200 h 2232042"/>
              <a:gd name="connsiteX3" fmla="*/ 3369853 w 3991144"/>
              <a:gd name="connsiteY3" fmla="*/ 152400 h 2232042"/>
              <a:gd name="connsiteX4" fmla="*/ 3331753 w 3991144"/>
              <a:gd name="connsiteY4" fmla="*/ 127000 h 2232042"/>
              <a:gd name="connsiteX5" fmla="*/ 3287303 w 3991144"/>
              <a:gd name="connsiteY5" fmla="*/ 98425 h 2232042"/>
              <a:gd name="connsiteX6" fmla="*/ 3223803 w 3991144"/>
              <a:gd name="connsiteY6" fmla="*/ 76200 h 2232042"/>
              <a:gd name="connsiteX7" fmla="*/ 3103153 w 3991144"/>
              <a:gd name="connsiteY7" fmla="*/ 53975 h 2232042"/>
              <a:gd name="connsiteX8" fmla="*/ 3004728 w 3991144"/>
              <a:gd name="connsiteY8" fmla="*/ 38100 h 2232042"/>
              <a:gd name="connsiteX9" fmla="*/ 2668178 w 3991144"/>
              <a:gd name="connsiteY9" fmla="*/ 12700 h 2232042"/>
              <a:gd name="connsiteX10" fmla="*/ 2087153 w 3991144"/>
              <a:gd name="connsiteY10" fmla="*/ 0 h 2232042"/>
              <a:gd name="connsiteX11" fmla="*/ 1306103 w 3991144"/>
              <a:gd name="connsiteY11" fmla="*/ 9525 h 2232042"/>
              <a:gd name="connsiteX12" fmla="*/ 588553 w 3991144"/>
              <a:gd name="connsiteY12" fmla="*/ 66675 h 2232042"/>
              <a:gd name="connsiteX13" fmla="*/ 182153 w 3991144"/>
              <a:gd name="connsiteY13" fmla="*/ 111125 h 2232042"/>
              <a:gd name="connsiteX14" fmla="*/ 121828 w 3991144"/>
              <a:gd name="connsiteY14" fmla="*/ 120650 h 2232042"/>
              <a:gd name="connsiteX15" fmla="*/ 93253 w 3991144"/>
              <a:gd name="connsiteY15" fmla="*/ 133350 h 2232042"/>
              <a:gd name="connsiteX16" fmla="*/ 61503 w 3991144"/>
              <a:gd name="connsiteY16" fmla="*/ 155575 h 2232042"/>
              <a:gd name="connsiteX17" fmla="*/ 45628 w 3991144"/>
              <a:gd name="connsiteY17" fmla="*/ 180975 h 2232042"/>
              <a:gd name="connsiteX18" fmla="*/ 29753 w 3991144"/>
              <a:gd name="connsiteY18" fmla="*/ 222250 h 2232042"/>
              <a:gd name="connsiteX19" fmla="*/ 17053 w 3991144"/>
              <a:gd name="connsiteY19" fmla="*/ 276225 h 2232042"/>
              <a:gd name="connsiteX20" fmla="*/ 4353 w 3991144"/>
              <a:gd name="connsiteY20" fmla="*/ 390525 h 2232042"/>
              <a:gd name="connsiteX21" fmla="*/ 7528 w 3991144"/>
              <a:gd name="connsiteY21" fmla="*/ 676275 h 2232042"/>
              <a:gd name="connsiteX22" fmla="*/ 86903 w 3991144"/>
              <a:gd name="connsiteY22" fmla="*/ 1136650 h 2232042"/>
              <a:gd name="connsiteX23" fmla="*/ 178978 w 3991144"/>
              <a:gd name="connsiteY23" fmla="*/ 1428750 h 2232042"/>
              <a:gd name="connsiteX24" fmla="*/ 309153 w 3991144"/>
              <a:gd name="connsiteY24" fmla="*/ 1784350 h 2232042"/>
              <a:gd name="connsiteX25" fmla="*/ 480603 w 3991144"/>
              <a:gd name="connsiteY25" fmla="*/ 2057400 h 2232042"/>
              <a:gd name="connsiteX26" fmla="*/ 537753 w 3991144"/>
              <a:gd name="connsiteY26" fmla="*/ 2120900 h 2232042"/>
              <a:gd name="connsiteX27" fmla="*/ 607603 w 3991144"/>
              <a:gd name="connsiteY27" fmla="*/ 2155825 h 2232042"/>
              <a:gd name="connsiteX28" fmla="*/ 680628 w 3991144"/>
              <a:gd name="connsiteY28" fmla="*/ 2178050 h 2232042"/>
              <a:gd name="connsiteX29" fmla="*/ 772703 w 3991144"/>
              <a:gd name="connsiteY29" fmla="*/ 2197100 h 2232042"/>
              <a:gd name="connsiteX30" fmla="*/ 867953 w 3991144"/>
              <a:gd name="connsiteY30" fmla="*/ 2216150 h 2232042"/>
              <a:gd name="connsiteX31" fmla="*/ 1067978 w 3991144"/>
              <a:gd name="connsiteY31" fmla="*/ 2222500 h 2232042"/>
              <a:gd name="connsiteX32" fmla="*/ 1328328 w 3991144"/>
              <a:gd name="connsiteY32" fmla="*/ 2219325 h 2232042"/>
              <a:gd name="connsiteX33" fmla="*/ 1779178 w 3991144"/>
              <a:gd name="connsiteY33" fmla="*/ 2232025 h 2232042"/>
              <a:gd name="connsiteX34" fmla="*/ 2258603 w 3991144"/>
              <a:gd name="connsiteY34" fmla="*/ 2216150 h 2232042"/>
              <a:gd name="connsiteX35" fmla="*/ 2661828 w 3991144"/>
              <a:gd name="connsiteY35" fmla="*/ 2206625 h 2232042"/>
              <a:gd name="connsiteX36" fmla="*/ 3071403 w 3991144"/>
              <a:gd name="connsiteY36" fmla="*/ 2190750 h 2232042"/>
              <a:gd name="connsiteX37" fmla="*/ 3192053 w 3991144"/>
              <a:gd name="connsiteY37" fmla="*/ 2165350 h 2232042"/>
              <a:gd name="connsiteX38" fmla="*/ 3236503 w 3991144"/>
              <a:gd name="connsiteY38" fmla="*/ 2152650 h 2232042"/>
              <a:gd name="connsiteX39" fmla="*/ 3280953 w 3991144"/>
              <a:gd name="connsiteY39" fmla="*/ 2133600 h 2232042"/>
              <a:gd name="connsiteX40" fmla="*/ 3319053 w 3991144"/>
              <a:gd name="connsiteY40" fmla="*/ 2101850 h 2232042"/>
              <a:gd name="connsiteX41" fmla="*/ 3366678 w 3991144"/>
              <a:gd name="connsiteY41" fmla="*/ 2054225 h 2232042"/>
              <a:gd name="connsiteX42" fmla="*/ 3395253 w 3991144"/>
              <a:gd name="connsiteY42" fmla="*/ 2006600 h 2232042"/>
              <a:gd name="connsiteX43" fmla="*/ 3420653 w 3991144"/>
              <a:gd name="connsiteY43" fmla="*/ 1917700 h 2232042"/>
              <a:gd name="connsiteX44" fmla="*/ 3433353 w 3991144"/>
              <a:gd name="connsiteY44" fmla="*/ 1816100 h 2232042"/>
              <a:gd name="connsiteX45" fmla="*/ 3458753 w 3991144"/>
              <a:gd name="connsiteY45" fmla="*/ 1698625 h 2232042"/>
              <a:gd name="connsiteX46" fmla="*/ 3480978 w 3991144"/>
              <a:gd name="connsiteY46" fmla="*/ 1460500 h 2232042"/>
              <a:gd name="connsiteX47" fmla="*/ 3487328 w 3991144"/>
              <a:gd name="connsiteY47" fmla="*/ 1374775 h 2232042"/>
              <a:gd name="connsiteX48" fmla="*/ 3493678 w 3991144"/>
              <a:gd name="connsiteY48" fmla="*/ 1336675 h 2232042"/>
              <a:gd name="connsiteX49" fmla="*/ 3503203 w 3991144"/>
              <a:gd name="connsiteY49" fmla="*/ 1320800 h 2232042"/>
              <a:gd name="connsiteX50" fmla="*/ 3534953 w 3991144"/>
              <a:gd name="connsiteY50" fmla="*/ 1308100 h 2232042"/>
              <a:gd name="connsiteX51" fmla="*/ 3588928 w 3991144"/>
              <a:gd name="connsiteY51" fmla="*/ 1295400 h 2232042"/>
              <a:gd name="connsiteX52" fmla="*/ 3652428 w 3991144"/>
              <a:gd name="connsiteY52" fmla="*/ 1289050 h 2232042"/>
              <a:gd name="connsiteX53" fmla="*/ 3728628 w 3991144"/>
              <a:gd name="connsiteY53" fmla="*/ 1289050 h 2232042"/>
              <a:gd name="connsiteX54" fmla="*/ 3785778 w 3991144"/>
              <a:gd name="connsiteY54" fmla="*/ 1295400 h 2232042"/>
              <a:gd name="connsiteX55" fmla="*/ 3836578 w 3991144"/>
              <a:gd name="connsiteY55" fmla="*/ 1301750 h 2232042"/>
              <a:gd name="connsiteX56" fmla="*/ 3990566 w 3991144"/>
              <a:gd name="connsiteY56" fmla="*/ 1340644 h 2232042"/>
              <a:gd name="connsiteX57" fmla="*/ 3886584 w 3991144"/>
              <a:gd name="connsiteY57" fmla="*/ 1235869 h 2232042"/>
              <a:gd name="connsiteX58" fmla="*/ 3820703 w 3991144"/>
              <a:gd name="connsiteY58" fmla="*/ 1216025 h 2232042"/>
              <a:gd name="connsiteX59" fmla="*/ 3782603 w 3991144"/>
              <a:gd name="connsiteY59" fmla="*/ 1200150 h 2232042"/>
              <a:gd name="connsiteX60" fmla="*/ 3738153 w 3991144"/>
              <a:gd name="connsiteY60" fmla="*/ 1184275 h 2232042"/>
              <a:gd name="connsiteX61" fmla="*/ 3674653 w 3991144"/>
              <a:gd name="connsiteY61" fmla="*/ 1165225 h 2232042"/>
              <a:gd name="connsiteX62" fmla="*/ 3614328 w 3991144"/>
              <a:gd name="connsiteY62" fmla="*/ 1158875 h 2232042"/>
              <a:gd name="connsiteX63" fmla="*/ 3582578 w 3991144"/>
              <a:gd name="connsiteY63" fmla="*/ 1152525 h 2232042"/>
              <a:gd name="connsiteX64" fmla="*/ 3537334 w 3991144"/>
              <a:gd name="connsiteY64" fmla="*/ 1159668 h 2232042"/>
              <a:gd name="connsiteX65" fmla="*/ 3487328 w 3991144"/>
              <a:gd name="connsiteY65" fmla="*/ 1152525 h 2232042"/>
              <a:gd name="connsiteX66" fmla="*/ 3487328 w 3991144"/>
              <a:gd name="connsiteY66" fmla="*/ 1022350 h 2232042"/>
              <a:gd name="connsiteX67" fmla="*/ 3490503 w 3991144"/>
              <a:gd name="connsiteY67" fmla="*/ 841375 h 2232042"/>
              <a:gd name="connsiteX68" fmla="*/ 3458753 w 3991144"/>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20015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91139" h="2232042">
                <a:moveTo>
                  <a:pt x="3458753" y="396875"/>
                </a:moveTo>
                <a:cubicBezTo>
                  <a:pt x="3449228" y="298450"/>
                  <a:pt x="3442349" y="283104"/>
                  <a:pt x="3433353" y="250825"/>
                </a:cubicBezTo>
                <a:cubicBezTo>
                  <a:pt x="3424357" y="218546"/>
                  <a:pt x="3415361" y="219604"/>
                  <a:pt x="3404778" y="203200"/>
                </a:cubicBezTo>
                <a:cubicBezTo>
                  <a:pt x="3394195" y="186796"/>
                  <a:pt x="3382024" y="165100"/>
                  <a:pt x="3369853" y="152400"/>
                </a:cubicBezTo>
                <a:cubicBezTo>
                  <a:pt x="3357682" y="139700"/>
                  <a:pt x="3345511" y="135996"/>
                  <a:pt x="3331753" y="127000"/>
                </a:cubicBezTo>
                <a:cubicBezTo>
                  <a:pt x="3317995" y="118004"/>
                  <a:pt x="3305295" y="106892"/>
                  <a:pt x="3287303" y="98425"/>
                </a:cubicBezTo>
                <a:cubicBezTo>
                  <a:pt x="3269311" y="89958"/>
                  <a:pt x="3254495" y="83608"/>
                  <a:pt x="3223803" y="76200"/>
                </a:cubicBezTo>
                <a:cubicBezTo>
                  <a:pt x="3193111" y="68792"/>
                  <a:pt x="3139665" y="60325"/>
                  <a:pt x="3103153" y="53975"/>
                </a:cubicBezTo>
                <a:cubicBezTo>
                  <a:pt x="3066641" y="47625"/>
                  <a:pt x="3077224" y="44979"/>
                  <a:pt x="3004728" y="38100"/>
                </a:cubicBezTo>
                <a:cubicBezTo>
                  <a:pt x="2932232" y="31221"/>
                  <a:pt x="2821107" y="19050"/>
                  <a:pt x="2668178" y="12700"/>
                </a:cubicBezTo>
                <a:cubicBezTo>
                  <a:pt x="2515249" y="6350"/>
                  <a:pt x="2087153" y="0"/>
                  <a:pt x="2087153" y="0"/>
                </a:cubicBezTo>
                <a:lnTo>
                  <a:pt x="1306103" y="9525"/>
                </a:lnTo>
                <a:cubicBezTo>
                  <a:pt x="1056336" y="20637"/>
                  <a:pt x="775878" y="49742"/>
                  <a:pt x="588553" y="66675"/>
                </a:cubicBezTo>
                <a:cubicBezTo>
                  <a:pt x="401228" y="83608"/>
                  <a:pt x="259940" y="102129"/>
                  <a:pt x="182153" y="111125"/>
                </a:cubicBezTo>
                <a:cubicBezTo>
                  <a:pt x="104365" y="120121"/>
                  <a:pt x="136645" y="116946"/>
                  <a:pt x="121828" y="120650"/>
                </a:cubicBezTo>
                <a:cubicBezTo>
                  <a:pt x="107011" y="124354"/>
                  <a:pt x="103307" y="127529"/>
                  <a:pt x="93253" y="133350"/>
                </a:cubicBezTo>
                <a:cubicBezTo>
                  <a:pt x="83199" y="139171"/>
                  <a:pt x="69440" y="147638"/>
                  <a:pt x="61503" y="155575"/>
                </a:cubicBezTo>
                <a:cubicBezTo>
                  <a:pt x="53566" y="163512"/>
                  <a:pt x="50920" y="169862"/>
                  <a:pt x="45628" y="180975"/>
                </a:cubicBezTo>
                <a:cubicBezTo>
                  <a:pt x="40336" y="192087"/>
                  <a:pt x="34515" y="206375"/>
                  <a:pt x="29753" y="222250"/>
                </a:cubicBezTo>
                <a:cubicBezTo>
                  <a:pt x="24991" y="238125"/>
                  <a:pt x="21286" y="248179"/>
                  <a:pt x="17053" y="276225"/>
                </a:cubicBezTo>
                <a:cubicBezTo>
                  <a:pt x="12820" y="304271"/>
                  <a:pt x="5940" y="323850"/>
                  <a:pt x="4353" y="390525"/>
                </a:cubicBezTo>
                <a:cubicBezTo>
                  <a:pt x="2766" y="457200"/>
                  <a:pt x="-6230" y="551921"/>
                  <a:pt x="7528" y="676275"/>
                </a:cubicBezTo>
                <a:cubicBezTo>
                  <a:pt x="21286" y="800629"/>
                  <a:pt x="58328" y="1011238"/>
                  <a:pt x="86903" y="1136650"/>
                </a:cubicBezTo>
                <a:cubicBezTo>
                  <a:pt x="115478" y="1262063"/>
                  <a:pt x="141936" y="1320800"/>
                  <a:pt x="178978" y="1428750"/>
                </a:cubicBezTo>
                <a:cubicBezTo>
                  <a:pt x="216020" y="1536700"/>
                  <a:pt x="258882" y="1679575"/>
                  <a:pt x="309153" y="1784350"/>
                </a:cubicBezTo>
                <a:cubicBezTo>
                  <a:pt x="359424" y="1889125"/>
                  <a:pt x="442503" y="2001308"/>
                  <a:pt x="480603" y="2057400"/>
                </a:cubicBezTo>
                <a:cubicBezTo>
                  <a:pt x="518703" y="2113492"/>
                  <a:pt x="516586" y="2104496"/>
                  <a:pt x="537753" y="2120900"/>
                </a:cubicBezTo>
                <a:cubicBezTo>
                  <a:pt x="558920" y="2137304"/>
                  <a:pt x="583790" y="2146300"/>
                  <a:pt x="607603" y="2155825"/>
                </a:cubicBezTo>
                <a:cubicBezTo>
                  <a:pt x="631415" y="2165350"/>
                  <a:pt x="653111" y="2171171"/>
                  <a:pt x="680628" y="2178050"/>
                </a:cubicBezTo>
                <a:cubicBezTo>
                  <a:pt x="708145" y="2184929"/>
                  <a:pt x="772703" y="2197100"/>
                  <a:pt x="772703" y="2197100"/>
                </a:cubicBezTo>
                <a:cubicBezTo>
                  <a:pt x="803924" y="2203450"/>
                  <a:pt x="818740" y="2211917"/>
                  <a:pt x="867953" y="2216150"/>
                </a:cubicBezTo>
                <a:cubicBezTo>
                  <a:pt x="917165" y="2220383"/>
                  <a:pt x="1067978" y="2222500"/>
                  <a:pt x="1067978" y="2222500"/>
                </a:cubicBezTo>
                <a:cubicBezTo>
                  <a:pt x="1144707" y="2223029"/>
                  <a:pt x="1209795" y="2217737"/>
                  <a:pt x="1328328" y="2219325"/>
                </a:cubicBezTo>
                <a:cubicBezTo>
                  <a:pt x="1446861" y="2220913"/>
                  <a:pt x="1624132" y="2232554"/>
                  <a:pt x="1779178" y="2232025"/>
                </a:cubicBezTo>
                <a:cubicBezTo>
                  <a:pt x="1934224" y="2231496"/>
                  <a:pt x="2258603" y="2216150"/>
                  <a:pt x="2258603" y="2216150"/>
                </a:cubicBezTo>
                <a:lnTo>
                  <a:pt x="2661828" y="2206625"/>
                </a:lnTo>
                <a:cubicBezTo>
                  <a:pt x="2797294" y="2202392"/>
                  <a:pt x="2983032" y="2197629"/>
                  <a:pt x="3071403" y="2190750"/>
                </a:cubicBezTo>
                <a:cubicBezTo>
                  <a:pt x="3159774" y="2183871"/>
                  <a:pt x="3164536" y="2171700"/>
                  <a:pt x="3192053" y="2165350"/>
                </a:cubicBezTo>
                <a:cubicBezTo>
                  <a:pt x="3219570" y="2159000"/>
                  <a:pt x="3221686" y="2157942"/>
                  <a:pt x="3236503" y="2152650"/>
                </a:cubicBezTo>
                <a:cubicBezTo>
                  <a:pt x="3251320" y="2147358"/>
                  <a:pt x="3267195" y="2142067"/>
                  <a:pt x="3280953" y="2133600"/>
                </a:cubicBezTo>
                <a:cubicBezTo>
                  <a:pt x="3294711" y="2125133"/>
                  <a:pt x="3304765" y="2115079"/>
                  <a:pt x="3319053" y="2101850"/>
                </a:cubicBezTo>
                <a:cubicBezTo>
                  <a:pt x="3333340" y="2088621"/>
                  <a:pt x="3353978" y="2070100"/>
                  <a:pt x="3366678" y="2054225"/>
                </a:cubicBezTo>
                <a:cubicBezTo>
                  <a:pt x="3379378" y="2038350"/>
                  <a:pt x="3386257" y="2029354"/>
                  <a:pt x="3395253" y="2006600"/>
                </a:cubicBezTo>
                <a:cubicBezTo>
                  <a:pt x="3404249" y="1983846"/>
                  <a:pt x="3414303" y="1949450"/>
                  <a:pt x="3420653" y="1917700"/>
                </a:cubicBezTo>
                <a:cubicBezTo>
                  <a:pt x="3427003" y="1885950"/>
                  <a:pt x="3427003" y="1852612"/>
                  <a:pt x="3433353" y="1816100"/>
                </a:cubicBezTo>
                <a:cubicBezTo>
                  <a:pt x="3439703" y="1779588"/>
                  <a:pt x="3450816" y="1757892"/>
                  <a:pt x="3458753" y="1698625"/>
                </a:cubicBezTo>
                <a:cubicBezTo>
                  <a:pt x="3466690" y="1639358"/>
                  <a:pt x="3476215" y="1514475"/>
                  <a:pt x="3480978" y="1460500"/>
                </a:cubicBezTo>
                <a:cubicBezTo>
                  <a:pt x="3485741" y="1406525"/>
                  <a:pt x="3485211" y="1395412"/>
                  <a:pt x="3487328" y="1374775"/>
                </a:cubicBezTo>
                <a:cubicBezTo>
                  <a:pt x="3489445" y="1354138"/>
                  <a:pt x="3493678" y="1336675"/>
                  <a:pt x="3493678" y="1336675"/>
                </a:cubicBezTo>
                <a:cubicBezTo>
                  <a:pt x="3496324" y="1327679"/>
                  <a:pt x="3496324" y="1325562"/>
                  <a:pt x="3503203" y="1320800"/>
                </a:cubicBezTo>
                <a:cubicBezTo>
                  <a:pt x="3510082" y="1316038"/>
                  <a:pt x="3520666" y="1312333"/>
                  <a:pt x="3534953" y="1308100"/>
                </a:cubicBezTo>
                <a:cubicBezTo>
                  <a:pt x="3549240" y="1303867"/>
                  <a:pt x="3569349" y="1298575"/>
                  <a:pt x="3588928" y="1295400"/>
                </a:cubicBezTo>
                <a:cubicBezTo>
                  <a:pt x="3608507" y="1292225"/>
                  <a:pt x="3629145" y="1290108"/>
                  <a:pt x="3652428" y="1289050"/>
                </a:cubicBezTo>
                <a:cubicBezTo>
                  <a:pt x="3675711" y="1287992"/>
                  <a:pt x="3706403" y="1287992"/>
                  <a:pt x="3728628" y="1289050"/>
                </a:cubicBezTo>
                <a:cubicBezTo>
                  <a:pt x="3750853" y="1290108"/>
                  <a:pt x="3785778" y="1295400"/>
                  <a:pt x="3785778" y="1295400"/>
                </a:cubicBezTo>
                <a:lnTo>
                  <a:pt x="3836578" y="1301750"/>
                </a:lnTo>
                <a:cubicBezTo>
                  <a:pt x="3850865" y="1303337"/>
                  <a:pt x="3982232" y="1351624"/>
                  <a:pt x="3990566" y="1340644"/>
                </a:cubicBezTo>
                <a:cubicBezTo>
                  <a:pt x="3998900" y="1329664"/>
                  <a:pt x="3914101" y="1259020"/>
                  <a:pt x="3886584" y="1235869"/>
                </a:cubicBezTo>
                <a:cubicBezTo>
                  <a:pt x="3859067" y="1212718"/>
                  <a:pt x="3842795" y="1210866"/>
                  <a:pt x="3825465" y="1201738"/>
                </a:cubicBezTo>
                <a:cubicBezTo>
                  <a:pt x="3808135" y="1192610"/>
                  <a:pt x="3797552" y="1186789"/>
                  <a:pt x="3782603" y="1181100"/>
                </a:cubicBezTo>
                <a:cubicBezTo>
                  <a:pt x="3767654" y="1175411"/>
                  <a:pt x="3753763" y="1170252"/>
                  <a:pt x="3735771" y="1167606"/>
                </a:cubicBezTo>
                <a:cubicBezTo>
                  <a:pt x="3717779" y="1164960"/>
                  <a:pt x="3694894" y="1166680"/>
                  <a:pt x="3674653" y="1165225"/>
                </a:cubicBezTo>
                <a:cubicBezTo>
                  <a:pt x="3654413" y="1163770"/>
                  <a:pt x="3629674" y="1160992"/>
                  <a:pt x="3614328" y="1158875"/>
                </a:cubicBezTo>
                <a:cubicBezTo>
                  <a:pt x="3598982" y="1156758"/>
                  <a:pt x="3595410" y="1152393"/>
                  <a:pt x="3582578" y="1152525"/>
                </a:cubicBezTo>
                <a:cubicBezTo>
                  <a:pt x="3569746" y="1152657"/>
                  <a:pt x="3537334" y="1159668"/>
                  <a:pt x="3537334" y="1159668"/>
                </a:cubicBezTo>
                <a:cubicBezTo>
                  <a:pt x="3521459" y="1159668"/>
                  <a:pt x="3495662" y="1175411"/>
                  <a:pt x="3487328" y="1152525"/>
                </a:cubicBezTo>
                <a:cubicBezTo>
                  <a:pt x="3478994" y="1129639"/>
                  <a:pt x="3486799" y="1074208"/>
                  <a:pt x="3487328" y="1022350"/>
                </a:cubicBezTo>
                <a:cubicBezTo>
                  <a:pt x="3487857" y="970492"/>
                  <a:pt x="3495266" y="948267"/>
                  <a:pt x="3490503" y="841375"/>
                </a:cubicBezTo>
                <a:cubicBezTo>
                  <a:pt x="3485741" y="734483"/>
                  <a:pt x="3468278" y="495300"/>
                  <a:pt x="3458753" y="396875"/>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720000" tIns="540000" r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בִּשְתֵי הַמַחְרוֹזוֹת אוֹתוֹ מִסְפַּר חֲרוּזִים.</a:t>
            </a:r>
          </a:p>
          <a:p>
            <a:pPr algn="ctr"/>
            <a:r>
              <a:rPr lang="he-IL" sz="2800" dirty="0">
                <a:solidFill>
                  <a:schemeClr val="bg1"/>
                </a:solidFill>
                <a:latin typeface="Calibri" panose="020F0502020204030204" pitchFamily="34" charset="0"/>
                <a:cs typeface="Calibri" panose="020F0502020204030204" pitchFamily="34" charset="0"/>
              </a:rPr>
              <a:t>אִם מוֹסִיפִים לַמַחְרֹוזֶת הָרִאשוֹנָה חָרוּז יָרֹק וּמוֹרִידִים מִמֶנָה חָרוּז אָדֹם, </a:t>
            </a:r>
          </a:p>
          <a:p>
            <a:pPr algn="ctr"/>
            <a:r>
              <a:rPr lang="he-IL" sz="2800" dirty="0">
                <a:solidFill>
                  <a:schemeClr val="bg1"/>
                </a:solidFill>
                <a:latin typeface="Calibri" panose="020F0502020204030204" pitchFamily="34" charset="0"/>
                <a:cs typeface="Calibri" panose="020F0502020204030204" pitchFamily="34" charset="0"/>
              </a:rPr>
              <a:t>לֹא יִשְתַנֶה מִסְפַּר הַחֲרוּזִים!</a:t>
            </a:r>
          </a:p>
        </p:txBody>
      </p:sp>
      <p:sp>
        <p:nvSpPr>
          <p:cNvPr id="33" name="לחצו עלי להצגת התרגילים">
            <a:extLst>
              <a:ext uri="{FF2B5EF4-FFF2-40B4-BE49-F238E27FC236}">
                <a16:creationId xmlns:a16="http://schemas.microsoft.com/office/drawing/2014/main" id="{9503FA52-C792-4558-957D-6D4AB063AC4F}"/>
              </a:ext>
            </a:extLst>
          </p:cNvPr>
          <p:cNvSpPr/>
          <p:nvPr/>
        </p:nvSpPr>
        <p:spPr>
          <a:xfrm>
            <a:off x="1563769" y="5295471"/>
            <a:ext cx="3380968"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הַדְבָרִים שֶל אוּרִי. </a:t>
            </a:r>
            <a:endParaRPr lang="en-IL" sz="2800" dirty="0"/>
          </a:p>
        </p:txBody>
      </p:sp>
    </p:spTree>
    <p:extLst>
      <p:ext uri="{BB962C8B-B14F-4D97-AF65-F5344CB8AC3E}">
        <p14:creationId xmlns:p14="http://schemas.microsoft.com/office/powerpoint/2010/main" val="215300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32"/>
                                        </p:tgtEl>
                                        <p:attrNameLst>
                                          <p:attrName>style.visibility</p:attrName>
                                        </p:attrNameLst>
                                      </p:cBhvr>
                                      <p:to>
                                        <p:strVal val="hidden"/>
                                      </p:to>
                                    </p:set>
                                  </p:childTnLst>
                                </p:cTn>
                              </p:par>
                              <p:par>
                                <p:cTn id="7" presetID="1" presetClass="exit" presetSubtype="0" fill="hold" grpId="2" nodeType="withEffect">
                                  <p:stCondLst>
                                    <p:cond delay="0"/>
                                  </p:stCondLst>
                                  <p:childTnLst>
                                    <p:set>
                                      <p:cBhvr>
                                        <p:cTn id="8"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1"/>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8" restart="whenNotActive" fill="hold" evtFilter="cancelBubble" nodeType="interactiveSeq">
                <p:stCondLst>
                  <p:cond evt="onClick" delay="0">
                    <p:tgtEl>
                      <p:spTgt spid="33"/>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hidden"/>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par>
                                <p:cTn id="26" presetID="1" presetClass="exit" presetSubtype="0" fill="hold" grpId="1" nodeType="withEffect">
                                  <p:stCondLst>
                                    <p:cond delay="0"/>
                                  </p:stCondLst>
                                  <p:childTnLst>
                                    <p:set>
                                      <p:cBhvr>
                                        <p:cTn id="27"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33"/>
                  </p:tgtEl>
                </p:cond>
              </p:nextCondLst>
            </p:seq>
          </p:childTnLst>
        </p:cTn>
      </p:par>
    </p:tnLst>
    <p:bldLst>
      <p:bldP spid="29" grpId="0" animBg="1"/>
      <p:bldP spid="29" grpId="1" animBg="1"/>
      <p:bldP spid="29" grpId="2" animBg="1"/>
      <p:bldP spid="31" grpId="0" animBg="1"/>
      <p:bldP spid="32" grpId="0" animBg="1"/>
      <p:bldP spid="32" grpId="1" animBg="1"/>
      <p:bldP spid="32" grpId="2" animBg="1"/>
      <p:bldP spid="3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קבוצה 72">
            <a:extLst>
              <a:ext uri="{FF2B5EF4-FFF2-40B4-BE49-F238E27FC236}">
                <a16:creationId xmlns:a16="http://schemas.microsoft.com/office/drawing/2014/main" id="{1BA9C719-88B9-4570-BC83-4F4042A4535F}"/>
              </a:ext>
            </a:extLst>
          </p:cNvPr>
          <p:cNvGrpSpPr/>
          <p:nvPr/>
        </p:nvGrpSpPr>
        <p:grpSpPr>
          <a:xfrm>
            <a:off x="1547664" y="1628800"/>
            <a:ext cx="5544616" cy="1665572"/>
            <a:chOff x="249110" y="476672"/>
            <a:chExt cx="4119118" cy="1033510"/>
          </a:xfrm>
        </p:grpSpPr>
        <p:grpSp>
          <p:nvGrpSpPr>
            <p:cNvPr id="2" name="קבוצה 1">
              <a:extLst>
                <a:ext uri="{FF2B5EF4-FFF2-40B4-BE49-F238E27FC236}">
                  <a16:creationId xmlns:a16="http://schemas.microsoft.com/office/drawing/2014/main" id="{664341C1-B6FB-49EA-A8CC-8E89B1EE7D9B}"/>
                </a:ext>
              </a:extLst>
            </p:cNvPr>
            <p:cNvGrpSpPr/>
            <p:nvPr/>
          </p:nvGrpSpPr>
          <p:grpSpPr>
            <a:xfrm rot="16200000">
              <a:off x="2074984" y="-783061"/>
              <a:ext cx="467369" cy="4119118"/>
              <a:chOff x="4854472" y="1438039"/>
              <a:chExt cx="598955" cy="4992130"/>
            </a:xfrm>
          </p:grpSpPr>
          <p:sp>
            <p:nvSpPr>
              <p:cNvPr id="3" name="צורה חופשית: צורה 2">
                <a:extLst>
                  <a:ext uri="{FF2B5EF4-FFF2-40B4-BE49-F238E27FC236}">
                    <a16:creationId xmlns:a16="http://schemas.microsoft.com/office/drawing/2014/main" id="{C943468D-C555-420E-B42F-89211EA37DD5}"/>
                  </a:ext>
                </a:extLst>
              </p:cNvPr>
              <p:cNvSpPr/>
              <p:nvPr/>
            </p:nvSpPr>
            <p:spPr>
              <a:xfrm>
                <a:off x="4854472" y="1438039"/>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 name="אליפסה 3">
                <a:extLst>
                  <a:ext uri="{FF2B5EF4-FFF2-40B4-BE49-F238E27FC236}">
                    <a16:creationId xmlns:a16="http://schemas.microsoft.com/office/drawing/2014/main" id="{F7B57C7B-7CF8-4C42-9B99-776A5208A099}"/>
                  </a:ext>
                </a:extLst>
              </p:cNvPr>
              <p:cNvSpPr/>
              <p:nvPr/>
            </p:nvSpPr>
            <p:spPr>
              <a:xfrm>
                <a:off x="4907060" y="221990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 name="אליפסה 4">
                <a:extLst>
                  <a:ext uri="{FF2B5EF4-FFF2-40B4-BE49-F238E27FC236}">
                    <a16:creationId xmlns:a16="http://schemas.microsoft.com/office/drawing/2014/main" id="{9C7BAD11-B350-4B45-BF56-49F4D6129A68}"/>
                  </a:ext>
                </a:extLst>
              </p:cNvPr>
              <p:cNvSpPr/>
              <p:nvPr/>
            </p:nvSpPr>
            <p:spPr>
              <a:xfrm>
                <a:off x="4955302" y="266679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6" name="אליפסה 5">
                <a:extLst>
                  <a:ext uri="{FF2B5EF4-FFF2-40B4-BE49-F238E27FC236}">
                    <a16:creationId xmlns:a16="http://schemas.microsoft.com/office/drawing/2014/main" id="{D7CC7CCC-EDBA-4CAA-9C52-7A6BE0C9E351}"/>
                  </a:ext>
                </a:extLst>
              </p:cNvPr>
              <p:cNvSpPr/>
              <p:nvPr/>
            </p:nvSpPr>
            <p:spPr>
              <a:xfrm>
                <a:off x="4948333" y="313620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 name="אליפסה 6">
                <a:extLst>
                  <a:ext uri="{FF2B5EF4-FFF2-40B4-BE49-F238E27FC236}">
                    <a16:creationId xmlns:a16="http://schemas.microsoft.com/office/drawing/2014/main" id="{8F7F142E-B6B8-48EC-BE32-C713399B27BC}"/>
                  </a:ext>
                </a:extLst>
              </p:cNvPr>
              <p:cNvSpPr/>
              <p:nvPr/>
            </p:nvSpPr>
            <p:spPr>
              <a:xfrm>
                <a:off x="4975173" y="359826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 name="אליפסה 7">
                <a:extLst>
                  <a:ext uri="{FF2B5EF4-FFF2-40B4-BE49-F238E27FC236}">
                    <a16:creationId xmlns:a16="http://schemas.microsoft.com/office/drawing/2014/main" id="{E5875E86-AE00-4353-A748-08C0116470D0}"/>
                  </a:ext>
                </a:extLst>
              </p:cNvPr>
              <p:cNvSpPr/>
              <p:nvPr/>
            </p:nvSpPr>
            <p:spPr>
              <a:xfrm>
                <a:off x="5001240" y="4028926"/>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 name="אליפסה 8">
                <a:extLst>
                  <a:ext uri="{FF2B5EF4-FFF2-40B4-BE49-F238E27FC236}">
                    <a16:creationId xmlns:a16="http://schemas.microsoft.com/office/drawing/2014/main" id="{8271098E-DE7A-4DA8-A97B-70F7DE501BFD}"/>
                  </a:ext>
                </a:extLst>
              </p:cNvPr>
              <p:cNvSpPr/>
              <p:nvPr/>
            </p:nvSpPr>
            <p:spPr>
              <a:xfrm>
                <a:off x="4987379" y="45096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0" name="אליפסה 9">
                <a:extLst>
                  <a:ext uri="{FF2B5EF4-FFF2-40B4-BE49-F238E27FC236}">
                    <a16:creationId xmlns:a16="http://schemas.microsoft.com/office/drawing/2014/main" id="{53A28297-D6E4-44E8-8216-F3459627F3CB}"/>
                  </a:ext>
                </a:extLst>
              </p:cNvPr>
              <p:cNvSpPr/>
              <p:nvPr/>
            </p:nvSpPr>
            <p:spPr>
              <a:xfrm>
                <a:off x="5021427" y="494411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1" name="אליפסה 10">
                <a:extLst>
                  <a:ext uri="{FF2B5EF4-FFF2-40B4-BE49-F238E27FC236}">
                    <a16:creationId xmlns:a16="http://schemas.microsoft.com/office/drawing/2014/main" id="{4073CB1B-6624-4B0F-BC3D-5526C32A331D}"/>
                  </a:ext>
                </a:extLst>
              </p:cNvPr>
              <p:cNvSpPr/>
              <p:nvPr/>
            </p:nvSpPr>
            <p:spPr>
              <a:xfrm>
                <a:off x="4975173" y="542924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2" name="אליפסה 11">
                <a:extLst>
                  <a:ext uri="{FF2B5EF4-FFF2-40B4-BE49-F238E27FC236}">
                    <a16:creationId xmlns:a16="http://schemas.microsoft.com/office/drawing/2014/main" id="{20AE1458-C484-4EB3-BFCC-9DF5E685920C}"/>
                  </a:ext>
                </a:extLst>
              </p:cNvPr>
              <p:cNvSpPr/>
              <p:nvPr/>
            </p:nvSpPr>
            <p:spPr>
              <a:xfrm>
                <a:off x="4976555" y="591437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13" name="קבוצה 12">
              <a:extLst>
                <a:ext uri="{FF2B5EF4-FFF2-40B4-BE49-F238E27FC236}">
                  <a16:creationId xmlns:a16="http://schemas.microsoft.com/office/drawing/2014/main" id="{AFADB576-F130-4E6A-ACA8-27A351D00F1F}"/>
                </a:ext>
              </a:extLst>
            </p:cNvPr>
            <p:cNvGrpSpPr/>
            <p:nvPr/>
          </p:nvGrpSpPr>
          <p:grpSpPr>
            <a:xfrm rot="16200000">
              <a:off x="2074984" y="-1349202"/>
              <a:ext cx="467369" cy="4119118"/>
              <a:chOff x="5695170" y="1425150"/>
              <a:chExt cx="598955" cy="4992130"/>
            </a:xfrm>
          </p:grpSpPr>
          <p:sp>
            <p:nvSpPr>
              <p:cNvPr id="14" name="צורה חופשית: צורה 13">
                <a:extLst>
                  <a:ext uri="{FF2B5EF4-FFF2-40B4-BE49-F238E27FC236}">
                    <a16:creationId xmlns:a16="http://schemas.microsoft.com/office/drawing/2014/main" id="{82CE953E-5845-4123-B7FD-5DFAAB51C1AB}"/>
                  </a:ext>
                </a:extLst>
              </p:cNvPr>
              <p:cNvSpPr/>
              <p:nvPr/>
            </p:nvSpPr>
            <p:spPr>
              <a:xfrm>
                <a:off x="5695170" y="14251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5" name="אליפסה 14">
                <a:extLst>
                  <a:ext uri="{FF2B5EF4-FFF2-40B4-BE49-F238E27FC236}">
                    <a16:creationId xmlns:a16="http://schemas.microsoft.com/office/drawing/2014/main" id="{F8B4AC43-F980-498F-A362-2EF96D937DB8}"/>
                  </a:ext>
                </a:extLst>
              </p:cNvPr>
              <p:cNvSpPr/>
              <p:nvPr/>
            </p:nvSpPr>
            <p:spPr>
              <a:xfrm>
                <a:off x="5747758" y="220701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6" name="אליפסה 15">
                <a:extLst>
                  <a:ext uri="{FF2B5EF4-FFF2-40B4-BE49-F238E27FC236}">
                    <a16:creationId xmlns:a16="http://schemas.microsoft.com/office/drawing/2014/main" id="{7280CBE2-5F9D-49E1-891C-F1A04BA02EB4}"/>
                  </a:ext>
                </a:extLst>
              </p:cNvPr>
              <p:cNvSpPr/>
              <p:nvPr/>
            </p:nvSpPr>
            <p:spPr>
              <a:xfrm>
                <a:off x="5796000" y="265390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7" name="אליפסה 16">
                <a:extLst>
                  <a:ext uri="{FF2B5EF4-FFF2-40B4-BE49-F238E27FC236}">
                    <a16:creationId xmlns:a16="http://schemas.microsoft.com/office/drawing/2014/main" id="{8F24B1C4-ADC5-4F84-B650-7F846E5CA7CE}"/>
                  </a:ext>
                </a:extLst>
              </p:cNvPr>
              <p:cNvSpPr/>
              <p:nvPr/>
            </p:nvSpPr>
            <p:spPr>
              <a:xfrm>
                <a:off x="5789031" y="31233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8" name="אליפסה 17">
                <a:extLst>
                  <a:ext uri="{FF2B5EF4-FFF2-40B4-BE49-F238E27FC236}">
                    <a16:creationId xmlns:a16="http://schemas.microsoft.com/office/drawing/2014/main" id="{53DE7D24-4AD3-4D7D-A816-786A4F8DBD94}"/>
                  </a:ext>
                </a:extLst>
              </p:cNvPr>
              <p:cNvSpPr/>
              <p:nvPr/>
            </p:nvSpPr>
            <p:spPr>
              <a:xfrm>
                <a:off x="5815871" y="358537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19" name="אליפסה 18">
                <a:extLst>
                  <a:ext uri="{FF2B5EF4-FFF2-40B4-BE49-F238E27FC236}">
                    <a16:creationId xmlns:a16="http://schemas.microsoft.com/office/drawing/2014/main" id="{A004188F-C11E-41C0-86EC-ED84FA4F40FD}"/>
                  </a:ext>
                </a:extLst>
              </p:cNvPr>
              <p:cNvSpPr/>
              <p:nvPr/>
            </p:nvSpPr>
            <p:spPr>
              <a:xfrm>
                <a:off x="5841938" y="401603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0" name="אליפסה 19">
                <a:extLst>
                  <a:ext uri="{FF2B5EF4-FFF2-40B4-BE49-F238E27FC236}">
                    <a16:creationId xmlns:a16="http://schemas.microsoft.com/office/drawing/2014/main" id="{B5C1E2F7-A110-40B5-90A0-0905B1B44C13}"/>
                  </a:ext>
                </a:extLst>
              </p:cNvPr>
              <p:cNvSpPr/>
              <p:nvPr/>
            </p:nvSpPr>
            <p:spPr>
              <a:xfrm>
                <a:off x="5828077" y="4496723"/>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1" name="אליפסה 20">
                <a:extLst>
                  <a:ext uri="{FF2B5EF4-FFF2-40B4-BE49-F238E27FC236}">
                    <a16:creationId xmlns:a16="http://schemas.microsoft.com/office/drawing/2014/main" id="{DE7D0E11-7DF4-438B-BBFC-56E77635EFAB}"/>
                  </a:ext>
                </a:extLst>
              </p:cNvPr>
              <p:cNvSpPr/>
              <p:nvPr/>
            </p:nvSpPr>
            <p:spPr>
              <a:xfrm>
                <a:off x="5862125" y="493122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2" name="אליפסה 21">
                <a:extLst>
                  <a:ext uri="{FF2B5EF4-FFF2-40B4-BE49-F238E27FC236}">
                    <a16:creationId xmlns:a16="http://schemas.microsoft.com/office/drawing/2014/main" id="{FA2D570E-F927-4629-B9FD-930F719114F3}"/>
                  </a:ext>
                </a:extLst>
              </p:cNvPr>
              <p:cNvSpPr/>
              <p:nvPr/>
            </p:nvSpPr>
            <p:spPr>
              <a:xfrm>
                <a:off x="5815871" y="541635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23" name="אליפסה 22">
                <a:extLst>
                  <a:ext uri="{FF2B5EF4-FFF2-40B4-BE49-F238E27FC236}">
                    <a16:creationId xmlns:a16="http://schemas.microsoft.com/office/drawing/2014/main" id="{68ED9C6D-1BDF-4A0F-AE05-79C71889B8F6}"/>
                  </a:ext>
                </a:extLst>
              </p:cNvPr>
              <p:cNvSpPr/>
              <p:nvPr/>
            </p:nvSpPr>
            <p:spPr>
              <a:xfrm>
                <a:off x="5817253" y="59014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sp>
        <p:nvSpPr>
          <p:cNvPr id="68" name="תיבת טקסט 67">
            <a:extLst>
              <a:ext uri="{FF2B5EF4-FFF2-40B4-BE49-F238E27FC236}">
                <a16:creationId xmlns:a16="http://schemas.microsoft.com/office/drawing/2014/main" id="{0A321406-B6B4-45CB-9CDD-6BB86AB8A4F6}"/>
              </a:ext>
            </a:extLst>
          </p:cNvPr>
          <p:cNvSpPr txBox="1"/>
          <p:nvPr/>
        </p:nvSpPr>
        <p:spPr>
          <a:xfrm>
            <a:off x="2873449" y="3527088"/>
            <a:ext cx="3522118" cy="584775"/>
          </a:xfrm>
          <a:prstGeom prst="rect">
            <a:avLst/>
          </a:prstGeom>
          <a:noFill/>
        </p:spPr>
        <p:txBody>
          <a:bodyPr wrap="none" rtlCol="1">
            <a:spAutoFit/>
          </a:bodyPr>
          <a:lstStyle/>
          <a:p>
            <a:pPr algn="l" rtl="0"/>
            <a:r>
              <a:rPr lang="en-US" sz="3200" dirty="0"/>
              <a:t>____ + ____ = ____ </a:t>
            </a:r>
            <a:endParaRPr lang="he-IL" sz="3200" dirty="0"/>
          </a:p>
        </p:txBody>
      </p:sp>
      <p:sp>
        <p:nvSpPr>
          <p:cNvPr id="69" name="תיבת טקסט 68">
            <a:extLst>
              <a:ext uri="{FF2B5EF4-FFF2-40B4-BE49-F238E27FC236}">
                <a16:creationId xmlns:a16="http://schemas.microsoft.com/office/drawing/2014/main" id="{B67CC7BA-E098-4613-B1EF-8C97CCBE9634}"/>
              </a:ext>
            </a:extLst>
          </p:cNvPr>
          <p:cNvSpPr txBox="1"/>
          <p:nvPr/>
        </p:nvSpPr>
        <p:spPr>
          <a:xfrm>
            <a:off x="2873449" y="4283024"/>
            <a:ext cx="3522118" cy="584775"/>
          </a:xfrm>
          <a:prstGeom prst="rect">
            <a:avLst/>
          </a:prstGeom>
          <a:noFill/>
        </p:spPr>
        <p:txBody>
          <a:bodyPr wrap="none" rtlCol="1">
            <a:spAutoFit/>
          </a:bodyPr>
          <a:lstStyle/>
          <a:p>
            <a:pPr algn="l" rtl="0"/>
            <a:r>
              <a:rPr lang="en-US" sz="3200" dirty="0"/>
              <a:t>____ + ____ = ____ </a:t>
            </a:r>
            <a:endParaRPr lang="he-IL" sz="3200" dirty="0"/>
          </a:p>
        </p:txBody>
      </p:sp>
      <p:sp>
        <p:nvSpPr>
          <p:cNvPr id="70" name="תיבת טקסט 69">
            <a:extLst>
              <a:ext uri="{FF2B5EF4-FFF2-40B4-BE49-F238E27FC236}">
                <a16:creationId xmlns:a16="http://schemas.microsoft.com/office/drawing/2014/main" id="{5735CBB9-F9E3-40EF-93D4-15D4C4CBB048}"/>
              </a:ext>
            </a:extLst>
          </p:cNvPr>
          <p:cNvSpPr txBox="1"/>
          <p:nvPr/>
        </p:nvSpPr>
        <p:spPr>
          <a:xfrm>
            <a:off x="3080251" y="3486053"/>
            <a:ext cx="393057" cy="584775"/>
          </a:xfrm>
          <a:prstGeom prst="rect">
            <a:avLst/>
          </a:prstGeom>
          <a:noFill/>
        </p:spPr>
        <p:txBody>
          <a:bodyPr wrap="none" rtlCol="1">
            <a:spAutoFit/>
          </a:bodyPr>
          <a:lstStyle/>
          <a:p>
            <a:r>
              <a:rPr lang="en-US" sz="3200" dirty="0"/>
              <a:t>7</a:t>
            </a:r>
            <a:endParaRPr lang="he-IL" sz="3200" dirty="0"/>
          </a:p>
        </p:txBody>
      </p:sp>
      <p:sp>
        <p:nvSpPr>
          <p:cNvPr id="71" name="תיבת טקסט 70">
            <a:extLst>
              <a:ext uri="{FF2B5EF4-FFF2-40B4-BE49-F238E27FC236}">
                <a16:creationId xmlns:a16="http://schemas.microsoft.com/office/drawing/2014/main" id="{7B283004-3829-42AE-B5CD-16083CE197EB}"/>
              </a:ext>
            </a:extLst>
          </p:cNvPr>
          <p:cNvSpPr txBox="1"/>
          <p:nvPr/>
        </p:nvSpPr>
        <p:spPr>
          <a:xfrm>
            <a:off x="4348120" y="3509402"/>
            <a:ext cx="393057" cy="584775"/>
          </a:xfrm>
          <a:prstGeom prst="rect">
            <a:avLst/>
          </a:prstGeom>
          <a:noFill/>
        </p:spPr>
        <p:txBody>
          <a:bodyPr wrap="none" rtlCol="1">
            <a:spAutoFit/>
          </a:bodyPr>
          <a:lstStyle/>
          <a:p>
            <a:r>
              <a:rPr lang="en-US" sz="3200" dirty="0"/>
              <a:t>2</a:t>
            </a:r>
            <a:endParaRPr lang="he-IL" sz="3200" dirty="0"/>
          </a:p>
        </p:txBody>
      </p:sp>
      <p:sp>
        <p:nvSpPr>
          <p:cNvPr id="72" name="תיבת טקסט 71">
            <a:extLst>
              <a:ext uri="{FF2B5EF4-FFF2-40B4-BE49-F238E27FC236}">
                <a16:creationId xmlns:a16="http://schemas.microsoft.com/office/drawing/2014/main" id="{9FBF2429-F5B2-4DAE-BA0D-F089C53CDA36}"/>
              </a:ext>
            </a:extLst>
          </p:cNvPr>
          <p:cNvSpPr txBox="1"/>
          <p:nvPr/>
        </p:nvSpPr>
        <p:spPr>
          <a:xfrm>
            <a:off x="5587525" y="3473591"/>
            <a:ext cx="393057" cy="584775"/>
          </a:xfrm>
          <a:prstGeom prst="rect">
            <a:avLst/>
          </a:prstGeom>
          <a:noFill/>
        </p:spPr>
        <p:txBody>
          <a:bodyPr wrap="none" rtlCol="1">
            <a:spAutoFit/>
          </a:bodyPr>
          <a:lstStyle/>
          <a:p>
            <a:r>
              <a:rPr lang="en-US" sz="3200" dirty="0"/>
              <a:t>9</a:t>
            </a:r>
            <a:endParaRPr lang="he-IL" sz="3200" dirty="0"/>
          </a:p>
        </p:txBody>
      </p:sp>
      <p:sp>
        <p:nvSpPr>
          <p:cNvPr id="74" name="תיבת טקסט 73">
            <a:extLst>
              <a:ext uri="{FF2B5EF4-FFF2-40B4-BE49-F238E27FC236}">
                <a16:creationId xmlns:a16="http://schemas.microsoft.com/office/drawing/2014/main" id="{19677EBE-6E1A-485E-8F30-A94BCACE4E76}"/>
              </a:ext>
            </a:extLst>
          </p:cNvPr>
          <p:cNvSpPr txBox="1"/>
          <p:nvPr/>
        </p:nvSpPr>
        <p:spPr>
          <a:xfrm>
            <a:off x="3074774" y="4199100"/>
            <a:ext cx="393057" cy="584775"/>
          </a:xfrm>
          <a:prstGeom prst="rect">
            <a:avLst/>
          </a:prstGeom>
          <a:noFill/>
        </p:spPr>
        <p:txBody>
          <a:bodyPr wrap="none" rtlCol="1">
            <a:spAutoFit/>
          </a:bodyPr>
          <a:lstStyle/>
          <a:p>
            <a:r>
              <a:rPr lang="en-US" sz="3200" dirty="0"/>
              <a:t>8</a:t>
            </a:r>
            <a:endParaRPr lang="he-IL" sz="3200" dirty="0"/>
          </a:p>
        </p:txBody>
      </p:sp>
      <p:sp>
        <p:nvSpPr>
          <p:cNvPr id="75" name="תיבת טקסט 74">
            <a:extLst>
              <a:ext uri="{FF2B5EF4-FFF2-40B4-BE49-F238E27FC236}">
                <a16:creationId xmlns:a16="http://schemas.microsoft.com/office/drawing/2014/main" id="{F27CABAF-C2E3-4972-9931-3F0594FAD7EC}"/>
              </a:ext>
            </a:extLst>
          </p:cNvPr>
          <p:cNvSpPr txBox="1"/>
          <p:nvPr/>
        </p:nvSpPr>
        <p:spPr>
          <a:xfrm>
            <a:off x="4324163" y="4221087"/>
            <a:ext cx="393057" cy="584775"/>
          </a:xfrm>
          <a:prstGeom prst="rect">
            <a:avLst/>
          </a:prstGeom>
          <a:noFill/>
        </p:spPr>
        <p:txBody>
          <a:bodyPr wrap="none" rtlCol="1">
            <a:spAutoFit/>
          </a:bodyPr>
          <a:lstStyle/>
          <a:p>
            <a:r>
              <a:rPr lang="en-US" sz="3200" dirty="0"/>
              <a:t>1</a:t>
            </a:r>
            <a:endParaRPr lang="he-IL" sz="3200" dirty="0"/>
          </a:p>
        </p:txBody>
      </p:sp>
      <p:sp>
        <p:nvSpPr>
          <p:cNvPr id="76" name="תיבת טקסט 75">
            <a:extLst>
              <a:ext uri="{FF2B5EF4-FFF2-40B4-BE49-F238E27FC236}">
                <a16:creationId xmlns:a16="http://schemas.microsoft.com/office/drawing/2014/main" id="{4A4DAE0B-FEB1-4E5A-ADAA-E423895FD651}"/>
              </a:ext>
            </a:extLst>
          </p:cNvPr>
          <p:cNvSpPr txBox="1"/>
          <p:nvPr/>
        </p:nvSpPr>
        <p:spPr>
          <a:xfrm>
            <a:off x="5303972" y="4221088"/>
            <a:ext cx="694831" cy="584775"/>
          </a:xfrm>
          <a:prstGeom prst="rect">
            <a:avLst/>
          </a:prstGeom>
          <a:noFill/>
        </p:spPr>
        <p:txBody>
          <a:bodyPr wrap="square" rtlCol="1">
            <a:spAutoFit/>
          </a:bodyPr>
          <a:lstStyle/>
          <a:p>
            <a:r>
              <a:rPr lang="en-US" sz="3200" dirty="0"/>
              <a:t>9</a:t>
            </a:r>
            <a:endParaRPr lang="he-IL" sz="3200" dirty="0"/>
          </a:p>
        </p:txBody>
      </p:sp>
      <p:sp>
        <p:nvSpPr>
          <p:cNvPr id="87" name="לחצו עלי להצגת התרגילים">
            <a:extLst>
              <a:ext uri="{FF2B5EF4-FFF2-40B4-BE49-F238E27FC236}">
                <a16:creationId xmlns:a16="http://schemas.microsoft.com/office/drawing/2014/main" id="{8D8FE521-5C2F-4C6C-B042-4EE06A46E013}"/>
              </a:ext>
            </a:extLst>
          </p:cNvPr>
          <p:cNvSpPr/>
          <p:nvPr/>
        </p:nvSpPr>
        <p:spPr>
          <a:xfrm>
            <a:off x="5379303" y="5340944"/>
            <a:ext cx="354904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לְהַשְלָמַת הַתַרְגִילִים. </a:t>
            </a:r>
            <a:endParaRPr lang="en-IL" sz="2800" dirty="0"/>
          </a:p>
        </p:txBody>
      </p:sp>
      <p:sp>
        <p:nvSpPr>
          <p:cNvPr id="89" name="תיבת טקסט 88">
            <a:extLst>
              <a:ext uri="{FF2B5EF4-FFF2-40B4-BE49-F238E27FC236}">
                <a16:creationId xmlns:a16="http://schemas.microsoft.com/office/drawing/2014/main" id="{A88BFB77-D7E2-4655-9709-D1582945B521}"/>
              </a:ext>
            </a:extLst>
          </p:cNvPr>
          <p:cNvSpPr txBox="1"/>
          <p:nvPr/>
        </p:nvSpPr>
        <p:spPr>
          <a:xfrm>
            <a:off x="1642374" y="271724"/>
            <a:ext cx="7285969"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הַתְאִימוּ תַרְגִיל לְכָל אַחַת מֵהַמַחְרוֹזוֹת.</a:t>
            </a:r>
          </a:p>
          <a:p>
            <a:r>
              <a:rPr lang="he-IL" sz="2800" dirty="0">
                <a:latin typeface="Calibri" panose="020F0502020204030204" pitchFamily="34" charset="0"/>
                <a:cs typeface="Calibri" panose="020F0502020204030204" pitchFamily="34" charset="0"/>
              </a:rPr>
              <a:t>הִתְבּוֹנְנוּ בַּמַחְרוֹזוֹת וּבַתַרְגִילִים. מָה אֶפְשָר לְהַגִיד עֲלֵיהֶם?</a:t>
            </a:r>
          </a:p>
        </p:txBody>
      </p:sp>
    </p:spTree>
    <p:extLst>
      <p:ext uri="{BB962C8B-B14F-4D97-AF65-F5344CB8AC3E}">
        <p14:creationId xmlns:p14="http://schemas.microsoft.com/office/powerpoint/2010/main" val="24442591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8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childTnLst>
                          </p:cTn>
                        </p:par>
                      </p:childTnLst>
                    </p:cTn>
                  </p:par>
                </p:childTnLst>
              </p:cTn>
              <p:nextCondLst>
                <p:cond evt="onClick" delay="0">
                  <p:tgtEl>
                    <p:spTgt spid="87"/>
                  </p:tgtEl>
                </p:cond>
              </p:nextCondLst>
            </p:seq>
          </p:childTnLst>
        </p:cTn>
      </p:par>
    </p:tnLst>
    <p:bldLst>
      <p:bldP spid="70" grpId="0"/>
      <p:bldP spid="71" grpId="0"/>
      <p:bldP spid="72" grpId="0"/>
      <p:bldP spid="74" grpId="0"/>
      <p:bldP spid="75" grpId="0"/>
      <p:bldP spid="76" grpId="0"/>
      <p:bldP spid="8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לחצו עלי להצגת התרגילים">
            <a:extLst>
              <a:ext uri="{FF2B5EF4-FFF2-40B4-BE49-F238E27FC236}">
                <a16:creationId xmlns:a16="http://schemas.microsoft.com/office/drawing/2014/main" id="{8D8FE521-5C2F-4C6C-B042-4EE06A46E013}"/>
              </a:ext>
            </a:extLst>
          </p:cNvPr>
          <p:cNvSpPr/>
          <p:nvPr/>
        </p:nvSpPr>
        <p:spPr>
          <a:xfrm>
            <a:off x="5385975" y="5361083"/>
            <a:ext cx="354904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לְהַשְלָמַת הַתַרְגִילִים. </a:t>
            </a:r>
            <a:endParaRPr lang="en-IL" sz="2800" dirty="0"/>
          </a:p>
        </p:txBody>
      </p:sp>
      <p:sp>
        <p:nvSpPr>
          <p:cNvPr id="89" name="תיבת טקסט 88">
            <a:extLst>
              <a:ext uri="{FF2B5EF4-FFF2-40B4-BE49-F238E27FC236}">
                <a16:creationId xmlns:a16="http://schemas.microsoft.com/office/drawing/2014/main" id="{A88BFB77-D7E2-4655-9709-D1582945B521}"/>
              </a:ext>
            </a:extLst>
          </p:cNvPr>
          <p:cNvSpPr txBox="1"/>
          <p:nvPr/>
        </p:nvSpPr>
        <p:spPr>
          <a:xfrm>
            <a:off x="3926654" y="271724"/>
            <a:ext cx="5001689" cy="1384995"/>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הַתְאִימוּ תַרְגִיל לְכָל אַחַת מֵהַמַחְרוֹזוֹת.</a:t>
            </a:r>
          </a:p>
          <a:p>
            <a:r>
              <a:rPr lang="he-IL" sz="2800" dirty="0">
                <a:latin typeface="Calibri" panose="020F0502020204030204" pitchFamily="34" charset="0"/>
                <a:cs typeface="Calibri" panose="020F0502020204030204" pitchFamily="34" charset="0"/>
              </a:rPr>
              <a:t>הִתְבּוֹנְנוּ בַּמַחְרוֹזוֹת וּבַתַרְגִילִים. </a:t>
            </a:r>
          </a:p>
          <a:p>
            <a:r>
              <a:rPr lang="he-IL" sz="2800" dirty="0">
                <a:latin typeface="Calibri" panose="020F0502020204030204" pitchFamily="34" charset="0"/>
                <a:cs typeface="Calibri" panose="020F0502020204030204" pitchFamily="34" charset="0"/>
              </a:rPr>
              <a:t>מַדוּעַ הַסְכוּמִים שָוִים בִּשְנֵי הַתַרְגִילִים?</a:t>
            </a:r>
          </a:p>
        </p:txBody>
      </p:sp>
      <p:grpSp>
        <p:nvGrpSpPr>
          <p:cNvPr id="35" name="קבוצה 34">
            <a:extLst>
              <a:ext uri="{FF2B5EF4-FFF2-40B4-BE49-F238E27FC236}">
                <a16:creationId xmlns:a16="http://schemas.microsoft.com/office/drawing/2014/main" id="{D17DE1B0-8B5B-43F9-B7E1-0FFC5C5CA382}"/>
              </a:ext>
            </a:extLst>
          </p:cNvPr>
          <p:cNvGrpSpPr/>
          <p:nvPr/>
        </p:nvGrpSpPr>
        <p:grpSpPr>
          <a:xfrm>
            <a:off x="1691680" y="1906759"/>
            <a:ext cx="5760640" cy="1486385"/>
            <a:chOff x="4450461" y="2862859"/>
            <a:chExt cx="4119118" cy="1033510"/>
          </a:xfrm>
        </p:grpSpPr>
        <p:grpSp>
          <p:nvGrpSpPr>
            <p:cNvPr id="36" name="קבוצה 35">
              <a:extLst>
                <a:ext uri="{FF2B5EF4-FFF2-40B4-BE49-F238E27FC236}">
                  <a16:creationId xmlns:a16="http://schemas.microsoft.com/office/drawing/2014/main" id="{BE002288-29C8-4870-91E6-43E2A9DC42F2}"/>
                </a:ext>
              </a:extLst>
            </p:cNvPr>
            <p:cNvGrpSpPr/>
            <p:nvPr/>
          </p:nvGrpSpPr>
          <p:grpSpPr>
            <a:xfrm rot="16200000">
              <a:off x="6276335" y="1603126"/>
              <a:ext cx="467369" cy="4119118"/>
              <a:chOff x="4854472" y="1438039"/>
              <a:chExt cx="598955" cy="4992130"/>
            </a:xfrm>
          </p:grpSpPr>
          <p:sp>
            <p:nvSpPr>
              <p:cNvPr id="48" name="צורה חופשית: צורה 47">
                <a:extLst>
                  <a:ext uri="{FF2B5EF4-FFF2-40B4-BE49-F238E27FC236}">
                    <a16:creationId xmlns:a16="http://schemas.microsoft.com/office/drawing/2014/main" id="{35168A73-D028-447C-AEB7-8AA6E93E8EE2}"/>
                  </a:ext>
                </a:extLst>
              </p:cNvPr>
              <p:cNvSpPr/>
              <p:nvPr/>
            </p:nvSpPr>
            <p:spPr>
              <a:xfrm>
                <a:off x="4854472" y="1438039"/>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9" name="אליפסה 48">
                <a:extLst>
                  <a:ext uri="{FF2B5EF4-FFF2-40B4-BE49-F238E27FC236}">
                    <a16:creationId xmlns:a16="http://schemas.microsoft.com/office/drawing/2014/main" id="{F5FCF4B2-1017-4A49-9CEB-E713BB7007F3}"/>
                  </a:ext>
                </a:extLst>
              </p:cNvPr>
              <p:cNvSpPr/>
              <p:nvPr/>
            </p:nvSpPr>
            <p:spPr>
              <a:xfrm>
                <a:off x="4907060" y="221990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0" name="אליפסה 49">
                <a:extLst>
                  <a:ext uri="{FF2B5EF4-FFF2-40B4-BE49-F238E27FC236}">
                    <a16:creationId xmlns:a16="http://schemas.microsoft.com/office/drawing/2014/main" id="{B3467597-FB0C-49A2-986E-C46887ECFFD7}"/>
                  </a:ext>
                </a:extLst>
              </p:cNvPr>
              <p:cNvSpPr/>
              <p:nvPr/>
            </p:nvSpPr>
            <p:spPr>
              <a:xfrm>
                <a:off x="4955302" y="266679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1" name="אליפסה 50">
                <a:extLst>
                  <a:ext uri="{FF2B5EF4-FFF2-40B4-BE49-F238E27FC236}">
                    <a16:creationId xmlns:a16="http://schemas.microsoft.com/office/drawing/2014/main" id="{ADD9673B-4EB6-4A4C-B9CD-6425BCC663BB}"/>
                  </a:ext>
                </a:extLst>
              </p:cNvPr>
              <p:cNvSpPr/>
              <p:nvPr/>
            </p:nvSpPr>
            <p:spPr>
              <a:xfrm>
                <a:off x="4948333" y="3136201"/>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2" name="אליפסה 51">
                <a:extLst>
                  <a:ext uri="{FF2B5EF4-FFF2-40B4-BE49-F238E27FC236}">
                    <a16:creationId xmlns:a16="http://schemas.microsoft.com/office/drawing/2014/main" id="{807F9A07-E1C7-486A-AC1A-729DDD4A0B59}"/>
                  </a:ext>
                </a:extLst>
              </p:cNvPr>
              <p:cNvSpPr/>
              <p:nvPr/>
            </p:nvSpPr>
            <p:spPr>
              <a:xfrm>
                <a:off x="4975173" y="359826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3" name="אליפסה 52">
                <a:extLst>
                  <a:ext uri="{FF2B5EF4-FFF2-40B4-BE49-F238E27FC236}">
                    <a16:creationId xmlns:a16="http://schemas.microsoft.com/office/drawing/2014/main" id="{7837229B-EBA1-4DDB-BABE-1EF76B2AF54C}"/>
                  </a:ext>
                </a:extLst>
              </p:cNvPr>
              <p:cNvSpPr/>
              <p:nvPr/>
            </p:nvSpPr>
            <p:spPr>
              <a:xfrm>
                <a:off x="5001240" y="402892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4" name="אליפסה 53">
                <a:extLst>
                  <a:ext uri="{FF2B5EF4-FFF2-40B4-BE49-F238E27FC236}">
                    <a16:creationId xmlns:a16="http://schemas.microsoft.com/office/drawing/2014/main" id="{B0AAD5CA-DFE2-4930-8802-91D47B9605C0}"/>
                  </a:ext>
                </a:extLst>
              </p:cNvPr>
              <p:cNvSpPr/>
              <p:nvPr/>
            </p:nvSpPr>
            <p:spPr>
              <a:xfrm>
                <a:off x="4987379" y="450961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5" name="אליפסה 54">
                <a:extLst>
                  <a:ext uri="{FF2B5EF4-FFF2-40B4-BE49-F238E27FC236}">
                    <a16:creationId xmlns:a16="http://schemas.microsoft.com/office/drawing/2014/main" id="{3693E0FB-A4D9-4045-AE84-3B25E2BCDCA5}"/>
                  </a:ext>
                </a:extLst>
              </p:cNvPr>
              <p:cNvSpPr/>
              <p:nvPr/>
            </p:nvSpPr>
            <p:spPr>
              <a:xfrm>
                <a:off x="5021427" y="494411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6" name="אליפסה 55">
                <a:extLst>
                  <a:ext uri="{FF2B5EF4-FFF2-40B4-BE49-F238E27FC236}">
                    <a16:creationId xmlns:a16="http://schemas.microsoft.com/office/drawing/2014/main" id="{24C6D06F-B285-4E0C-92CE-528F264668AC}"/>
                  </a:ext>
                </a:extLst>
              </p:cNvPr>
              <p:cNvSpPr/>
              <p:nvPr/>
            </p:nvSpPr>
            <p:spPr>
              <a:xfrm>
                <a:off x="4975173" y="542924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57" name="אליפסה 56">
                <a:extLst>
                  <a:ext uri="{FF2B5EF4-FFF2-40B4-BE49-F238E27FC236}">
                    <a16:creationId xmlns:a16="http://schemas.microsoft.com/office/drawing/2014/main" id="{7F03D14F-35AD-4B82-A236-59B3208E5CBB}"/>
                  </a:ext>
                </a:extLst>
              </p:cNvPr>
              <p:cNvSpPr/>
              <p:nvPr/>
            </p:nvSpPr>
            <p:spPr>
              <a:xfrm>
                <a:off x="4976555" y="591437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37" name="קבוצה 36">
              <a:extLst>
                <a:ext uri="{FF2B5EF4-FFF2-40B4-BE49-F238E27FC236}">
                  <a16:creationId xmlns:a16="http://schemas.microsoft.com/office/drawing/2014/main" id="{E64BEBF5-8BDB-4D07-8B2C-F4383CF04CA9}"/>
                </a:ext>
              </a:extLst>
            </p:cNvPr>
            <p:cNvGrpSpPr/>
            <p:nvPr/>
          </p:nvGrpSpPr>
          <p:grpSpPr>
            <a:xfrm rot="16200000">
              <a:off x="6276335" y="1036985"/>
              <a:ext cx="467369" cy="4119118"/>
              <a:chOff x="5695170" y="1425150"/>
              <a:chExt cx="598955" cy="4992130"/>
            </a:xfrm>
          </p:grpSpPr>
          <p:sp>
            <p:nvSpPr>
              <p:cNvPr id="38" name="צורה חופשית: צורה 37">
                <a:extLst>
                  <a:ext uri="{FF2B5EF4-FFF2-40B4-BE49-F238E27FC236}">
                    <a16:creationId xmlns:a16="http://schemas.microsoft.com/office/drawing/2014/main" id="{315D33AB-6169-4F7E-964E-08B081AD8C5A}"/>
                  </a:ext>
                </a:extLst>
              </p:cNvPr>
              <p:cNvSpPr/>
              <p:nvPr/>
            </p:nvSpPr>
            <p:spPr>
              <a:xfrm>
                <a:off x="5695170" y="14251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39" name="אליפסה 38">
                <a:extLst>
                  <a:ext uri="{FF2B5EF4-FFF2-40B4-BE49-F238E27FC236}">
                    <a16:creationId xmlns:a16="http://schemas.microsoft.com/office/drawing/2014/main" id="{0295B730-A7F2-415B-BB69-5D0FC6719146}"/>
                  </a:ext>
                </a:extLst>
              </p:cNvPr>
              <p:cNvSpPr/>
              <p:nvPr/>
            </p:nvSpPr>
            <p:spPr>
              <a:xfrm>
                <a:off x="5747758" y="220701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0" name="אליפסה 39">
                <a:extLst>
                  <a:ext uri="{FF2B5EF4-FFF2-40B4-BE49-F238E27FC236}">
                    <a16:creationId xmlns:a16="http://schemas.microsoft.com/office/drawing/2014/main" id="{B0A9789C-0391-4B81-93C1-B68F1CB0E5DA}"/>
                  </a:ext>
                </a:extLst>
              </p:cNvPr>
              <p:cNvSpPr/>
              <p:nvPr/>
            </p:nvSpPr>
            <p:spPr>
              <a:xfrm>
                <a:off x="5796000" y="265390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1" name="אליפסה 40">
                <a:extLst>
                  <a:ext uri="{FF2B5EF4-FFF2-40B4-BE49-F238E27FC236}">
                    <a16:creationId xmlns:a16="http://schemas.microsoft.com/office/drawing/2014/main" id="{4AC39E3D-0F68-4D26-A37E-0DBB8C6F77B8}"/>
                  </a:ext>
                </a:extLst>
              </p:cNvPr>
              <p:cNvSpPr/>
              <p:nvPr/>
            </p:nvSpPr>
            <p:spPr>
              <a:xfrm>
                <a:off x="5789031" y="31233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2" name="אליפסה 41">
                <a:extLst>
                  <a:ext uri="{FF2B5EF4-FFF2-40B4-BE49-F238E27FC236}">
                    <a16:creationId xmlns:a16="http://schemas.microsoft.com/office/drawing/2014/main" id="{4DFE75AD-079F-44B3-8C7F-FF3C01D9481A}"/>
                  </a:ext>
                </a:extLst>
              </p:cNvPr>
              <p:cNvSpPr/>
              <p:nvPr/>
            </p:nvSpPr>
            <p:spPr>
              <a:xfrm>
                <a:off x="5815871" y="358537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3" name="אליפסה 42">
                <a:extLst>
                  <a:ext uri="{FF2B5EF4-FFF2-40B4-BE49-F238E27FC236}">
                    <a16:creationId xmlns:a16="http://schemas.microsoft.com/office/drawing/2014/main" id="{A142D003-E6E8-4258-8BC3-67314CA6C357}"/>
                  </a:ext>
                </a:extLst>
              </p:cNvPr>
              <p:cNvSpPr/>
              <p:nvPr/>
            </p:nvSpPr>
            <p:spPr>
              <a:xfrm>
                <a:off x="5841938" y="401603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4" name="אליפסה 43">
                <a:extLst>
                  <a:ext uri="{FF2B5EF4-FFF2-40B4-BE49-F238E27FC236}">
                    <a16:creationId xmlns:a16="http://schemas.microsoft.com/office/drawing/2014/main" id="{793ACD22-8134-4192-B683-8F33B0ED9E20}"/>
                  </a:ext>
                </a:extLst>
              </p:cNvPr>
              <p:cNvSpPr/>
              <p:nvPr/>
            </p:nvSpPr>
            <p:spPr>
              <a:xfrm>
                <a:off x="5828077" y="449672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5" name="אליפסה 44">
                <a:extLst>
                  <a:ext uri="{FF2B5EF4-FFF2-40B4-BE49-F238E27FC236}">
                    <a16:creationId xmlns:a16="http://schemas.microsoft.com/office/drawing/2014/main" id="{3AFBFA07-6467-4F1D-B0EB-3B4F88154373}"/>
                  </a:ext>
                </a:extLst>
              </p:cNvPr>
              <p:cNvSpPr/>
              <p:nvPr/>
            </p:nvSpPr>
            <p:spPr>
              <a:xfrm>
                <a:off x="5862125" y="493122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6" name="אליפסה 45">
                <a:extLst>
                  <a:ext uri="{FF2B5EF4-FFF2-40B4-BE49-F238E27FC236}">
                    <a16:creationId xmlns:a16="http://schemas.microsoft.com/office/drawing/2014/main" id="{99D48D83-5397-47F1-B4B6-C171831581B3}"/>
                  </a:ext>
                </a:extLst>
              </p:cNvPr>
              <p:cNvSpPr/>
              <p:nvPr/>
            </p:nvSpPr>
            <p:spPr>
              <a:xfrm>
                <a:off x="5815871" y="541635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47" name="אליפסה 46">
                <a:extLst>
                  <a:ext uri="{FF2B5EF4-FFF2-40B4-BE49-F238E27FC236}">
                    <a16:creationId xmlns:a16="http://schemas.microsoft.com/office/drawing/2014/main" id="{D0326864-E9AA-47D4-9A32-E4DFEBDF1AE3}"/>
                  </a:ext>
                </a:extLst>
              </p:cNvPr>
              <p:cNvSpPr/>
              <p:nvPr/>
            </p:nvSpPr>
            <p:spPr>
              <a:xfrm>
                <a:off x="5817253" y="59014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sp>
        <p:nvSpPr>
          <p:cNvPr id="58" name="תיבת טקסט 57">
            <a:extLst>
              <a:ext uri="{FF2B5EF4-FFF2-40B4-BE49-F238E27FC236}">
                <a16:creationId xmlns:a16="http://schemas.microsoft.com/office/drawing/2014/main" id="{B510F12A-821C-456C-A509-B4048AA2E74C}"/>
              </a:ext>
            </a:extLst>
          </p:cNvPr>
          <p:cNvSpPr txBox="1"/>
          <p:nvPr/>
        </p:nvSpPr>
        <p:spPr>
          <a:xfrm>
            <a:off x="3191184" y="3898899"/>
            <a:ext cx="3522118" cy="584775"/>
          </a:xfrm>
          <a:prstGeom prst="rect">
            <a:avLst/>
          </a:prstGeom>
          <a:noFill/>
        </p:spPr>
        <p:txBody>
          <a:bodyPr wrap="none" rtlCol="1">
            <a:spAutoFit/>
          </a:bodyPr>
          <a:lstStyle/>
          <a:p>
            <a:pPr algn="l" rtl="0"/>
            <a:r>
              <a:rPr lang="en-US" sz="3200" dirty="0"/>
              <a:t>____ + ____ = ____ </a:t>
            </a:r>
            <a:endParaRPr lang="he-IL" sz="3200" dirty="0"/>
          </a:p>
        </p:txBody>
      </p:sp>
      <p:sp>
        <p:nvSpPr>
          <p:cNvPr id="59" name="תיבת טקסט 58">
            <a:extLst>
              <a:ext uri="{FF2B5EF4-FFF2-40B4-BE49-F238E27FC236}">
                <a16:creationId xmlns:a16="http://schemas.microsoft.com/office/drawing/2014/main" id="{03AB23F8-55D5-49CA-A604-A1A6713D6880}"/>
              </a:ext>
            </a:extLst>
          </p:cNvPr>
          <p:cNvSpPr txBox="1"/>
          <p:nvPr/>
        </p:nvSpPr>
        <p:spPr>
          <a:xfrm>
            <a:off x="3191184" y="4654835"/>
            <a:ext cx="3522118" cy="584775"/>
          </a:xfrm>
          <a:prstGeom prst="rect">
            <a:avLst/>
          </a:prstGeom>
          <a:noFill/>
        </p:spPr>
        <p:txBody>
          <a:bodyPr wrap="none" rtlCol="1">
            <a:spAutoFit/>
          </a:bodyPr>
          <a:lstStyle/>
          <a:p>
            <a:pPr algn="l" rtl="0"/>
            <a:r>
              <a:rPr lang="en-US" sz="3200" dirty="0"/>
              <a:t>____ + ____ = ____ </a:t>
            </a:r>
            <a:endParaRPr lang="he-IL" sz="3200" dirty="0"/>
          </a:p>
        </p:txBody>
      </p:sp>
      <p:sp>
        <p:nvSpPr>
          <p:cNvPr id="60" name="תיבת טקסט 59">
            <a:extLst>
              <a:ext uri="{FF2B5EF4-FFF2-40B4-BE49-F238E27FC236}">
                <a16:creationId xmlns:a16="http://schemas.microsoft.com/office/drawing/2014/main" id="{9D299B7D-1DE3-4CAB-B7A3-A9B8B783DB99}"/>
              </a:ext>
            </a:extLst>
          </p:cNvPr>
          <p:cNvSpPr txBox="1"/>
          <p:nvPr/>
        </p:nvSpPr>
        <p:spPr>
          <a:xfrm>
            <a:off x="3397986" y="3857864"/>
            <a:ext cx="393057" cy="584775"/>
          </a:xfrm>
          <a:prstGeom prst="rect">
            <a:avLst/>
          </a:prstGeom>
          <a:noFill/>
        </p:spPr>
        <p:txBody>
          <a:bodyPr wrap="none" rtlCol="1">
            <a:spAutoFit/>
          </a:bodyPr>
          <a:lstStyle/>
          <a:p>
            <a:r>
              <a:rPr lang="en-US" sz="3200" dirty="0"/>
              <a:t>5</a:t>
            </a:r>
            <a:endParaRPr lang="he-IL" sz="3200" dirty="0"/>
          </a:p>
        </p:txBody>
      </p:sp>
      <p:sp>
        <p:nvSpPr>
          <p:cNvPr id="61" name="תיבת טקסט 60">
            <a:extLst>
              <a:ext uri="{FF2B5EF4-FFF2-40B4-BE49-F238E27FC236}">
                <a16:creationId xmlns:a16="http://schemas.microsoft.com/office/drawing/2014/main" id="{CB0FBF03-C4F5-49F3-ADDB-05A2A19375D2}"/>
              </a:ext>
            </a:extLst>
          </p:cNvPr>
          <p:cNvSpPr txBox="1"/>
          <p:nvPr/>
        </p:nvSpPr>
        <p:spPr>
          <a:xfrm>
            <a:off x="4650011" y="3873339"/>
            <a:ext cx="393057" cy="584775"/>
          </a:xfrm>
          <a:prstGeom prst="rect">
            <a:avLst/>
          </a:prstGeom>
          <a:noFill/>
        </p:spPr>
        <p:txBody>
          <a:bodyPr wrap="none" rtlCol="1">
            <a:spAutoFit/>
          </a:bodyPr>
          <a:lstStyle/>
          <a:p>
            <a:r>
              <a:rPr lang="en-US" sz="3200" dirty="0"/>
              <a:t>4</a:t>
            </a:r>
            <a:endParaRPr lang="he-IL" sz="3200" dirty="0"/>
          </a:p>
        </p:txBody>
      </p:sp>
      <p:sp>
        <p:nvSpPr>
          <p:cNvPr id="62" name="תיבת טקסט 61">
            <a:extLst>
              <a:ext uri="{FF2B5EF4-FFF2-40B4-BE49-F238E27FC236}">
                <a16:creationId xmlns:a16="http://schemas.microsoft.com/office/drawing/2014/main" id="{0884C62C-5728-44DD-B3AA-24ADB6D0DE60}"/>
              </a:ext>
            </a:extLst>
          </p:cNvPr>
          <p:cNvSpPr txBox="1"/>
          <p:nvPr/>
        </p:nvSpPr>
        <p:spPr>
          <a:xfrm>
            <a:off x="5842945" y="3818639"/>
            <a:ext cx="393057" cy="584775"/>
          </a:xfrm>
          <a:prstGeom prst="rect">
            <a:avLst/>
          </a:prstGeom>
          <a:noFill/>
        </p:spPr>
        <p:txBody>
          <a:bodyPr wrap="none" rtlCol="1">
            <a:spAutoFit/>
          </a:bodyPr>
          <a:lstStyle/>
          <a:p>
            <a:r>
              <a:rPr lang="en-US" sz="3200" dirty="0"/>
              <a:t>9</a:t>
            </a:r>
            <a:endParaRPr lang="he-IL" sz="3200" dirty="0"/>
          </a:p>
        </p:txBody>
      </p:sp>
      <p:sp>
        <p:nvSpPr>
          <p:cNvPr id="63" name="תיבת טקסט 62">
            <a:extLst>
              <a:ext uri="{FF2B5EF4-FFF2-40B4-BE49-F238E27FC236}">
                <a16:creationId xmlns:a16="http://schemas.microsoft.com/office/drawing/2014/main" id="{6FDD9EC3-ED4B-45CB-8ADD-2283A9B12566}"/>
              </a:ext>
            </a:extLst>
          </p:cNvPr>
          <p:cNvSpPr txBox="1"/>
          <p:nvPr/>
        </p:nvSpPr>
        <p:spPr>
          <a:xfrm>
            <a:off x="3392509" y="4570911"/>
            <a:ext cx="393057" cy="584775"/>
          </a:xfrm>
          <a:prstGeom prst="rect">
            <a:avLst/>
          </a:prstGeom>
          <a:noFill/>
        </p:spPr>
        <p:txBody>
          <a:bodyPr wrap="none" rtlCol="1">
            <a:spAutoFit/>
          </a:bodyPr>
          <a:lstStyle/>
          <a:p>
            <a:r>
              <a:rPr lang="en-US" sz="3200" dirty="0"/>
              <a:t>4</a:t>
            </a:r>
            <a:endParaRPr lang="he-IL" sz="3200" dirty="0"/>
          </a:p>
        </p:txBody>
      </p:sp>
      <p:sp>
        <p:nvSpPr>
          <p:cNvPr id="64" name="תיבת טקסט 63">
            <a:extLst>
              <a:ext uri="{FF2B5EF4-FFF2-40B4-BE49-F238E27FC236}">
                <a16:creationId xmlns:a16="http://schemas.microsoft.com/office/drawing/2014/main" id="{9545716B-1928-410E-B1F7-45B15A0E6463}"/>
              </a:ext>
            </a:extLst>
          </p:cNvPr>
          <p:cNvSpPr txBox="1"/>
          <p:nvPr/>
        </p:nvSpPr>
        <p:spPr>
          <a:xfrm>
            <a:off x="4662880" y="4589018"/>
            <a:ext cx="393057" cy="584775"/>
          </a:xfrm>
          <a:prstGeom prst="rect">
            <a:avLst/>
          </a:prstGeom>
          <a:noFill/>
        </p:spPr>
        <p:txBody>
          <a:bodyPr wrap="none" rtlCol="1">
            <a:spAutoFit/>
          </a:bodyPr>
          <a:lstStyle/>
          <a:p>
            <a:r>
              <a:rPr lang="en-US" sz="3200" dirty="0"/>
              <a:t>5</a:t>
            </a:r>
            <a:endParaRPr lang="he-IL" sz="3200" dirty="0"/>
          </a:p>
        </p:txBody>
      </p:sp>
      <p:sp>
        <p:nvSpPr>
          <p:cNvPr id="65" name="תיבת טקסט 64">
            <a:extLst>
              <a:ext uri="{FF2B5EF4-FFF2-40B4-BE49-F238E27FC236}">
                <a16:creationId xmlns:a16="http://schemas.microsoft.com/office/drawing/2014/main" id="{B6699615-1E0B-4DBC-8A21-9955E0568DE0}"/>
              </a:ext>
            </a:extLst>
          </p:cNvPr>
          <p:cNvSpPr txBox="1"/>
          <p:nvPr/>
        </p:nvSpPr>
        <p:spPr>
          <a:xfrm>
            <a:off x="5842945" y="4588945"/>
            <a:ext cx="393057" cy="584775"/>
          </a:xfrm>
          <a:prstGeom prst="rect">
            <a:avLst/>
          </a:prstGeom>
          <a:noFill/>
        </p:spPr>
        <p:txBody>
          <a:bodyPr wrap="none" rtlCol="1">
            <a:spAutoFit/>
          </a:bodyPr>
          <a:lstStyle/>
          <a:p>
            <a:r>
              <a:rPr lang="en-US" sz="3200" dirty="0"/>
              <a:t>9</a:t>
            </a:r>
            <a:endParaRPr lang="he-IL" sz="3200" dirty="0"/>
          </a:p>
        </p:txBody>
      </p:sp>
    </p:spTree>
    <p:extLst>
      <p:ext uri="{BB962C8B-B14F-4D97-AF65-F5344CB8AC3E}">
        <p14:creationId xmlns:p14="http://schemas.microsoft.com/office/powerpoint/2010/main" val="930852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childTnLst>
        </p:cTn>
      </p:par>
    </p:tnLst>
    <p:bldLst>
      <p:bldP spid="87" grpId="0" animBg="1"/>
      <p:bldP spid="60" grpId="0"/>
      <p:bldP spid="61" grpId="0"/>
      <p:bldP spid="62" grpId="0"/>
      <p:bldP spid="63" grpId="0"/>
      <p:bldP spid="64" grpId="0"/>
      <p:bldP spid="6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לחצו עלי להצגת התרגילים">
            <a:extLst>
              <a:ext uri="{FF2B5EF4-FFF2-40B4-BE49-F238E27FC236}">
                <a16:creationId xmlns:a16="http://schemas.microsoft.com/office/drawing/2014/main" id="{8D8FE521-5C2F-4C6C-B042-4EE06A46E013}"/>
              </a:ext>
            </a:extLst>
          </p:cNvPr>
          <p:cNvSpPr/>
          <p:nvPr/>
        </p:nvSpPr>
        <p:spPr>
          <a:xfrm>
            <a:off x="5384408" y="5362259"/>
            <a:ext cx="354904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לְהַשְלָמַת הַתַרְגִילִים. </a:t>
            </a:r>
            <a:endParaRPr lang="en-IL" sz="2800" dirty="0"/>
          </a:p>
        </p:txBody>
      </p:sp>
      <p:sp>
        <p:nvSpPr>
          <p:cNvPr id="89" name="תיבת טקסט 88">
            <a:extLst>
              <a:ext uri="{FF2B5EF4-FFF2-40B4-BE49-F238E27FC236}">
                <a16:creationId xmlns:a16="http://schemas.microsoft.com/office/drawing/2014/main" id="{A88BFB77-D7E2-4655-9709-D1582945B521}"/>
              </a:ext>
            </a:extLst>
          </p:cNvPr>
          <p:cNvSpPr txBox="1"/>
          <p:nvPr/>
        </p:nvSpPr>
        <p:spPr>
          <a:xfrm>
            <a:off x="1647479" y="197404"/>
            <a:ext cx="7285969"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הַתְאִימוּ תַרְגִיל לְכָל אַחַת מֵהַמַחְרוֹזוֹת.</a:t>
            </a:r>
          </a:p>
          <a:p>
            <a:r>
              <a:rPr lang="he-IL" sz="2800" dirty="0">
                <a:latin typeface="Calibri" panose="020F0502020204030204" pitchFamily="34" charset="0"/>
                <a:cs typeface="Calibri" panose="020F0502020204030204" pitchFamily="34" charset="0"/>
              </a:rPr>
              <a:t>הִתְבּוֹנְנוּ בַּמַחְרוֹזוֹת וּבַתַרְגִילִים. מָה אֶפְשָר לְהַגִיד עֲלֵיהֶם?</a:t>
            </a:r>
          </a:p>
        </p:txBody>
      </p:sp>
      <p:sp>
        <p:nvSpPr>
          <p:cNvPr id="58" name="תיבת טקסט 57">
            <a:extLst>
              <a:ext uri="{FF2B5EF4-FFF2-40B4-BE49-F238E27FC236}">
                <a16:creationId xmlns:a16="http://schemas.microsoft.com/office/drawing/2014/main" id="{B510F12A-821C-456C-A509-B4048AA2E74C}"/>
              </a:ext>
            </a:extLst>
          </p:cNvPr>
          <p:cNvSpPr txBox="1"/>
          <p:nvPr/>
        </p:nvSpPr>
        <p:spPr>
          <a:xfrm>
            <a:off x="3561757" y="3383925"/>
            <a:ext cx="3522118" cy="584775"/>
          </a:xfrm>
          <a:prstGeom prst="rect">
            <a:avLst/>
          </a:prstGeom>
          <a:noFill/>
        </p:spPr>
        <p:txBody>
          <a:bodyPr wrap="none" rtlCol="1">
            <a:spAutoFit/>
          </a:bodyPr>
          <a:lstStyle/>
          <a:p>
            <a:pPr algn="l" rtl="0"/>
            <a:r>
              <a:rPr lang="en-US" sz="3200" dirty="0"/>
              <a:t>____ + ____ = ____ </a:t>
            </a:r>
            <a:endParaRPr lang="he-IL" sz="3200" dirty="0"/>
          </a:p>
        </p:txBody>
      </p:sp>
      <p:sp>
        <p:nvSpPr>
          <p:cNvPr id="59" name="תיבת טקסט 58">
            <a:extLst>
              <a:ext uri="{FF2B5EF4-FFF2-40B4-BE49-F238E27FC236}">
                <a16:creationId xmlns:a16="http://schemas.microsoft.com/office/drawing/2014/main" id="{03AB23F8-55D5-49CA-A604-A1A6713D6880}"/>
              </a:ext>
            </a:extLst>
          </p:cNvPr>
          <p:cNvSpPr txBox="1"/>
          <p:nvPr/>
        </p:nvSpPr>
        <p:spPr>
          <a:xfrm>
            <a:off x="3518126" y="4152551"/>
            <a:ext cx="3522118" cy="584775"/>
          </a:xfrm>
          <a:prstGeom prst="rect">
            <a:avLst/>
          </a:prstGeom>
          <a:noFill/>
        </p:spPr>
        <p:txBody>
          <a:bodyPr wrap="none" rtlCol="1">
            <a:spAutoFit/>
          </a:bodyPr>
          <a:lstStyle/>
          <a:p>
            <a:pPr algn="l" rtl="0"/>
            <a:r>
              <a:rPr lang="en-US" sz="3200" dirty="0"/>
              <a:t>____ + ____ = ____ </a:t>
            </a:r>
            <a:endParaRPr lang="he-IL" sz="3200" dirty="0"/>
          </a:p>
        </p:txBody>
      </p:sp>
      <p:sp>
        <p:nvSpPr>
          <p:cNvPr id="60" name="תיבת טקסט 59">
            <a:extLst>
              <a:ext uri="{FF2B5EF4-FFF2-40B4-BE49-F238E27FC236}">
                <a16:creationId xmlns:a16="http://schemas.microsoft.com/office/drawing/2014/main" id="{9D299B7D-1DE3-4CAB-B7A3-A9B8B783DB99}"/>
              </a:ext>
            </a:extLst>
          </p:cNvPr>
          <p:cNvSpPr txBox="1"/>
          <p:nvPr/>
        </p:nvSpPr>
        <p:spPr>
          <a:xfrm>
            <a:off x="3724928" y="3355580"/>
            <a:ext cx="393057" cy="584775"/>
          </a:xfrm>
          <a:prstGeom prst="rect">
            <a:avLst/>
          </a:prstGeom>
          <a:noFill/>
        </p:spPr>
        <p:txBody>
          <a:bodyPr wrap="none" rtlCol="1">
            <a:spAutoFit/>
          </a:bodyPr>
          <a:lstStyle/>
          <a:p>
            <a:r>
              <a:rPr lang="en-US" sz="3200" dirty="0"/>
              <a:t>3</a:t>
            </a:r>
            <a:endParaRPr lang="he-IL" sz="3200" dirty="0"/>
          </a:p>
        </p:txBody>
      </p:sp>
      <p:sp>
        <p:nvSpPr>
          <p:cNvPr id="61" name="תיבת טקסט 60">
            <a:extLst>
              <a:ext uri="{FF2B5EF4-FFF2-40B4-BE49-F238E27FC236}">
                <a16:creationId xmlns:a16="http://schemas.microsoft.com/office/drawing/2014/main" id="{CB0FBF03-C4F5-49F3-ADDB-05A2A19375D2}"/>
              </a:ext>
            </a:extLst>
          </p:cNvPr>
          <p:cNvSpPr txBox="1"/>
          <p:nvPr/>
        </p:nvSpPr>
        <p:spPr>
          <a:xfrm>
            <a:off x="5146931" y="3336094"/>
            <a:ext cx="352340" cy="584775"/>
          </a:xfrm>
          <a:prstGeom prst="rect">
            <a:avLst/>
          </a:prstGeom>
          <a:noFill/>
        </p:spPr>
        <p:txBody>
          <a:bodyPr wrap="square" rtlCol="1">
            <a:spAutoFit/>
          </a:bodyPr>
          <a:lstStyle/>
          <a:p>
            <a:r>
              <a:rPr lang="en-US" sz="3200" dirty="0"/>
              <a:t>6</a:t>
            </a:r>
            <a:endParaRPr lang="he-IL" sz="3200" dirty="0"/>
          </a:p>
        </p:txBody>
      </p:sp>
      <p:sp>
        <p:nvSpPr>
          <p:cNvPr id="62" name="תיבת טקסט 61">
            <a:extLst>
              <a:ext uri="{FF2B5EF4-FFF2-40B4-BE49-F238E27FC236}">
                <a16:creationId xmlns:a16="http://schemas.microsoft.com/office/drawing/2014/main" id="{0884C62C-5728-44DD-B3AA-24ADB6D0DE60}"/>
              </a:ext>
            </a:extLst>
          </p:cNvPr>
          <p:cNvSpPr txBox="1"/>
          <p:nvPr/>
        </p:nvSpPr>
        <p:spPr>
          <a:xfrm>
            <a:off x="6232494" y="3345392"/>
            <a:ext cx="352340" cy="584775"/>
          </a:xfrm>
          <a:prstGeom prst="rect">
            <a:avLst/>
          </a:prstGeom>
          <a:noFill/>
        </p:spPr>
        <p:txBody>
          <a:bodyPr wrap="square" rtlCol="1">
            <a:spAutoFit/>
          </a:bodyPr>
          <a:lstStyle/>
          <a:p>
            <a:r>
              <a:rPr lang="en-US" sz="3200" dirty="0"/>
              <a:t>9</a:t>
            </a:r>
            <a:endParaRPr lang="he-IL" sz="3200" dirty="0"/>
          </a:p>
        </p:txBody>
      </p:sp>
      <p:sp>
        <p:nvSpPr>
          <p:cNvPr id="63" name="תיבת טקסט 62">
            <a:extLst>
              <a:ext uri="{FF2B5EF4-FFF2-40B4-BE49-F238E27FC236}">
                <a16:creationId xmlns:a16="http://schemas.microsoft.com/office/drawing/2014/main" id="{6FDD9EC3-ED4B-45CB-8ADD-2283A9B12566}"/>
              </a:ext>
            </a:extLst>
          </p:cNvPr>
          <p:cNvSpPr txBox="1"/>
          <p:nvPr/>
        </p:nvSpPr>
        <p:spPr>
          <a:xfrm>
            <a:off x="3719451" y="4068627"/>
            <a:ext cx="393057" cy="584775"/>
          </a:xfrm>
          <a:prstGeom prst="rect">
            <a:avLst/>
          </a:prstGeom>
          <a:noFill/>
        </p:spPr>
        <p:txBody>
          <a:bodyPr wrap="none" rtlCol="1">
            <a:spAutoFit/>
          </a:bodyPr>
          <a:lstStyle/>
          <a:p>
            <a:r>
              <a:rPr lang="en-US" sz="3200" dirty="0"/>
              <a:t>2</a:t>
            </a:r>
            <a:endParaRPr lang="he-IL" sz="3200" dirty="0"/>
          </a:p>
        </p:txBody>
      </p:sp>
      <p:sp>
        <p:nvSpPr>
          <p:cNvPr id="64" name="תיבת טקסט 63">
            <a:extLst>
              <a:ext uri="{FF2B5EF4-FFF2-40B4-BE49-F238E27FC236}">
                <a16:creationId xmlns:a16="http://schemas.microsoft.com/office/drawing/2014/main" id="{9545716B-1928-410E-B1F7-45B15A0E6463}"/>
              </a:ext>
            </a:extLst>
          </p:cNvPr>
          <p:cNvSpPr txBox="1"/>
          <p:nvPr/>
        </p:nvSpPr>
        <p:spPr>
          <a:xfrm>
            <a:off x="5141454" y="4049141"/>
            <a:ext cx="352340" cy="584775"/>
          </a:xfrm>
          <a:prstGeom prst="rect">
            <a:avLst/>
          </a:prstGeom>
          <a:noFill/>
        </p:spPr>
        <p:txBody>
          <a:bodyPr wrap="square" rtlCol="1">
            <a:spAutoFit/>
          </a:bodyPr>
          <a:lstStyle/>
          <a:p>
            <a:r>
              <a:rPr lang="en-US" sz="3200" dirty="0"/>
              <a:t>7</a:t>
            </a:r>
            <a:endParaRPr lang="he-IL" sz="3200" dirty="0"/>
          </a:p>
        </p:txBody>
      </p:sp>
      <p:sp>
        <p:nvSpPr>
          <p:cNvPr id="65" name="תיבת טקסט 64">
            <a:extLst>
              <a:ext uri="{FF2B5EF4-FFF2-40B4-BE49-F238E27FC236}">
                <a16:creationId xmlns:a16="http://schemas.microsoft.com/office/drawing/2014/main" id="{B6699615-1E0B-4DBC-8A21-9955E0568DE0}"/>
              </a:ext>
            </a:extLst>
          </p:cNvPr>
          <p:cNvSpPr txBox="1"/>
          <p:nvPr/>
        </p:nvSpPr>
        <p:spPr>
          <a:xfrm>
            <a:off x="6228184" y="4058439"/>
            <a:ext cx="352340" cy="584775"/>
          </a:xfrm>
          <a:prstGeom prst="rect">
            <a:avLst/>
          </a:prstGeom>
          <a:noFill/>
        </p:spPr>
        <p:txBody>
          <a:bodyPr wrap="square" rtlCol="1">
            <a:spAutoFit/>
          </a:bodyPr>
          <a:lstStyle/>
          <a:p>
            <a:r>
              <a:rPr lang="en-US" sz="3200" dirty="0"/>
              <a:t>9</a:t>
            </a:r>
            <a:endParaRPr lang="he-IL" sz="3200" dirty="0"/>
          </a:p>
        </p:txBody>
      </p:sp>
      <p:grpSp>
        <p:nvGrpSpPr>
          <p:cNvPr id="66" name="קבוצה 65">
            <a:extLst>
              <a:ext uri="{FF2B5EF4-FFF2-40B4-BE49-F238E27FC236}">
                <a16:creationId xmlns:a16="http://schemas.microsoft.com/office/drawing/2014/main" id="{C98EB3B6-41CD-44E7-ABB2-A904E7C2FBD8}"/>
              </a:ext>
            </a:extLst>
          </p:cNvPr>
          <p:cNvGrpSpPr/>
          <p:nvPr/>
        </p:nvGrpSpPr>
        <p:grpSpPr>
          <a:xfrm>
            <a:off x="1475656" y="1309755"/>
            <a:ext cx="5976663" cy="1786059"/>
            <a:chOff x="328088" y="5095106"/>
            <a:chExt cx="4181515" cy="1033510"/>
          </a:xfrm>
        </p:grpSpPr>
        <p:grpSp>
          <p:nvGrpSpPr>
            <p:cNvPr id="67" name="קבוצה 66">
              <a:extLst>
                <a:ext uri="{FF2B5EF4-FFF2-40B4-BE49-F238E27FC236}">
                  <a16:creationId xmlns:a16="http://schemas.microsoft.com/office/drawing/2014/main" id="{93D97DD3-7550-409B-B8B0-724CF8F0EFA9}"/>
                </a:ext>
              </a:extLst>
            </p:cNvPr>
            <p:cNvGrpSpPr/>
            <p:nvPr/>
          </p:nvGrpSpPr>
          <p:grpSpPr>
            <a:xfrm rot="16200000">
              <a:off x="2216359" y="3835373"/>
              <a:ext cx="467369" cy="4119118"/>
              <a:chOff x="4854472" y="1438039"/>
              <a:chExt cx="598955" cy="4992130"/>
            </a:xfrm>
          </p:grpSpPr>
          <p:sp>
            <p:nvSpPr>
              <p:cNvPr id="79" name="צורה חופשית: צורה 78">
                <a:extLst>
                  <a:ext uri="{FF2B5EF4-FFF2-40B4-BE49-F238E27FC236}">
                    <a16:creationId xmlns:a16="http://schemas.microsoft.com/office/drawing/2014/main" id="{35F92F7D-053B-42D6-AF3F-B544C08035B7}"/>
                  </a:ext>
                </a:extLst>
              </p:cNvPr>
              <p:cNvSpPr/>
              <p:nvPr/>
            </p:nvSpPr>
            <p:spPr>
              <a:xfrm>
                <a:off x="4854472" y="1438039"/>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0" name="אליפסה 79">
                <a:extLst>
                  <a:ext uri="{FF2B5EF4-FFF2-40B4-BE49-F238E27FC236}">
                    <a16:creationId xmlns:a16="http://schemas.microsoft.com/office/drawing/2014/main" id="{0440D84A-D2D5-48D8-ABC8-0817BDF08976}"/>
                  </a:ext>
                </a:extLst>
              </p:cNvPr>
              <p:cNvSpPr/>
              <p:nvPr/>
            </p:nvSpPr>
            <p:spPr>
              <a:xfrm>
                <a:off x="4907060" y="2219907"/>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1" name="אליפסה 80">
                <a:extLst>
                  <a:ext uri="{FF2B5EF4-FFF2-40B4-BE49-F238E27FC236}">
                    <a16:creationId xmlns:a16="http://schemas.microsoft.com/office/drawing/2014/main" id="{A3379091-6792-4EDD-9134-59A495F3C08A}"/>
                  </a:ext>
                </a:extLst>
              </p:cNvPr>
              <p:cNvSpPr/>
              <p:nvPr/>
            </p:nvSpPr>
            <p:spPr>
              <a:xfrm>
                <a:off x="4955302" y="2666794"/>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2" name="אליפסה 81">
                <a:extLst>
                  <a:ext uri="{FF2B5EF4-FFF2-40B4-BE49-F238E27FC236}">
                    <a16:creationId xmlns:a16="http://schemas.microsoft.com/office/drawing/2014/main" id="{55BDD907-6863-4BA8-B570-2A9FD10442F8}"/>
                  </a:ext>
                </a:extLst>
              </p:cNvPr>
              <p:cNvSpPr/>
              <p:nvPr/>
            </p:nvSpPr>
            <p:spPr>
              <a:xfrm>
                <a:off x="4948333" y="3136201"/>
                <a:ext cx="432000" cy="432000"/>
              </a:xfrm>
              <a:prstGeom prst="ellipse">
                <a:avLst/>
              </a:prstGeom>
              <a:solidFill>
                <a:srgbClr val="C3D69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3" name="אליפסה 82">
                <a:extLst>
                  <a:ext uri="{FF2B5EF4-FFF2-40B4-BE49-F238E27FC236}">
                    <a16:creationId xmlns:a16="http://schemas.microsoft.com/office/drawing/2014/main" id="{6F996494-3853-4668-8889-685E8EAE6A82}"/>
                  </a:ext>
                </a:extLst>
              </p:cNvPr>
              <p:cNvSpPr/>
              <p:nvPr/>
            </p:nvSpPr>
            <p:spPr>
              <a:xfrm>
                <a:off x="4975173" y="3598267"/>
                <a:ext cx="432000" cy="432000"/>
              </a:xfrm>
              <a:prstGeom prst="ellipse">
                <a:avLst/>
              </a:prstGeom>
              <a:solidFill>
                <a:srgbClr val="C3D69B"/>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4" name="אליפסה 83">
                <a:extLst>
                  <a:ext uri="{FF2B5EF4-FFF2-40B4-BE49-F238E27FC236}">
                    <a16:creationId xmlns:a16="http://schemas.microsoft.com/office/drawing/2014/main" id="{2B725786-6DC5-4D26-B506-895D2626D81D}"/>
                  </a:ext>
                </a:extLst>
              </p:cNvPr>
              <p:cNvSpPr/>
              <p:nvPr/>
            </p:nvSpPr>
            <p:spPr>
              <a:xfrm>
                <a:off x="5001240" y="402892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5" name="אליפסה 84">
                <a:extLst>
                  <a:ext uri="{FF2B5EF4-FFF2-40B4-BE49-F238E27FC236}">
                    <a16:creationId xmlns:a16="http://schemas.microsoft.com/office/drawing/2014/main" id="{9846B8C4-1395-40E5-8484-ABE7FA877059}"/>
                  </a:ext>
                </a:extLst>
              </p:cNvPr>
              <p:cNvSpPr/>
              <p:nvPr/>
            </p:nvSpPr>
            <p:spPr>
              <a:xfrm>
                <a:off x="4987379" y="4509612"/>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6" name="אליפסה 85">
                <a:extLst>
                  <a:ext uri="{FF2B5EF4-FFF2-40B4-BE49-F238E27FC236}">
                    <a16:creationId xmlns:a16="http://schemas.microsoft.com/office/drawing/2014/main" id="{F6D2D580-D54B-4F37-8C2B-4E2F2908E157}"/>
                  </a:ext>
                </a:extLst>
              </p:cNvPr>
              <p:cNvSpPr/>
              <p:nvPr/>
            </p:nvSpPr>
            <p:spPr>
              <a:xfrm>
                <a:off x="5021427" y="494411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88" name="אליפסה 87">
                <a:extLst>
                  <a:ext uri="{FF2B5EF4-FFF2-40B4-BE49-F238E27FC236}">
                    <a16:creationId xmlns:a16="http://schemas.microsoft.com/office/drawing/2014/main" id="{54F99E17-9AC5-493A-B9DE-970EB7F0CE36}"/>
                  </a:ext>
                </a:extLst>
              </p:cNvPr>
              <p:cNvSpPr/>
              <p:nvPr/>
            </p:nvSpPr>
            <p:spPr>
              <a:xfrm>
                <a:off x="4975173" y="5429245"/>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90" name="אליפסה 89">
                <a:extLst>
                  <a:ext uri="{FF2B5EF4-FFF2-40B4-BE49-F238E27FC236}">
                    <a16:creationId xmlns:a16="http://schemas.microsoft.com/office/drawing/2014/main" id="{0867649E-83FF-44B0-990D-DDE11721293B}"/>
                  </a:ext>
                </a:extLst>
              </p:cNvPr>
              <p:cNvSpPr/>
              <p:nvPr/>
            </p:nvSpPr>
            <p:spPr>
              <a:xfrm>
                <a:off x="4976555" y="591437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nvGrpSpPr>
            <p:cNvPr id="68" name="קבוצה 67">
              <a:extLst>
                <a:ext uri="{FF2B5EF4-FFF2-40B4-BE49-F238E27FC236}">
                  <a16:creationId xmlns:a16="http://schemas.microsoft.com/office/drawing/2014/main" id="{6A466095-0656-4CF8-B02C-69FEF9A450A9}"/>
                </a:ext>
              </a:extLst>
            </p:cNvPr>
            <p:cNvGrpSpPr/>
            <p:nvPr/>
          </p:nvGrpSpPr>
          <p:grpSpPr>
            <a:xfrm rot="16200000">
              <a:off x="2153962" y="3269232"/>
              <a:ext cx="467369" cy="4119118"/>
              <a:chOff x="5695170" y="1425150"/>
              <a:chExt cx="598955" cy="4992130"/>
            </a:xfrm>
          </p:grpSpPr>
          <p:sp>
            <p:nvSpPr>
              <p:cNvPr id="69" name="צורה חופשית: צורה 68">
                <a:extLst>
                  <a:ext uri="{FF2B5EF4-FFF2-40B4-BE49-F238E27FC236}">
                    <a16:creationId xmlns:a16="http://schemas.microsoft.com/office/drawing/2014/main" id="{4B10AE62-1C92-4CF2-BFF8-580AD6540AD9}"/>
                  </a:ext>
                </a:extLst>
              </p:cNvPr>
              <p:cNvSpPr/>
              <p:nvPr/>
            </p:nvSpPr>
            <p:spPr>
              <a:xfrm>
                <a:off x="5695170" y="1425150"/>
                <a:ext cx="407773" cy="4992130"/>
              </a:xfrm>
              <a:custGeom>
                <a:avLst/>
                <a:gdLst>
                  <a:gd name="connsiteX0" fmla="*/ 259492 w 407773"/>
                  <a:gd name="connsiteY0" fmla="*/ 444844 h 4992130"/>
                  <a:gd name="connsiteX1" fmla="*/ 321276 w 407773"/>
                  <a:gd name="connsiteY1" fmla="*/ 420130 h 4992130"/>
                  <a:gd name="connsiteX2" fmla="*/ 358346 w 407773"/>
                  <a:gd name="connsiteY2" fmla="*/ 407773 h 4992130"/>
                  <a:gd name="connsiteX3" fmla="*/ 407773 w 407773"/>
                  <a:gd name="connsiteY3" fmla="*/ 321276 h 4992130"/>
                  <a:gd name="connsiteX4" fmla="*/ 383060 w 407773"/>
                  <a:gd name="connsiteY4" fmla="*/ 172995 h 4992130"/>
                  <a:gd name="connsiteX5" fmla="*/ 358346 w 407773"/>
                  <a:gd name="connsiteY5" fmla="*/ 123568 h 4992130"/>
                  <a:gd name="connsiteX6" fmla="*/ 247135 w 407773"/>
                  <a:gd name="connsiteY6" fmla="*/ 24714 h 4992130"/>
                  <a:gd name="connsiteX7" fmla="*/ 148281 w 407773"/>
                  <a:gd name="connsiteY7" fmla="*/ 0 h 4992130"/>
                  <a:gd name="connsiteX8" fmla="*/ 61784 w 407773"/>
                  <a:gd name="connsiteY8" fmla="*/ 37071 h 4992130"/>
                  <a:gd name="connsiteX9" fmla="*/ 49427 w 407773"/>
                  <a:gd name="connsiteY9" fmla="*/ 74141 h 4992130"/>
                  <a:gd name="connsiteX10" fmla="*/ 24714 w 407773"/>
                  <a:gd name="connsiteY10" fmla="*/ 111211 h 4992130"/>
                  <a:gd name="connsiteX11" fmla="*/ 0 w 407773"/>
                  <a:gd name="connsiteY11" fmla="*/ 185352 h 4992130"/>
                  <a:gd name="connsiteX12" fmla="*/ 37071 w 407773"/>
                  <a:gd name="connsiteY12" fmla="*/ 420130 h 4992130"/>
                  <a:gd name="connsiteX13" fmla="*/ 86498 w 407773"/>
                  <a:gd name="connsiteY13" fmla="*/ 494271 h 4992130"/>
                  <a:gd name="connsiteX14" fmla="*/ 123568 w 407773"/>
                  <a:gd name="connsiteY14" fmla="*/ 506627 h 4992130"/>
                  <a:gd name="connsiteX15" fmla="*/ 160638 w 407773"/>
                  <a:gd name="connsiteY15" fmla="*/ 531341 h 4992130"/>
                  <a:gd name="connsiteX16" fmla="*/ 197708 w 407773"/>
                  <a:gd name="connsiteY16" fmla="*/ 543698 h 4992130"/>
                  <a:gd name="connsiteX17" fmla="*/ 247135 w 407773"/>
                  <a:gd name="connsiteY17" fmla="*/ 617838 h 4992130"/>
                  <a:gd name="connsiteX18" fmla="*/ 271849 w 407773"/>
                  <a:gd name="connsiteY18" fmla="*/ 1025611 h 4992130"/>
                  <a:gd name="connsiteX19" fmla="*/ 284206 w 407773"/>
                  <a:gd name="connsiteY19" fmla="*/ 1149179 h 4992130"/>
                  <a:gd name="connsiteX20" fmla="*/ 296562 w 407773"/>
                  <a:gd name="connsiteY20" fmla="*/ 2446638 h 4992130"/>
                  <a:gd name="connsiteX21" fmla="*/ 308919 w 407773"/>
                  <a:gd name="connsiteY21" fmla="*/ 2520779 h 4992130"/>
                  <a:gd name="connsiteX22" fmla="*/ 321276 w 407773"/>
                  <a:gd name="connsiteY22" fmla="*/ 4473146 h 4992130"/>
                  <a:gd name="connsiteX23" fmla="*/ 333633 w 407773"/>
                  <a:gd name="connsiteY23" fmla="*/ 4547287 h 4992130"/>
                  <a:gd name="connsiteX24" fmla="*/ 345989 w 407773"/>
                  <a:gd name="connsiteY24" fmla="*/ 4658498 h 4992130"/>
                  <a:gd name="connsiteX25" fmla="*/ 370703 w 407773"/>
                  <a:gd name="connsiteY25" fmla="*/ 4806779 h 4992130"/>
                  <a:gd name="connsiteX26" fmla="*/ 370703 w 407773"/>
                  <a:gd name="connsiteY26" fmla="*/ 4992130 h 49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7773" h="4992130">
                    <a:moveTo>
                      <a:pt x="259492" y="444844"/>
                    </a:moveTo>
                    <a:cubicBezTo>
                      <a:pt x="280087" y="436606"/>
                      <a:pt x="300507" y="427918"/>
                      <a:pt x="321276" y="420130"/>
                    </a:cubicBezTo>
                    <a:cubicBezTo>
                      <a:pt x="333472" y="415556"/>
                      <a:pt x="348175" y="415910"/>
                      <a:pt x="358346" y="407773"/>
                    </a:cubicBezTo>
                    <a:cubicBezTo>
                      <a:pt x="372903" y="396128"/>
                      <a:pt x="401691" y="333441"/>
                      <a:pt x="407773" y="321276"/>
                    </a:cubicBezTo>
                    <a:cubicBezTo>
                      <a:pt x="399535" y="271849"/>
                      <a:pt x="395213" y="221608"/>
                      <a:pt x="383060" y="172995"/>
                    </a:cubicBezTo>
                    <a:cubicBezTo>
                      <a:pt x="378592" y="155125"/>
                      <a:pt x="369853" y="137952"/>
                      <a:pt x="358346" y="123568"/>
                    </a:cubicBezTo>
                    <a:cubicBezTo>
                      <a:pt x="336508" y="96270"/>
                      <a:pt x="286600" y="44446"/>
                      <a:pt x="247135" y="24714"/>
                    </a:cubicBezTo>
                    <a:cubicBezTo>
                      <a:pt x="221802" y="12048"/>
                      <a:pt x="171784" y="4701"/>
                      <a:pt x="148281" y="0"/>
                    </a:cubicBezTo>
                    <a:cubicBezTo>
                      <a:pt x="118600" y="7420"/>
                      <a:pt x="83118" y="10403"/>
                      <a:pt x="61784" y="37071"/>
                    </a:cubicBezTo>
                    <a:cubicBezTo>
                      <a:pt x="53647" y="47242"/>
                      <a:pt x="55252" y="62491"/>
                      <a:pt x="49427" y="74141"/>
                    </a:cubicBezTo>
                    <a:cubicBezTo>
                      <a:pt x="42786" y="87424"/>
                      <a:pt x="30745" y="97640"/>
                      <a:pt x="24714" y="111211"/>
                    </a:cubicBezTo>
                    <a:cubicBezTo>
                      <a:pt x="14134" y="135016"/>
                      <a:pt x="0" y="185352"/>
                      <a:pt x="0" y="185352"/>
                    </a:cubicBezTo>
                    <a:cubicBezTo>
                      <a:pt x="3143" y="226210"/>
                      <a:pt x="813" y="365742"/>
                      <a:pt x="37071" y="420130"/>
                    </a:cubicBezTo>
                    <a:cubicBezTo>
                      <a:pt x="53547" y="444844"/>
                      <a:pt x="58320" y="484879"/>
                      <a:pt x="86498" y="494271"/>
                    </a:cubicBezTo>
                    <a:lnTo>
                      <a:pt x="123568" y="506627"/>
                    </a:lnTo>
                    <a:cubicBezTo>
                      <a:pt x="135925" y="514865"/>
                      <a:pt x="147355" y="524699"/>
                      <a:pt x="160638" y="531341"/>
                    </a:cubicBezTo>
                    <a:cubicBezTo>
                      <a:pt x="172288" y="537166"/>
                      <a:pt x="188498" y="534488"/>
                      <a:pt x="197708" y="543698"/>
                    </a:cubicBezTo>
                    <a:cubicBezTo>
                      <a:pt x="218710" y="564700"/>
                      <a:pt x="247135" y="617838"/>
                      <a:pt x="247135" y="617838"/>
                    </a:cubicBezTo>
                    <a:cubicBezTo>
                      <a:pt x="275007" y="868677"/>
                      <a:pt x="245768" y="582246"/>
                      <a:pt x="271849" y="1025611"/>
                    </a:cubicBezTo>
                    <a:cubicBezTo>
                      <a:pt x="274280" y="1066934"/>
                      <a:pt x="280087" y="1107990"/>
                      <a:pt x="284206" y="1149179"/>
                    </a:cubicBezTo>
                    <a:cubicBezTo>
                      <a:pt x="288325" y="1581665"/>
                      <a:pt x="288771" y="2014202"/>
                      <a:pt x="296562" y="2446638"/>
                    </a:cubicBezTo>
                    <a:cubicBezTo>
                      <a:pt x="297013" y="2471689"/>
                      <a:pt x="308613" y="2495726"/>
                      <a:pt x="308919" y="2520779"/>
                    </a:cubicBezTo>
                    <a:cubicBezTo>
                      <a:pt x="316855" y="3171533"/>
                      <a:pt x="313340" y="3822392"/>
                      <a:pt x="321276" y="4473146"/>
                    </a:cubicBezTo>
                    <a:cubicBezTo>
                      <a:pt x="321582" y="4498199"/>
                      <a:pt x="330322" y="4522452"/>
                      <a:pt x="333633" y="4547287"/>
                    </a:cubicBezTo>
                    <a:cubicBezTo>
                      <a:pt x="338562" y="4584258"/>
                      <a:pt x="340714" y="4621574"/>
                      <a:pt x="345989" y="4658498"/>
                    </a:cubicBezTo>
                    <a:cubicBezTo>
                      <a:pt x="355415" y="4724483"/>
                      <a:pt x="367362" y="4733269"/>
                      <a:pt x="370703" y="4806779"/>
                    </a:cubicBezTo>
                    <a:cubicBezTo>
                      <a:pt x="373509" y="4868499"/>
                      <a:pt x="370703" y="4930346"/>
                      <a:pt x="370703" y="499213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0" name="אליפסה 69">
                <a:extLst>
                  <a:ext uri="{FF2B5EF4-FFF2-40B4-BE49-F238E27FC236}">
                    <a16:creationId xmlns:a16="http://schemas.microsoft.com/office/drawing/2014/main" id="{A3C6C995-306B-45CD-BBA4-AD948E242702}"/>
                  </a:ext>
                </a:extLst>
              </p:cNvPr>
              <p:cNvSpPr/>
              <p:nvPr/>
            </p:nvSpPr>
            <p:spPr>
              <a:xfrm>
                <a:off x="5747758" y="2207018"/>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1" name="אליפסה 70">
                <a:extLst>
                  <a:ext uri="{FF2B5EF4-FFF2-40B4-BE49-F238E27FC236}">
                    <a16:creationId xmlns:a16="http://schemas.microsoft.com/office/drawing/2014/main" id="{52AD51A6-A390-4731-A104-7663C075D59A}"/>
                  </a:ext>
                </a:extLst>
              </p:cNvPr>
              <p:cNvSpPr/>
              <p:nvPr/>
            </p:nvSpPr>
            <p:spPr>
              <a:xfrm>
                <a:off x="5796000" y="2653905"/>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2" name="אליפסה 71">
                <a:extLst>
                  <a:ext uri="{FF2B5EF4-FFF2-40B4-BE49-F238E27FC236}">
                    <a16:creationId xmlns:a16="http://schemas.microsoft.com/office/drawing/2014/main" id="{70657287-A22A-4275-B785-19EC2A4214A0}"/>
                  </a:ext>
                </a:extLst>
              </p:cNvPr>
              <p:cNvSpPr/>
              <p:nvPr/>
            </p:nvSpPr>
            <p:spPr>
              <a:xfrm>
                <a:off x="5789031" y="3123312"/>
                <a:ext cx="432000" cy="43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3" name="אליפסה 72">
                <a:extLst>
                  <a:ext uri="{FF2B5EF4-FFF2-40B4-BE49-F238E27FC236}">
                    <a16:creationId xmlns:a16="http://schemas.microsoft.com/office/drawing/2014/main" id="{C496A063-1AD0-4BE6-B3E4-8456489EC097}"/>
                  </a:ext>
                </a:extLst>
              </p:cNvPr>
              <p:cNvSpPr/>
              <p:nvPr/>
            </p:nvSpPr>
            <p:spPr>
              <a:xfrm>
                <a:off x="5815871" y="358537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4" name="אליפסה 73">
                <a:extLst>
                  <a:ext uri="{FF2B5EF4-FFF2-40B4-BE49-F238E27FC236}">
                    <a16:creationId xmlns:a16="http://schemas.microsoft.com/office/drawing/2014/main" id="{E16A0A67-8A78-48CB-8F95-2818C029CA04}"/>
                  </a:ext>
                </a:extLst>
              </p:cNvPr>
              <p:cNvSpPr/>
              <p:nvPr/>
            </p:nvSpPr>
            <p:spPr>
              <a:xfrm>
                <a:off x="5841938" y="4016037"/>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5" name="אליפסה 74">
                <a:extLst>
                  <a:ext uri="{FF2B5EF4-FFF2-40B4-BE49-F238E27FC236}">
                    <a16:creationId xmlns:a16="http://schemas.microsoft.com/office/drawing/2014/main" id="{FAC0AC31-E9C6-4E22-BD6C-AFD30BC6E9BA}"/>
                  </a:ext>
                </a:extLst>
              </p:cNvPr>
              <p:cNvSpPr/>
              <p:nvPr/>
            </p:nvSpPr>
            <p:spPr>
              <a:xfrm>
                <a:off x="5828077" y="4496723"/>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6" name="אליפסה 75">
                <a:extLst>
                  <a:ext uri="{FF2B5EF4-FFF2-40B4-BE49-F238E27FC236}">
                    <a16:creationId xmlns:a16="http://schemas.microsoft.com/office/drawing/2014/main" id="{80CC9863-84EB-4F72-B07F-D8F3AAC1E191}"/>
                  </a:ext>
                </a:extLst>
              </p:cNvPr>
              <p:cNvSpPr/>
              <p:nvPr/>
            </p:nvSpPr>
            <p:spPr>
              <a:xfrm>
                <a:off x="5862125" y="4931228"/>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7" name="אליפסה 76">
                <a:extLst>
                  <a:ext uri="{FF2B5EF4-FFF2-40B4-BE49-F238E27FC236}">
                    <a16:creationId xmlns:a16="http://schemas.microsoft.com/office/drawing/2014/main" id="{9E4DE7B7-F1DE-4731-83D1-BC39203A23B9}"/>
                  </a:ext>
                </a:extLst>
              </p:cNvPr>
              <p:cNvSpPr/>
              <p:nvPr/>
            </p:nvSpPr>
            <p:spPr>
              <a:xfrm>
                <a:off x="5815871" y="5416356"/>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sp>
            <p:nvSpPr>
              <p:cNvPr id="78" name="אליפסה 77">
                <a:extLst>
                  <a:ext uri="{FF2B5EF4-FFF2-40B4-BE49-F238E27FC236}">
                    <a16:creationId xmlns:a16="http://schemas.microsoft.com/office/drawing/2014/main" id="{42C54A12-65C6-47C8-A09E-60C0AD14D367}"/>
                  </a:ext>
                </a:extLst>
              </p:cNvPr>
              <p:cNvSpPr/>
              <p:nvPr/>
            </p:nvSpPr>
            <p:spPr>
              <a:xfrm>
                <a:off x="5817253" y="5901484"/>
                <a:ext cx="432000" cy="43200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7617960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childTnLst>
        </p:cTn>
      </p:par>
    </p:tnLst>
    <p:bldLst>
      <p:bldP spid="87" grpId="0" animBg="1"/>
      <p:bldP spid="60" grpId="0"/>
      <p:bldP spid="61" grpId="0"/>
      <p:bldP spid="62" grpId="0"/>
      <p:bldP spid="63" grpId="0"/>
      <p:bldP spid="64" grpId="0"/>
      <p:bldP spid="6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מלבן: פינות מעוגלות 11">
            <a:extLst>
              <a:ext uri="{FF2B5EF4-FFF2-40B4-BE49-F238E27FC236}">
                <a16:creationId xmlns:a16="http://schemas.microsoft.com/office/drawing/2014/main" id="{7567C216-4A33-4630-936A-690409B89B41}"/>
              </a:ext>
            </a:extLst>
          </p:cNvPr>
          <p:cNvSpPr/>
          <p:nvPr/>
        </p:nvSpPr>
        <p:spPr>
          <a:xfrm>
            <a:off x="2411760" y="5157192"/>
            <a:ext cx="4608512" cy="1349388"/>
          </a:xfrm>
          <a:prstGeom prst="roundRect">
            <a:avLst/>
          </a:prstGeom>
          <a:solidFill>
            <a:srgbClr val="FF819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תיבת טקסט 1">
            <a:extLst>
              <a:ext uri="{FF2B5EF4-FFF2-40B4-BE49-F238E27FC236}">
                <a16:creationId xmlns:a16="http://schemas.microsoft.com/office/drawing/2014/main" id="{C4AF20C8-E25E-477D-A572-D9F230F95444}"/>
              </a:ext>
            </a:extLst>
          </p:cNvPr>
          <p:cNvSpPr txBox="1"/>
          <p:nvPr/>
        </p:nvSpPr>
        <p:spPr>
          <a:xfrm>
            <a:off x="491774" y="188640"/>
            <a:ext cx="8472714" cy="2062103"/>
          </a:xfrm>
          <a:prstGeom prst="rect">
            <a:avLst/>
          </a:prstGeom>
          <a:noFill/>
        </p:spPr>
        <p:txBody>
          <a:bodyPr wrap="square" rtlCol="1">
            <a:spAutoFit/>
          </a:bodyPr>
          <a:lstStyle/>
          <a:p>
            <a:pPr algn="r"/>
            <a:r>
              <a:rPr lang="he-IL" sz="3200" dirty="0">
                <a:latin typeface="Calibri" panose="020F0502020204030204" pitchFamily="34" charset="0"/>
                <a:cs typeface="Calibri" panose="020F0502020204030204" pitchFamily="34" charset="0"/>
              </a:rPr>
              <a:t>לִפְנֵיכֶם 3 תַרְגִילִים. הַתְאִימוּ לְכָל אֶחָד מֵהֶם תַרְגִיל שֶסְכוּמוֹ שָוֶה מִמַחְסַן הַתַרְגִילִים לְמַטָה.</a:t>
            </a:r>
          </a:p>
          <a:p>
            <a:pPr algn="r"/>
            <a:r>
              <a:rPr lang="he-IL" sz="3200" dirty="0">
                <a:latin typeface="Calibri" panose="020F0502020204030204" pitchFamily="34" charset="0"/>
                <a:cs typeface="Calibri" panose="020F0502020204030204" pitchFamily="34" charset="0"/>
              </a:rPr>
              <a:t>לִבְדִיקָה, לַחֲצוּ עַל כָּל תַרְגִיל בַּמַחְסָן.</a:t>
            </a:r>
          </a:p>
          <a:p>
            <a:pPr algn="r"/>
            <a:endParaRPr lang="he-IL" sz="3200" dirty="0">
              <a:latin typeface="Calibri" panose="020F0502020204030204" pitchFamily="34" charset="0"/>
              <a:cs typeface="Calibri" panose="020F0502020204030204" pitchFamily="34" charset="0"/>
            </a:endParaRPr>
          </a:p>
        </p:txBody>
      </p:sp>
      <p:sp>
        <p:nvSpPr>
          <p:cNvPr id="3" name="תיבת טקסט 2">
            <a:extLst>
              <a:ext uri="{FF2B5EF4-FFF2-40B4-BE49-F238E27FC236}">
                <a16:creationId xmlns:a16="http://schemas.microsoft.com/office/drawing/2014/main" id="{BAF55A88-0A52-4EA9-ACA5-352174A9798E}"/>
              </a:ext>
            </a:extLst>
          </p:cNvPr>
          <p:cNvSpPr txBox="1"/>
          <p:nvPr/>
        </p:nvSpPr>
        <p:spPr>
          <a:xfrm>
            <a:off x="5436096" y="2420888"/>
            <a:ext cx="992579" cy="584775"/>
          </a:xfrm>
          <a:prstGeom prst="rect">
            <a:avLst/>
          </a:prstGeom>
          <a:solidFill>
            <a:schemeClr val="accent3"/>
          </a:solidFill>
        </p:spPr>
        <p:txBody>
          <a:bodyPr wrap="none" rtlCol="1">
            <a:spAutoFit/>
          </a:bodyPr>
          <a:lstStyle/>
          <a:p>
            <a:pPr algn="l" rtl="0"/>
            <a:r>
              <a:rPr lang="en-US" sz="3200" dirty="0"/>
              <a:t>6 + 2</a:t>
            </a:r>
            <a:endParaRPr lang="he-IL" sz="3200" dirty="0"/>
          </a:p>
        </p:txBody>
      </p:sp>
      <p:sp>
        <p:nvSpPr>
          <p:cNvPr id="4" name="תיבת טקסט 3">
            <a:extLst>
              <a:ext uri="{FF2B5EF4-FFF2-40B4-BE49-F238E27FC236}">
                <a16:creationId xmlns:a16="http://schemas.microsoft.com/office/drawing/2014/main" id="{C381E21E-7E13-4C28-AE44-7B85DB700150}"/>
              </a:ext>
            </a:extLst>
          </p:cNvPr>
          <p:cNvSpPr txBox="1"/>
          <p:nvPr/>
        </p:nvSpPr>
        <p:spPr>
          <a:xfrm>
            <a:off x="5508104" y="5301208"/>
            <a:ext cx="992579" cy="584775"/>
          </a:xfrm>
          <a:prstGeom prst="rect">
            <a:avLst/>
          </a:prstGeom>
          <a:noFill/>
        </p:spPr>
        <p:txBody>
          <a:bodyPr wrap="none" rtlCol="1">
            <a:spAutoFit/>
          </a:bodyPr>
          <a:lstStyle/>
          <a:p>
            <a:pPr algn="l" rtl="0"/>
            <a:r>
              <a:rPr lang="en-US" sz="3200" dirty="0"/>
              <a:t>4 + 4</a:t>
            </a:r>
            <a:endParaRPr lang="he-IL" sz="3200" dirty="0"/>
          </a:p>
        </p:txBody>
      </p:sp>
      <p:sp>
        <p:nvSpPr>
          <p:cNvPr id="5" name="תיבת טקסט 4">
            <a:extLst>
              <a:ext uri="{FF2B5EF4-FFF2-40B4-BE49-F238E27FC236}">
                <a16:creationId xmlns:a16="http://schemas.microsoft.com/office/drawing/2014/main" id="{DBBB3621-7667-449C-BAFC-F378D4E7C76B}"/>
              </a:ext>
            </a:extLst>
          </p:cNvPr>
          <p:cNvSpPr txBox="1"/>
          <p:nvPr/>
        </p:nvSpPr>
        <p:spPr>
          <a:xfrm>
            <a:off x="2915816" y="5921805"/>
            <a:ext cx="992579" cy="584775"/>
          </a:xfrm>
          <a:prstGeom prst="rect">
            <a:avLst/>
          </a:prstGeom>
          <a:noFill/>
        </p:spPr>
        <p:txBody>
          <a:bodyPr wrap="none" rtlCol="1">
            <a:spAutoFit/>
          </a:bodyPr>
          <a:lstStyle/>
          <a:p>
            <a:pPr algn="l" rtl="0"/>
            <a:r>
              <a:rPr lang="en-US" sz="3200" dirty="0"/>
              <a:t>5 + 3</a:t>
            </a:r>
            <a:endParaRPr lang="he-IL" sz="3200" dirty="0"/>
          </a:p>
        </p:txBody>
      </p:sp>
      <p:sp>
        <p:nvSpPr>
          <p:cNvPr id="6" name="תיבת טקסט 5">
            <a:extLst>
              <a:ext uri="{FF2B5EF4-FFF2-40B4-BE49-F238E27FC236}">
                <a16:creationId xmlns:a16="http://schemas.microsoft.com/office/drawing/2014/main" id="{8B15BB14-0CE4-4C3D-987E-9F965D950E88}"/>
              </a:ext>
            </a:extLst>
          </p:cNvPr>
          <p:cNvSpPr txBox="1"/>
          <p:nvPr/>
        </p:nvSpPr>
        <p:spPr>
          <a:xfrm>
            <a:off x="4139952" y="2407604"/>
            <a:ext cx="992579" cy="584775"/>
          </a:xfrm>
          <a:prstGeom prst="rect">
            <a:avLst/>
          </a:prstGeom>
          <a:solidFill>
            <a:schemeClr val="accent6"/>
          </a:solidFill>
        </p:spPr>
        <p:txBody>
          <a:bodyPr wrap="none" rtlCol="1">
            <a:spAutoFit/>
          </a:bodyPr>
          <a:lstStyle/>
          <a:p>
            <a:pPr algn="l" rtl="0"/>
            <a:r>
              <a:rPr lang="en-US" sz="3200" dirty="0"/>
              <a:t>8 + 3</a:t>
            </a:r>
            <a:endParaRPr lang="he-IL" sz="3200" dirty="0"/>
          </a:p>
        </p:txBody>
      </p:sp>
      <p:sp>
        <p:nvSpPr>
          <p:cNvPr id="7" name="תיבת טקסט 6">
            <a:extLst>
              <a:ext uri="{FF2B5EF4-FFF2-40B4-BE49-F238E27FC236}">
                <a16:creationId xmlns:a16="http://schemas.microsoft.com/office/drawing/2014/main" id="{9E50AC67-B110-4035-B9CC-FD93A0B4C7A5}"/>
              </a:ext>
            </a:extLst>
          </p:cNvPr>
          <p:cNvSpPr txBox="1"/>
          <p:nvPr/>
        </p:nvSpPr>
        <p:spPr>
          <a:xfrm>
            <a:off x="4211960" y="5287924"/>
            <a:ext cx="992579" cy="584775"/>
          </a:xfrm>
          <a:prstGeom prst="rect">
            <a:avLst/>
          </a:prstGeom>
          <a:noFill/>
        </p:spPr>
        <p:txBody>
          <a:bodyPr wrap="none" rtlCol="1">
            <a:spAutoFit/>
          </a:bodyPr>
          <a:lstStyle/>
          <a:p>
            <a:pPr algn="l" rtl="0"/>
            <a:r>
              <a:rPr lang="en-US" sz="3200" dirty="0"/>
              <a:t>6 + 5</a:t>
            </a:r>
            <a:endParaRPr lang="he-IL" sz="3200" dirty="0"/>
          </a:p>
        </p:txBody>
      </p:sp>
      <p:sp>
        <p:nvSpPr>
          <p:cNvPr id="8" name="תיבת טקסט 7">
            <a:extLst>
              <a:ext uri="{FF2B5EF4-FFF2-40B4-BE49-F238E27FC236}">
                <a16:creationId xmlns:a16="http://schemas.microsoft.com/office/drawing/2014/main" id="{BAD559E4-D5D2-441C-8398-373FBFDF2A9D}"/>
              </a:ext>
            </a:extLst>
          </p:cNvPr>
          <p:cNvSpPr txBox="1"/>
          <p:nvPr/>
        </p:nvSpPr>
        <p:spPr>
          <a:xfrm>
            <a:off x="2915815" y="5287923"/>
            <a:ext cx="992579" cy="584775"/>
          </a:xfrm>
          <a:prstGeom prst="rect">
            <a:avLst/>
          </a:prstGeom>
          <a:noFill/>
        </p:spPr>
        <p:txBody>
          <a:bodyPr wrap="none" rtlCol="1">
            <a:spAutoFit/>
          </a:bodyPr>
          <a:lstStyle/>
          <a:p>
            <a:pPr algn="l" rtl="0"/>
            <a:r>
              <a:rPr lang="en-US" sz="3200" dirty="0"/>
              <a:t>7 + 4</a:t>
            </a:r>
            <a:endParaRPr lang="he-IL" sz="3200" dirty="0"/>
          </a:p>
        </p:txBody>
      </p:sp>
      <p:sp>
        <p:nvSpPr>
          <p:cNvPr id="9" name="תיבת טקסט 8">
            <a:extLst>
              <a:ext uri="{FF2B5EF4-FFF2-40B4-BE49-F238E27FC236}">
                <a16:creationId xmlns:a16="http://schemas.microsoft.com/office/drawing/2014/main" id="{14206933-F8CC-4F9F-B8C0-7FBE148759AA}"/>
              </a:ext>
            </a:extLst>
          </p:cNvPr>
          <p:cNvSpPr txBox="1"/>
          <p:nvPr/>
        </p:nvSpPr>
        <p:spPr>
          <a:xfrm>
            <a:off x="2843808" y="2420888"/>
            <a:ext cx="992579" cy="584775"/>
          </a:xfrm>
          <a:prstGeom prst="rect">
            <a:avLst/>
          </a:prstGeom>
          <a:solidFill>
            <a:srgbClr val="8FAADC"/>
          </a:solidFill>
        </p:spPr>
        <p:txBody>
          <a:bodyPr wrap="none" rtlCol="1">
            <a:spAutoFit/>
          </a:bodyPr>
          <a:lstStyle/>
          <a:p>
            <a:pPr algn="l" rtl="0"/>
            <a:r>
              <a:rPr lang="en-US" sz="3200" dirty="0"/>
              <a:t>8 + 2</a:t>
            </a:r>
            <a:endParaRPr lang="he-IL" sz="3200" dirty="0"/>
          </a:p>
        </p:txBody>
      </p:sp>
      <p:sp>
        <p:nvSpPr>
          <p:cNvPr id="10" name="תיבת טקסט 9">
            <a:extLst>
              <a:ext uri="{FF2B5EF4-FFF2-40B4-BE49-F238E27FC236}">
                <a16:creationId xmlns:a16="http://schemas.microsoft.com/office/drawing/2014/main" id="{4AA61820-9845-430C-BCA1-A61B453AC337}"/>
              </a:ext>
            </a:extLst>
          </p:cNvPr>
          <p:cNvSpPr txBox="1"/>
          <p:nvPr/>
        </p:nvSpPr>
        <p:spPr>
          <a:xfrm>
            <a:off x="4211960" y="5949280"/>
            <a:ext cx="992579" cy="584775"/>
          </a:xfrm>
          <a:prstGeom prst="rect">
            <a:avLst/>
          </a:prstGeom>
          <a:noFill/>
        </p:spPr>
        <p:txBody>
          <a:bodyPr wrap="none" rtlCol="1">
            <a:spAutoFit/>
          </a:bodyPr>
          <a:lstStyle/>
          <a:p>
            <a:pPr algn="l" rtl="0"/>
            <a:r>
              <a:rPr lang="en-US" sz="3200" dirty="0"/>
              <a:t>6 + 4</a:t>
            </a:r>
            <a:endParaRPr lang="he-IL" sz="3200" dirty="0"/>
          </a:p>
        </p:txBody>
      </p:sp>
      <p:sp>
        <p:nvSpPr>
          <p:cNvPr id="11" name="תיבת טקסט 10">
            <a:extLst>
              <a:ext uri="{FF2B5EF4-FFF2-40B4-BE49-F238E27FC236}">
                <a16:creationId xmlns:a16="http://schemas.microsoft.com/office/drawing/2014/main" id="{B52B7FD3-B859-4E00-B704-151447F0E06F}"/>
              </a:ext>
            </a:extLst>
          </p:cNvPr>
          <p:cNvSpPr txBox="1"/>
          <p:nvPr/>
        </p:nvSpPr>
        <p:spPr>
          <a:xfrm>
            <a:off x="5508104" y="5949280"/>
            <a:ext cx="992579" cy="584775"/>
          </a:xfrm>
          <a:prstGeom prst="rect">
            <a:avLst/>
          </a:prstGeom>
          <a:noFill/>
        </p:spPr>
        <p:txBody>
          <a:bodyPr wrap="none" rtlCol="1">
            <a:spAutoFit/>
          </a:bodyPr>
          <a:lstStyle/>
          <a:p>
            <a:pPr algn="l" rtl="0"/>
            <a:r>
              <a:rPr lang="en-US" sz="3200" dirty="0"/>
              <a:t>7 + 3</a:t>
            </a:r>
            <a:endParaRPr lang="he-IL" sz="3200" dirty="0"/>
          </a:p>
        </p:txBody>
      </p:sp>
    </p:spTree>
    <p:extLst>
      <p:ext uri="{BB962C8B-B14F-4D97-AF65-F5344CB8AC3E}">
        <p14:creationId xmlns:p14="http://schemas.microsoft.com/office/powerpoint/2010/main" val="17735204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2.77778E-7 1.48148E-6 L 0.27656 -0.40602 " pathEditMode="relative" rAng="0" ptsTypes="AA">
                                      <p:cBhvr>
                                        <p:cTn id="6" dur="2000" fill="hold"/>
                                        <p:tgtEl>
                                          <p:spTgt spid="5"/>
                                        </p:tgtEl>
                                        <p:attrNameLst>
                                          <p:attrName>ppt_x</p:attrName>
                                          <p:attrName>ppt_y</p:attrName>
                                        </p:attrNameLst>
                                      </p:cBhvr>
                                      <p:rCtr x="13819" y="-20301"/>
                                    </p:animMotion>
                                  </p:childTnLst>
                                </p:cTn>
                              </p:par>
                            </p:childTnLst>
                          </p:cTn>
                        </p:par>
                        <p:par>
                          <p:cTn id="7" fill="hold">
                            <p:stCondLst>
                              <p:cond delay="2000"/>
                            </p:stCondLst>
                            <p:childTnLst>
                              <p:par>
                                <p:cTn id="8" presetID="1" presetClass="emph" presetSubtype="2" fill="hold" nodeType="afterEffect">
                                  <p:stCondLst>
                                    <p:cond delay="0"/>
                                  </p:stCondLst>
                                  <p:childTnLst>
                                    <p:animClr clrSpc="rgb" dir="cw">
                                      <p:cBhvr>
                                        <p:cTn id="9" dur="2000" fill="hold"/>
                                        <p:tgtEl>
                                          <p:spTgt spid="5"/>
                                        </p:tgtEl>
                                        <p:attrNameLst>
                                          <p:attrName>fillcolor</p:attrName>
                                        </p:attrNameLst>
                                      </p:cBhvr>
                                      <p:to>
                                        <a:srgbClr val="9BBB59"/>
                                      </p:to>
                                    </p:animClr>
                                    <p:set>
                                      <p:cBhvr>
                                        <p:cTn id="10" dur="2000" fill="hold"/>
                                        <p:tgtEl>
                                          <p:spTgt spid="5"/>
                                        </p:tgtEl>
                                        <p:attrNameLst>
                                          <p:attrName>fill.type</p:attrName>
                                        </p:attrNameLst>
                                      </p:cBhvr>
                                      <p:to>
                                        <p:strVal val="solid"/>
                                      </p:to>
                                    </p:set>
                                    <p:set>
                                      <p:cBhvr>
                                        <p:cTn id="11"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64" presetClass="path" presetSubtype="0" accel="50000" decel="50000" fill="hold" grpId="0" nodeType="withEffect">
                                  <p:stCondLst>
                                    <p:cond delay="0"/>
                                  </p:stCondLst>
                                  <p:childTnLst>
                                    <p:animMotion origin="layout" path="M 2.77778E-6 7.40741E-7 L -0.00695 -0.21042 " pathEditMode="relative" rAng="0" ptsTypes="AA">
                                      <p:cBhvr>
                                        <p:cTn id="16" dur="2000" fill="hold"/>
                                        <p:tgtEl>
                                          <p:spTgt spid="4"/>
                                        </p:tgtEl>
                                        <p:attrNameLst>
                                          <p:attrName>ppt_x</p:attrName>
                                          <p:attrName>ppt_y</p:attrName>
                                        </p:attrNameLst>
                                      </p:cBhvr>
                                      <p:rCtr x="-347" y="-10532"/>
                                    </p:animMotion>
                                  </p:childTnLst>
                                </p:cTn>
                              </p:par>
                            </p:childTnLst>
                          </p:cTn>
                        </p:par>
                        <p:par>
                          <p:cTn id="17" fill="hold">
                            <p:stCondLst>
                              <p:cond delay="2000"/>
                            </p:stCondLst>
                            <p:childTnLst>
                              <p:par>
                                <p:cTn id="18" presetID="1" presetClass="emph" presetSubtype="2" fill="hold" nodeType="afterEffect">
                                  <p:stCondLst>
                                    <p:cond delay="0"/>
                                  </p:stCondLst>
                                  <p:childTnLst>
                                    <p:animClr clrSpc="rgb" dir="cw">
                                      <p:cBhvr>
                                        <p:cTn id="19" dur="2000" fill="hold"/>
                                        <p:tgtEl>
                                          <p:spTgt spid="4"/>
                                        </p:tgtEl>
                                        <p:attrNameLst>
                                          <p:attrName>fillcolor</p:attrName>
                                        </p:attrNameLst>
                                      </p:cBhvr>
                                      <p:to>
                                        <a:srgbClr val="9BBB59"/>
                                      </p:to>
                                    </p:animClr>
                                    <p:set>
                                      <p:cBhvr>
                                        <p:cTn id="20" dur="2000" fill="hold"/>
                                        <p:tgtEl>
                                          <p:spTgt spid="4"/>
                                        </p:tgtEl>
                                        <p:attrNameLst>
                                          <p:attrName>fill.type</p:attrName>
                                        </p:attrNameLst>
                                      </p:cBhvr>
                                      <p:to>
                                        <p:strVal val="solid"/>
                                      </p:to>
                                    </p:set>
                                    <p:set>
                                      <p:cBhvr>
                                        <p:cTn id="2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64" presetClass="path" presetSubtype="0" accel="50000" decel="50000" fill="hold" grpId="0" nodeType="withEffect">
                                  <p:stCondLst>
                                    <p:cond delay="0"/>
                                  </p:stCondLst>
                                  <p:childTnLst>
                                    <p:animMotion origin="layout" path="M -2.77778E-7 2.59259E-6 L 0.13472 -0.31366 " pathEditMode="relative" rAng="0" ptsTypes="AA">
                                      <p:cBhvr>
                                        <p:cTn id="26" dur="2000" fill="hold"/>
                                        <p:tgtEl>
                                          <p:spTgt spid="8"/>
                                        </p:tgtEl>
                                        <p:attrNameLst>
                                          <p:attrName>ppt_x</p:attrName>
                                          <p:attrName>ppt_y</p:attrName>
                                        </p:attrNameLst>
                                      </p:cBhvr>
                                      <p:rCtr x="6736" y="-15694"/>
                                    </p:animMotion>
                                  </p:childTnLst>
                                </p:cTn>
                              </p:par>
                            </p:childTnLst>
                          </p:cTn>
                        </p:par>
                        <p:par>
                          <p:cTn id="27" fill="hold">
                            <p:stCondLst>
                              <p:cond delay="2000"/>
                            </p:stCondLst>
                            <p:childTnLst>
                              <p:par>
                                <p:cTn id="28" presetID="1" presetClass="emph" presetSubtype="2" fill="hold" nodeType="afterEffect">
                                  <p:stCondLst>
                                    <p:cond delay="0"/>
                                  </p:stCondLst>
                                  <p:childTnLst>
                                    <p:animClr clrSpc="rgb" dir="cw">
                                      <p:cBhvr>
                                        <p:cTn id="29" dur="2000" fill="hold"/>
                                        <p:tgtEl>
                                          <p:spTgt spid="8"/>
                                        </p:tgtEl>
                                        <p:attrNameLst>
                                          <p:attrName>fillcolor</p:attrName>
                                        </p:attrNameLst>
                                      </p:cBhvr>
                                      <p:to>
                                        <a:srgbClr val="F79646"/>
                                      </p:to>
                                    </p:animClr>
                                    <p:set>
                                      <p:cBhvr>
                                        <p:cTn id="30" dur="2000" fill="hold"/>
                                        <p:tgtEl>
                                          <p:spTgt spid="8"/>
                                        </p:tgtEl>
                                        <p:attrNameLst>
                                          <p:attrName>fill.type</p:attrName>
                                        </p:attrNameLst>
                                      </p:cBhvr>
                                      <p:to>
                                        <p:strVal val="solid"/>
                                      </p:to>
                                    </p:set>
                                    <p:set>
                                      <p:cBhvr>
                                        <p:cTn id="31" dur="20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64" presetClass="path" presetSubtype="0" accel="50000" decel="50000" fill="hold" grpId="0" nodeType="withEffect">
                                  <p:stCondLst>
                                    <p:cond delay="0"/>
                                  </p:stCondLst>
                                  <p:childTnLst>
                                    <p:animMotion origin="layout" path="M 3.05556E-6 2.59259E-6 L -0.00695 -0.21042 " pathEditMode="relative" rAng="0" ptsTypes="AA">
                                      <p:cBhvr>
                                        <p:cTn id="36" dur="2000" fill="hold"/>
                                        <p:tgtEl>
                                          <p:spTgt spid="7"/>
                                        </p:tgtEl>
                                        <p:attrNameLst>
                                          <p:attrName>ppt_x</p:attrName>
                                          <p:attrName>ppt_y</p:attrName>
                                        </p:attrNameLst>
                                      </p:cBhvr>
                                      <p:rCtr x="-347" y="-10532"/>
                                    </p:animMotion>
                                  </p:childTnLst>
                                </p:cTn>
                              </p:par>
                            </p:childTnLst>
                          </p:cTn>
                        </p:par>
                        <p:par>
                          <p:cTn id="37" fill="hold">
                            <p:stCondLst>
                              <p:cond delay="2000"/>
                            </p:stCondLst>
                            <p:childTnLst>
                              <p:par>
                                <p:cTn id="38" presetID="1" presetClass="emph" presetSubtype="2" fill="hold" nodeType="afterEffect">
                                  <p:stCondLst>
                                    <p:cond delay="0"/>
                                  </p:stCondLst>
                                  <p:childTnLst>
                                    <p:animClr clrSpc="rgb" dir="cw">
                                      <p:cBhvr>
                                        <p:cTn id="39" dur="2000" fill="hold"/>
                                        <p:tgtEl>
                                          <p:spTgt spid="7"/>
                                        </p:tgtEl>
                                        <p:attrNameLst>
                                          <p:attrName>fillcolor</p:attrName>
                                        </p:attrNameLst>
                                      </p:cBhvr>
                                      <p:to>
                                        <a:srgbClr val="F79646"/>
                                      </p:to>
                                    </p:animClr>
                                    <p:set>
                                      <p:cBhvr>
                                        <p:cTn id="40" dur="2000" fill="hold"/>
                                        <p:tgtEl>
                                          <p:spTgt spid="7"/>
                                        </p:tgtEl>
                                        <p:attrNameLst>
                                          <p:attrName>fill.type</p:attrName>
                                        </p:attrNameLst>
                                      </p:cBhvr>
                                      <p:to>
                                        <p:strVal val="solid"/>
                                      </p:to>
                                    </p:set>
                                    <p:set>
                                      <p:cBhvr>
                                        <p:cTn id="41" dur="20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64" presetClass="path" presetSubtype="0" accel="50000" decel="50000" fill="hold" grpId="0" nodeType="withEffect">
                                  <p:stCondLst>
                                    <p:cond delay="0"/>
                                  </p:stCondLst>
                                  <p:childTnLst>
                                    <p:animMotion origin="layout" path="M 2.77778E-6 4.81481E-6 L -0.29045 -0.41019 " pathEditMode="relative" rAng="0" ptsTypes="AA">
                                      <p:cBhvr>
                                        <p:cTn id="46" dur="2000" fill="hold"/>
                                        <p:tgtEl>
                                          <p:spTgt spid="11"/>
                                        </p:tgtEl>
                                        <p:attrNameLst>
                                          <p:attrName>ppt_x</p:attrName>
                                          <p:attrName>ppt_y</p:attrName>
                                        </p:attrNameLst>
                                      </p:cBhvr>
                                      <p:rCtr x="-14531" y="-20509"/>
                                    </p:animMotion>
                                  </p:childTnLst>
                                </p:cTn>
                              </p:par>
                            </p:childTnLst>
                          </p:cTn>
                        </p:par>
                        <p:par>
                          <p:cTn id="47" fill="hold">
                            <p:stCondLst>
                              <p:cond delay="2000"/>
                            </p:stCondLst>
                            <p:childTnLst>
                              <p:par>
                                <p:cTn id="48" presetID="1" presetClass="emph" presetSubtype="2" fill="hold" nodeType="afterEffect">
                                  <p:stCondLst>
                                    <p:cond delay="0"/>
                                  </p:stCondLst>
                                  <p:childTnLst>
                                    <p:animClr clrSpc="rgb" dir="cw">
                                      <p:cBhvr>
                                        <p:cTn id="49" dur="2000" fill="hold"/>
                                        <p:tgtEl>
                                          <p:spTgt spid="11"/>
                                        </p:tgtEl>
                                        <p:attrNameLst>
                                          <p:attrName>fillcolor</p:attrName>
                                        </p:attrNameLst>
                                      </p:cBhvr>
                                      <p:to>
                                        <a:srgbClr val="8DB3E2"/>
                                      </p:to>
                                    </p:animClr>
                                    <p:set>
                                      <p:cBhvr>
                                        <p:cTn id="50" dur="2000" fill="hold"/>
                                        <p:tgtEl>
                                          <p:spTgt spid="11"/>
                                        </p:tgtEl>
                                        <p:attrNameLst>
                                          <p:attrName>fill.type</p:attrName>
                                        </p:attrNameLst>
                                      </p:cBhvr>
                                      <p:to>
                                        <p:strVal val="solid"/>
                                      </p:to>
                                    </p:set>
                                    <p:set>
                                      <p:cBhvr>
                                        <p:cTn id="51"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64" presetClass="path" presetSubtype="0" accel="50000" decel="50000" fill="hold" grpId="0" nodeType="withEffect">
                                  <p:stCondLst>
                                    <p:cond delay="0"/>
                                  </p:stCondLst>
                                  <p:childTnLst>
                                    <p:animMotion origin="layout" path="M 3.05556E-6 4.81481E-6 L -0.14861 -0.3051 " pathEditMode="relative" rAng="0" ptsTypes="AA">
                                      <p:cBhvr>
                                        <p:cTn id="56" dur="2000" fill="hold"/>
                                        <p:tgtEl>
                                          <p:spTgt spid="10"/>
                                        </p:tgtEl>
                                        <p:attrNameLst>
                                          <p:attrName>ppt_x</p:attrName>
                                          <p:attrName>ppt_y</p:attrName>
                                        </p:attrNameLst>
                                      </p:cBhvr>
                                      <p:rCtr x="-7431" y="-15255"/>
                                    </p:animMotion>
                                  </p:childTnLst>
                                </p:cTn>
                              </p:par>
                            </p:childTnLst>
                          </p:cTn>
                        </p:par>
                        <p:par>
                          <p:cTn id="57" fill="hold">
                            <p:stCondLst>
                              <p:cond delay="2000"/>
                            </p:stCondLst>
                            <p:childTnLst>
                              <p:par>
                                <p:cTn id="58" presetID="1" presetClass="emph" presetSubtype="2" fill="hold" nodeType="afterEffect">
                                  <p:stCondLst>
                                    <p:cond delay="0"/>
                                  </p:stCondLst>
                                  <p:childTnLst>
                                    <p:animClr clrSpc="rgb" dir="cw">
                                      <p:cBhvr>
                                        <p:cTn id="59" dur="2000" fill="hold"/>
                                        <p:tgtEl>
                                          <p:spTgt spid="10"/>
                                        </p:tgtEl>
                                        <p:attrNameLst>
                                          <p:attrName>fillcolor</p:attrName>
                                        </p:attrNameLst>
                                      </p:cBhvr>
                                      <p:to>
                                        <a:srgbClr val="8DB3E2"/>
                                      </p:to>
                                    </p:animClr>
                                    <p:set>
                                      <p:cBhvr>
                                        <p:cTn id="60" dur="2000" fill="hold"/>
                                        <p:tgtEl>
                                          <p:spTgt spid="10"/>
                                        </p:tgtEl>
                                        <p:attrNameLst>
                                          <p:attrName>fill.type</p:attrName>
                                        </p:attrNameLst>
                                      </p:cBhvr>
                                      <p:to>
                                        <p:strVal val="solid"/>
                                      </p:to>
                                    </p:set>
                                    <p:set>
                                      <p:cBhvr>
                                        <p:cTn id="61"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childTnLst>
        </p:cTn>
      </p:par>
    </p:tnLst>
    <p:bldLst>
      <p:bldP spid="4" grpId="0"/>
      <p:bldP spid="5" grpId="0"/>
      <p:bldP spid="7" grpId="0"/>
      <p:bldP spid="8" grpId="0"/>
      <p:bldP spid="10" grpId="0"/>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22A2DD-0689-4CDE-97D9-317CB91B5ED3}"/>
              </a:ext>
            </a:extLst>
          </p:cNvPr>
          <p:cNvSpPr txBox="1"/>
          <p:nvPr/>
        </p:nvSpPr>
        <p:spPr>
          <a:xfrm>
            <a:off x="545448" y="122344"/>
            <a:ext cx="837687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כִּתְבוּ אֶת כָּל תַרְגִילֵי הַחִבּוּר שֶלָהֶם שְנֵי מְחֻבָּרִים וְשֶסְכוּמָם 8.</a:t>
            </a:r>
          </a:p>
        </p:txBody>
      </p:sp>
      <p:sp>
        <p:nvSpPr>
          <p:cNvPr id="76" name="TextBox 3">
            <a:extLst>
              <a:ext uri="{FF2B5EF4-FFF2-40B4-BE49-F238E27FC236}">
                <a16:creationId xmlns:a16="http://schemas.microsoft.com/office/drawing/2014/main" id="{962A3651-BDFD-4862-85AA-3E8E44B4CD8E}"/>
              </a:ext>
            </a:extLst>
          </p:cNvPr>
          <p:cNvSpPr txBox="1"/>
          <p:nvPr/>
        </p:nvSpPr>
        <p:spPr>
          <a:xfrm>
            <a:off x="1418790" y="4365104"/>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1 + 7</a:t>
            </a:r>
            <a:endParaRPr lang="he-IL" sz="4000" dirty="0">
              <a:latin typeface="Calibri" panose="020F0502020204030204" pitchFamily="34" charset="0"/>
              <a:cs typeface="Calibri" panose="020F0502020204030204" pitchFamily="34" charset="0"/>
            </a:endParaRPr>
          </a:p>
        </p:txBody>
      </p:sp>
      <p:sp>
        <p:nvSpPr>
          <p:cNvPr id="52" name="TextBox 3">
            <a:extLst>
              <a:ext uri="{FF2B5EF4-FFF2-40B4-BE49-F238E27FC236}">
                <a16:creationId xmlns:a16="http://schemas.microsoft.com/office/drawing/2014/main" id="{8A75C821-01E3-4253-8606-EBA908B19ED3}"/>
              </a:ext>
            </a:extLst>
          </p:cNvPr>
          <p:cNvSpPr txBox="1"/>
          <p:nvPr/>
        </p:nvSpPr>
        <p:spPr>
          <a:xfrm>
            <a:off x="3206568" y="993697"/>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7 + 1</a:t>
            </a:r>
            <a:endParaRPr lang="he-IL" sz="4000" dirty="0">
              <a:latin typeface="Calibri" panose="020F0502020204030204" pitchFamily="34" charset="0"/>
              <a:cs typeface="Calibri" panose="020F0502020204030204" pitchFamily="34" charset="0"/>
            </a:endParaRPr>
          </a:p>
        </p:txBody>
      </p:sp>
      <p:sp>
        <p:nvSpPr>
          <p:cNvPr id="100" name="TextBox 3">
            <a:extLst>
              <a:ext uri="{FF2B5EF4-FFF2-40B4-BE49-F238E27FC236}">
                <a16:creationId xmlns:a16="http://schemas.microsoft.com/office/drawing/2014/main" id="{C39832AF-6FAE-4422-978E-B6A1AF8097FB}"/>
              </a:ext>
            </a:extLst>
          </p:cNvPr>
          <p:cNvSpPr txBox="1"/>
          <p:nvPr/>
        </p:nvSpPr>
        <p:spPr>
          <a:xfrm>
            <a:off x="6084168" y="1224695"/>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4 + 4</a:t>
            </a:r>
            <a:endParaRPr lang="he-IL" sz="4000" dirty="0">
              <a:latin typeface="Calibri" panose="020F0502020204030204" pitchFamily="34" charset="0"/>
              <a:cs typeface="Calibri" panose="020F0502020204030204" pitchFamily="34" charset="0"/>
            </a:endParaRPr>
          </a:p>
        </p:txBody>
      </p:sp>
      <p:sp>
        <p:nvSpPr>
          <p:cNvPr id="600" name="TextBox 3">
            <a:extLst>
              <a:ext uri="{FF2B5EF4-FFF2-40B4-BE49-F238E27FC236}">
                <a16:creationId xmlns:a16="http://schemas.microsoft.com/office/drawing/2014/main" id="{DB91EFBA-0F50-434F-9ADD-D14828AA3575}"/>
              </a:ext>
            </a:extLst>
          </p:cNvPr>
          <p:cNvSpPr txBox="1"/>
          <p:nvPr/>
        </p:nvSpPr>
        <p:spPr>
          <a:xfrm>
            <a:off x="1187624" y="2190742"/>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6 + 2</a:t>
            </a:r>
            <a:endParaRPr lang="he-IL" sz="4000" dirty="0">
              <a:latin typeface="Calibri" panose="020F0502020204030204" pitchFamily="34" charset="0"/>
              <a:cs typeface="Calibri" panose="020F0502020204030204" pitchFamily="34" charset="0"/>
            </a:endParaRPr>
          </a:p>
        </p:txBody>
      </p:sp>
      <p:sp>
        <p:nvSpPr>
          <p:cNvPr id="624" name="TextBox 3">
            <a:extLst>
              <a:ext uri="{FF2B5EF4-FFF2-40B4-BE49-F238E27FC236}">
                <a16:creationId xmlns:a16="http://schemas.microsoft.com/office/drawing/2014/main" id="{B2F1E7E5-1AF5-43CA-AF89-C763C2E46D53}"/>
              </a:ext>
            </a:extLst>
          </p:cNvPr>
          <p:cNvSpPr txBox="1"/>
          <p:nvPr/>
        </p:nvSpPr>
        <p:spPr>
          <a:xfrm>
            <a:off x="3132000" y="3878935"/>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2 + 6</a:t>
            </a:r>
            <a:endParaRPr lang="he-IL" sz="4000" dirty="0">
              <a:latin typeface="Calibri" panose="020F0502020204030204" pitchFamily="34" charset="0"/>
              <a:cs typeface="Calibri" panose="020F0502020204030204" pitchFamily="34" charset="0"/>
            </a:endParaRPr>
          </a:p>
        </p:txBody>
      </p:sp>
      <p:pic>
        <p:nvPicPr>
          <p:cNvPr id="625" name="תמונה 624">
            <a:extLst>
              <a:ext uri="{FF2B5EF4-FFF2-40B4-BE49-F238E27FC236}">
                <a16:creationId xmlns:a16="http://schemas.microsoft.com/office/drawing/2014/main" id="{9C4A408F-3B1E-4D10-A733-8A3054F78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878071" y="4570907"/>
            <a:ext cx="1474750" cy="2061008"/>
          </a:xfrm>
          <a:prstGeom prst="rect">
            <a:avLst/>
          </a:prstGeom>
        </p:spPr>
      </p:pic>
      <p:pic>
        <p:nvPicPr>
          <p:cNvPr id="627" name="תמונה 626">
            <a:extLst>
              <a:ext uri="{FF2B5EF4-FFF2-40B4-BE49-F238E27FC236}">
                <a16:creationId xmlns:a16="http://schemas.microsoft.com/office/drawing/2014/main" id="{88DD4CD3-E319-4C2D-ACAA-67F03A2041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96" t="8700" r="21215"/>
          <a:stretch/>
        </p:blipFill>
        <p:spPr>
          <a:xfrm flipH="1">
            <a:off x="-92607" y="5013176"/>
            <a:ext cx="1477291" cy="2081788"/>
          </a:xfrm>
          <a:prstGeom prst="rect">
            <a:avLst/>
          </a:prstGeom>
        </p:spPr>
      </p:pic>
      <p:sp>
        <p:nvSpPr>
          <p:cNvPr id="16" name="TextBox 3">
            <a:extLst>
              <a:ext uri="{FF2B5EF4-FFF2-40B4-BE49-F238E27FC236}">
                <a16:creationId xmlns:a16="http://schemas.microsoft.com/office/drawing/2014/main" id="{B2F1E7E5-1AF5-43CA-AF89-C763C2E46D53}"/>
              </a:ext>
            </a:extLst>
          </p:cNvPr>
          <p:cNvSpPr txBox="1"/>
          <p:nvPr/>
        </p:nvSpPr>
        <p:spPr>
          <a:xfrm>
            <a:off x="5148064" y="3140968"/>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3 + 5</a:t>
            </a:r>
            <a:endParaRPr lang="he-IL" sz="4000" dirty="0">
              <a:latin typeface="Calibri" panose="020F0502020204030204" pitchFamily="34" charset="0"/>
              <a:cs typeface="Calibri" panose="020F0502020204030204" pitchFamily="34" charset="0"/>
            </a:endParaRPr>
          </a:p>
        </p:txBody>
      </p:sp>
      <p:sp>
        <p:nvSpPr>
          <p:cNvPr id="17" name="TextBox 3">
            <a:extLst>
              <a:ext uri="{FF2B5EF4-FFF2-40B4-BE49-F238E27FC236}">
                <a16:creationId xmlns:a16="http://schemas.microsoft.com/office/drawing/2014/main" id="{B2F1E7E5-1AF5-43CA-AF89-C763C2E46D53}"/>
              </a:ext>
            </a:extLst>
          </p:cNvPr>
          <p:cNvSpPr txBox="1"/>
          <p:nvPr/>
        </p:nvSpPr>
        <p:spPr>
          <a:xfrm>
            <a:off x="664684" y="3429000"/>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5 + 3</a:t>
            </a:r>
            <a:endParaRPr lang="he-IL" sz="4000" dirty="0">
              <a:latin typeface="Calibri" panose="020F0502020204030204" pitchFamily="34" charset="0"/>
              <a:cs typeface="Calibri" panose="020F0502020204030204" pitchFamily="34" charset="0"/>
            </a:endParaRPr>
          </a:p>
        </p:txBody>
      </p:sp>
      <p:pic>
        <p:nvPicPr>
          <p:cNvPr id="19" name="תמונה 18"/>
          <p:cNvPicPr/>
          <p:nvPr/>
        </p:nvPicPr>
        <p:blipFill>
          <a:blip r:embed="rId5"/>
          <a:stretch>
            <a:fillRect/>
          </a:stretch>
        </p:blipFill>
        <p:spPr>
          <a:xfrm>
            <a:off x="107505" y="76192"/>
            <a:ext cx="648072" cy="707887"/>
          </a:xfrm>
          <a:prstGeom prst="rect">
            <a:avLst/>
          </a:prstGeom>
        </p:spPr>
      </p:pic>
      <p:sp>
        <p:nvSpPr>
          <p:cNvPr id="21" name="לחצו עלי להצגת התרגילים">
            <a:extLst>
              <a:ext uri="{FF2B5EF4-FFF2-40B4-BE49-F238E27FC236}">
                <a16:creationId xmlns:a16="http://schemas.microsoft.com/office/drawing/2014/main" id="{46F7CC5D-4008-4077-B5E0-6391ADCEA5D9}"/>
              </a:ext>
            </a:extLst>
          </p:cNvPr>
          <p:cNvSpPr/>
          <p:nvPr/>
        </p:nvSpPr>
        <p:spPr>
          <a:xfrm>
            <a:off x="2539910" y="5355066"/>
            <a:ext cx="268920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 </a:t>
            </a:r>
            <a:endParaRPr lang="en-IL" sz="2800" dirty="0"/>
          </a:p>
        </p:txBody>
      </p:sp>
      <p:sp>
        <p:nvSpPr>
          <p:cNvPr id="25" name="TextBox 3">
            <a:extLst>
              <a:ext uri="{FF2B5EF4-FFF2-40B4-BE49-F238E27FC236}">
                <a16:creationId xmlns:a16="http://schemas.microsoft.com/office/drawing/2014/main" id="{FCB4205D-E222-430A-99CC-0957B64B30A4}"/>
              </a:ext>
            </a:extLst>
          </p:cNvPr>
          <p:cNvSpPr txBox="1"/>
          <p:nvPr/>
        </p:nvSpPr>
        <p:spPr>
          <a:xfrm>
            <a:off x="3324544" y="2222391"/>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0 + 8</a:t>
            </a:r>
            <a:endParaRPr lang="he-IL" sz="4000" dirty="0">
              <a:latin typeface="Calibri" panose="020F0502020204030204" pitchFamily="34" charset="0"/>
              <a:cs typeface="Calibri" panose="020F0502020204030204" pitchFamily="34" charset="0"/>
            </a:endParaRPr>
          </a:p>
        </p:txBody>
      </p:sp>
      <p:sp>
        <p:nvSpPr>
          <p:cNvPr id="26" name="TextBox 3">
            <a:extLst>
              <a:ext uri="{FF2B5EF4-FFF2-40B4-BE49-F238E27FC236}">
                <a16:creationId xmlns:a16="http://schemas.microsoft.com/office/drawing/2014/main" id="{03B165A0-1639-459E-A747-4025F766061C}"/>
              </a:ext>
            </a:extLst>
          </p:cNvPr>
          <p:cNvSpPr txBox="1"/>
          <p:nvPr/>
        </p:nvSpPr>
        <p:spPr>
          <a:xfrm>
            <a:off x="387648" y="993697"/>
            <a:ext cx="1440000" cy="707886"/>
          </a:xfrm>
          <a:prstGeom prst="rect">
            <a:avLst/>
          </a:prstGeom>
          <a:solidFill>
            <a:schemeClr val="bg1"/>
          </a:solidFill>
          <a:ln w="38100">
            <a:solidFill>
              <a:schemeClr val="accent1"/>
            </a:solidFill>
          </a:ln>
        </p:spPr>
        <p:txBody>
          <a:bodyPr wrap="square" rtlCol="1">
            <a:spAutoFit/>
          </a:bodyPr>
          <a:lstStyle/>
          <a:p>
            <a:pPr algn="ctr" rtl="0"/>
            <a:r>
              <a:rPr lang="en-US" sz="4000" dirty="0">
                <a:latin typeface="Calibri" panose="020F0502020204030204" pitchFamily="34" charset="0"/>
                <a:cs typeface="Calibri" panose="020F0502020204030204" pitchFamily="34" charset="0"/>
              </a:rPr>
              <a:t>8 + 0</a:t>
            </a:r>
            <a:endParaRPr lang="he-IL" sz="4000" dirty="0">
              <a:latin typeface="Calibri" panose="020F0502020204030204" pitchFamily="34" charset="0"/>
              <a:cs typeface="Calibri" panose="020F0502020204030204" pitchFamily="34" charset="0"/>
            </a:endParaRPr>
          </a:p>
        </p:txBody>
      </p:sp>
      <p:sp>
        <p:nvSpPr>
          <p:cNvPr id="23" name="אפשר להציג רק תרגיל אחד מכל זוג.">
            <a:extLst>
              <a:ext uri="{FF2B5EF4-FFF2-40B4-BE49-F238E27FC236}">
                <a16:creationId xmlns:a16="http://schemas.microsoft.com/office/drawing/2014/main" id="{85338F4A-AEC5-4E94-8C8F-C1AB6572E823}"/>
              </a:ext>
            </a:extLst>
          </p:cNvPr>
          <p:cNvSpPr/>
          <p:nvPr/>
        </p:nvSpPr>
        <p:spPr>
          <a:xfrm>
            <a:off x="5364088" y="4232878"/>
            <a:ext cx="2690912" cy="1515385"/>
          </a:xfrm>
          <a:custGeom>
            <a:avLst/>
            <a:gdLst>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4953 w 3871598"/>
              <a:gd name="connsiteY64" fmla="*/ 1152525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7334 w 3871598"/>
              <a:gd name="connsiteY64" fmla="*/ 1159668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990581"/>
              <a:gd name="connsiteY0" fmla="*/ 396875 h 2232042"/>
              <a:gd name="connsiteX1" fmla="*/ 3433353 w 3990581"/>
              <a:gd name="connsiteY1" fmla="*/ 250825 h 2232042"/>
              <a:gd name="connsiteX2" fmla="*/ 3404778 w 3990581"/>
              <a:gd name="connsiteY2" fmla="*/ 203200 h 2232042"/>
              <a:gd name="connsiteX3" fmla="*/ 3369853 w 3990581"/>
              <a:gd name="connsiteY3" fmla="*/ 152400 h 2232042"/>
              <a:gd name="connsiteX4" fmla="*/ 3331753 w 3990581"/>
              <a:gd name="connsiteY4" fmla="*/ 127000 h 2232042"/>
              <a:gd name="connsiteX5" fmla="*/ 3287303 w 3990581"/>
              <a:gd name="connsiteY5" fmla="*/ 98425 h 2232042"/>
              <a:gd name="connsiteX6" fmla="*/ 3223803 w 3990581"/>
              <a:gd name="connsiteY6" fmla="*/ 76200 h 2232042"/>
              <a:gd name="connsiteX7" fmla="*/ 3103153 w 3990581"/>
              <a:gd name="connsiteY7" fmla="*/ 53975 h 2232042"/>
              <a:gd name="connsiteX8" fmla="*/ 3004728 w 3990581"/>
              <a:gd name="connsiteY8" fmla="*/ 38100 h 2232042"/>
              <a:gd name="connsiteX9" fmla="*/ 2668178 w 3990581"/>
              <a:gd name="connsiteY9" fmla="*/ 12700 h 2232042"/>
              <a:gd name="connsiteX10" fmla="*/ 2087153 w 3990581"/>
              <a:gd name="connsiteY10" fmla="*/ 0 h 2232042"/>
              <a:gd name="connsiteX11" fmla="*/ 1306103 w 3990581"/>
              <a:gd name="connsiteY11" fmla="*/ 9525 h 2232042"/>
              <a:gd name="connsiteX12" fmla="*/ 588553 w 3990581"/>
              <a:gd name="connsiteY12" fmla="*/ 66675 h 2232042"/>
              <a:gd name="connsiteX13" fmla="*/ 182153 w 3990581"/>
              <a:gd name="connsiteY13" fmla="*/ 111125 h 2232042"/>
              <a:gd name="connsiteX14" fmla="*/ 121828 w 3990581"/>
              <a:gd name="connsiteY14" fmla="*/ 120650 h 2232042"/>
              <a:gd name="connsiteX15" fmla="*/ 93253 w 3990581"/>
              <a:gd name="connsiteY15" fmla="*/ 133350 h 2232042"/>
              <a:gd name="connsiteX16" fmla="*/ 61503 w 3990581"/>
              <a:gd name="connsiteY16" fmla="*/ 155575 h 2232042"/>
              <a:gd name="connsiteX17" fmla="*/ 45628 w 3990581"/>
              <a:gd name="connsiteY17" fmla="*/ 180975 h 2232042"/>
              <a:gd name="connsiteX18" fmla="*/ 29753 w 3990581"/>
              <a:gd name="connsiteY18" fmla="*/ 222250 h 2232042"/>
              <a:gd name="connsiteX19" fmla="*/ 17053 w 3990581"/>
              <a:gd name="connsiteY19" fmla="*/ 276225 h 2232042"/>
              <a:gd name="connsiteX20" fmla="*/ 4353 w 3990581"/>
              <a:gd name="connsiteY20" fmla="*/ 390525 h 2232042"/>
              <a:gd name="connsiteX21" fmla="*/ 7528 w 3990581"/>
              <a:gd name="connsiteY21" fmla="*/ 676275 h 2232042"/>
              <a:gd name="connsiteX22" fmla="*/ 86903 w 3990581"/>
              <a:gd name="connsiteY22" fmla="*/ 1136650 h 2232042"/>
              <a:gd name="connsiteX23" fmla="*/ 178978 w 3990581"/>
              <a:gd name="connsiteY23" fmla="*/ 1428750 h 2232042"/>
              <a:gd name="connsiteX24" fmla="*/ 309153 w 3990581"/>
              <a:gd name="connsiteY24" fmla="*/ 1784350 h 2232042"/>
              <a:gd name="connsiteX25" fmla="*/ 480603 w 3990581"/>
              <a:gd name="connsiteY25" fmla="*/ 2057400 h 2232042"/>
              <a:gd name="connsiteX26" fmla="*/ 537753 w 3990581"/>
              <a:gd name="connsiteY26" fmla="*/ 2120900 h 2232042"/>
              <a:gd name="connsiteX27" fmla="*/ 607603 w 3990581"/>
              <a:gd name="connsiteY27" fmla="*/ 2155825 h 2232042"/>
              <a:gd name="connsiteX28" fmla="*/ 680628 w 3990581"/>
              <a:gd name="connsiteY28" fmla="*/ 2178050 h 2232042"/>
              <a:gd name="connsiteX29" fmla="*/ 772703 w 3990581"/>
              <a:gd name="connsiteY29" fmla="*/ 2197100 h 2232042"/>
              <a:gd name="connsiteX30" fmla="*/ 867953 w 3990581"/>
              <a:gd name="connsiteY30" fmla="*/ 2216150 h 2232042"/>
              <a:gd name="connsiteX31" fmla="*/ 1067978 w 3990581"/>
              <a:gd name="connsiteY31" fmla="*/ 2222500 h 2232042"/>
              <a:gd name="connsiteX32" fmla="*/ 1328328 w 3990581"/>
              <a:gd name="connsiteY32" fmla="*/ 2219325 h 2232042"/>
              <a:gd name="connsiteX33" fmla="*/ 1779178 w 3990581"/>
              <a:gd name="connsiteY33" fmla="*/ 2232025 h 2232042"/>
              <a:gd name="connsiteX34" fmla="*/ 2258603 w 3990581"/>
              <a:gd name="connsiteY34" fmla="*/ 2216150 h 2232042"/>
              <a:gd name="connsiteX35" fmla="*/ 2661828 w 3990581"/>
              <a:gd name="connsiteY35" fmla="*/ 2206625 h 2232042"/>
              <a:gd name="connsiteX36" fmla="*/ 3071403 w 3990581"/>
              <a:gd name="connsiteY36" fmla="*/ 2190750 h 2232042"/>
              <a:gd name="connsiteX37" fmla="*/ 3192053 w 3990581"/>
              <a:gd name="connsiteY37" fmla="*/ 2165350 h 2232042"/>
              <a:gd name="connsiteX38" fmla="*/ 3236503 w 3990581"/>
              <a:gd name="connsiteY38" fmla="*/ 2152650 h 2232042"/>
              <a:gd name="connsiteX39" fmla="*/ 3280953 w 3990581"/>
              <a:gd name="connsiteY39" fmla="*/ 2133600 h 2232042"/>
              <a:gd name="connsiteX40" fmla="*/ 3319053 w 3990581"/>
              <a:gd name="connsiteY40" fmla="*/ 2101850 h 2232042"/>
              <a:gd name="connsiteX41" fmla="*/ 3366678 w 3990581"/>
              <a:gd name="connsiteY41" fmla="*/ 2054225 h 2232042"/>
              <a:gd name="connsiteX42" fmla="*/ 3395253 w 3990581"/>
              <a:gd name="connsiteY42" fmla="*/ 2006600 h 2232042"/>
              <a:gd name="connsiteX43" fmla="*/ 3420653 w 3990581"/>
              <a:gd name="connsiteY43" fmla="*/ 1917700 h 2232042"/>
              <a:gd name="connsiteX44" fmla="*/ 3433353 w 3990581"/>
              <a:gd name="connsiteY44" fmla="*/ 1816100 h 2232042"/>
              <a:gd name="connsiteX45" fmla="*/ 3458753 w 3990581"/>
              <a:gd name="connsiteY45" fmla="*/ 1698625 h 2232042"/>
              <a:gd name="connsiteX46" fmla="*/ 3480978 w 3990581"/>
              <a:gd name="connsiteY46" fmla="*/ 1460500 h 2232042"/>
              <a:gd name="connsiteX47" fmla="*/ 3487328 w 3990581"/>
              <a:gd name="connsiteY47" fmla="*/ 1374775 h 2232042"/>
              <a:gd name="connsiteX48" fmla="*/ 3493678 w 3990581"/>
              <a:gd name="connsiteY48" fmla="*/ 1336675 h 2232042"/>
              <a:gd name="connsiteX49" fmla="*/ 3503203 w 3990581"/>
              <a:gd name="connsiteY49" fmla="*/ 1320800 h 2232042"/>
              <a:gd name="connsiteX50" fmla="*/ 3534953 w 3990581"/>
              <a:gd name="connsiteY50" fmla="*/ 1308100 h 2232042"/>
              <a:gd name="connsiteX51" fmla="*/ 3588928 w 3990581"/>
              <a:gd name="connsiteY51" fmla="*/ 1295400 h 2232042"/>
              <a:gd name="connsiteX52" fmla="*/ 3652428 w 3990581"/>
              <a:gd name="connsiteY52" fmla="*/ 1289050 h 2232042"/>
              <a:gd name="connsiteX53" fmla="*/ 3728628 w 3990581"/>
              <a:gd name="connsiteY53" fmla="*/ 1289050 h 2232042"/>
              <a:gd name="connsiteX54" fmla="*/ 3785778 w 3990581"/>
              <a:gd name="connsiteY54" fmla="*/ 1295400 h 2232042"/>
              <a:gd name="connsiteX55" fmla="*/ 3836578 w 3990581"/>
              <a:gd name="connsiteY55" fmla="*/ 1301750 h 2232042"/>
              <a:gd name="connsiteX56" fmla="*/ 3990566 w 3990581"/>
              <a:gd name="connsiteY56" fmla="*/ 1340644 h 2232042"/>
              <a:gd name="connsiteX57" fmla="*/ 3846103 w 3990581"/>
              <a:gd name="connsiteY57" fmla="*/ 1247775 h 2232042"/>
              <a:gd name="connsiteX58" fmla="*/ 3820703 w 3990581"/>
              <a:gd name="connsiteY58" fmla="*/ 1216025 h 2232042"/>
              <a:gd name="connsiteX59" fmla="*/ 3782603 w 3990581"/>
              <a:gd name="connsiteY59" fmla="*/ 1200150 h 2232042"/>
              <a:gd name="connsiteX60" fmla="*/ 3738153 w 3990581"/>
              <a:gd name="connsiteY60" fmla="*/ 1184275 h 2232042"/>
              <a:gd name="connsiteX61" fmla="*/ 3674653 w 3990581"/>
              <a:gd name="connsiteY61" fmla="*/ 1165225 h 2232042"/>
              <a:gd name="connsiteX62" fmla="*/ 3614328 w 3990581"/>
              <a:gd name="connsiteY62" fmla="*/ 1158875 h 2232042"/>
              <a:gd name="connsiteX63" fmla="*/ 3582578 w 3990581"/>
              <a:gd name="connsiteY63" fmla="*/ 1152525 h 2232042"/>
              <a:gd name="connsiteX64" fmla="*/ 3537334 w 3990581"/>
              <a:gd name="connsiteY64" fmla="*/ 1159668 h 2232042"/>
              <a:gd name="connsiteX65" fmla="*/ 3487328 w 3990581"/>
              <a:gd name="connsiteY65" fmla="*/ 1152525 h 2232042"/>
              <a:gd name="connsiteX66" fmla="*/ 3487328 w 3990581"/>
              <a:gd name="connsiteY66" fmla="*/ 1022350 h 2232042"/>
              <a:gd name="connsiteX67" fmla="*/ 3490503 w 3990581"/>
              <a:gd name="connsiteY67" fmla="*/ 841375 h 2232042"/>
              <a:gd name="connsiteX68" fmla="*/ 3458753 w 3990581"/>
              <a:gd name="connsiteY68" fmla="*/ 396875 h 2232042"/>
              <a:gd name="connsiteX0" fmla="*/ 3458753 w 3991144"/>
              <a:gd name="connsiteY0" fmla="*/ 396875 h 2232042"/>
              <a:gd name="connsiteX1" fmla="*/ 3433353 w 3991144"/>
              <a:gd name="connsiteY1" fmla="*/ 250825 h 2232042"/>
              <a:gd name="connsiteX2" fmla="*/ 3404778 w 3991144"/>
              <a:gd name="connsiteY2" fmla="*/ 203200 h 2232042"/>
              <a:gd name="connsiteX3" fmla="*/ 3369853 w 3991144"/>
              <a:gd name="connsiteY3" fmla="*/ 152400 h 2232042"/>
              <a:gd name="connsiteX4" fmla="*/ 3331753 w 3991144"/>
              <a:gd name="connsiteY4" fmla="*/ 127000 h 2232042"/>
              <a:gd name="connsiteX5" fmla="*/ 3287303 w 3991144"/>
              <a:gd name="connsiteY5" fmla="*/ 98425 h 2232042"/>
              <a:gd name="connsiteX6" fmla="*/ 3223803 w 3991144"/>
              <a:gd name="connsiteY6" fmla="*/ 76200 h 2232042"/>
              <a:gd name="connsiteX7" fmla="*/ 3103153 w 3991144"/>
              <a:gd name="connsiteY7" fmla="*/ 53975 h 2232042"/>
              <a:gd name="connsiteX8" fmla="*/ 3004728 w 3991144"/>
              <a:gd name="connsiteY8" fmla="*/ 38100 h 2232042"/>
              <a:gd name="connsiteX9" fmla="*/ 2668178 w 3991144"/>
              <a:gd name="connsiteY9" fmla="*/ 12700 h 2232042"/>
              <a:gd name="connsiteX10" fmla="*/ 2087153 w 3991144"/>
              <a:gd name="connsiteY10" fmla="*/ 0 h 2232042"/>
              <a:gd name="connsiteX11" fmla="*/ 1306103 w 3991144"/>
              <a:gd name="connsiteY11" fmla="*/ 9525 h 2232042"/>
              <a:gd name="connsiteX12" fmla="*/ 588553 w 3991144"/>
              <a:gd name="connsiteY12" fmla="*/ 66675 h 2232042"/>
              <a:gd name="connsiteX13" fmla="*/ 182153 w 3991144"/>
              <a:gd name="connsiteY13" fmla="*/ 111125 h 2232042"/>
              <a:gd name="connsiteX14" fmla="*/ 121828 w 3991144"/>
              <a:gd name="connsiteY14" fmla="*/ 120650 h 2232042"/>
              <a:gd name="connsiteX15" fmla="*/ 93253 w 3991144"/>
              <a:gd name="connsiteY15" fmla="*/ 133350 h 2232042"/>
              <a:gd name="connsiteX16" fmla="*/ 61503 w 3991144"/>
              <a:gd name="connsiteY16" fmla="*/ 155575 h 2232042"/>
              <a:gd name="connsiteX17" fmla="*/ 45628 w 3991144"/>
              <a:gd name="connsiteY17" fmla="*/ 180975 h 2232042"/>
              <a:gd name="connsiteX18" fmla="*/ 29753 w 3991144"/>
              <a:gd name="connsiteY18" fmla="*/ 222250 h 2232042"/>
              <a:gd name="connsiteX19" fmla="*/ 17053 w 3991144"/>
              <a:gd name="connsiteY19" fmla="*/ 276225 h 2232042"/>
              <a:gd name="connsiteX20" fmla="*/ 4353 w 3991144"/>
              <a:gd name="connsiteY20" fmla="*/ 390525 h 2232042"/>
              <a:gd name="connsiteX21" fmla="*/ 7528 w 3991144"/>
              <a:gd name="connsiteY21" fmla="*/ 676275 h 2232042"/>
              <a:gd name="connsiteX22" fmla="*/ 86903 w 3991144"/>
              <a:gd name="connsiteY22" fmla="*/ 1136650 h 2232042"/>
              <a:gd name="connsiteX23" fmla="*/ 178978 w 3991144"/>
              <a:gd name="connsiteY23" fmla="*/ 1428750 h 2232042"/>
              <a:gd name="connsiteX24" fmla="*/ 309153 w 3991144"/>
              <a:gd name="connsiteY24" fmla="*/ 1784350 h 2232042"/>
              <a:gd name="connsiteX25" fmla="*/ 480603 w 3991144"/>
              <a:gd name="connsiteY25" fmla="*/ 2057400 h 2232042"/>
              <a:gd name="connsiteX26" fmla="*/ 537753 w 3991144"/>
              <a:gd name="connsiteY26" fmla="*/ 2120900 h 2232042"/>
              <a:gd name="connsiteX27" fmla="*/ 607603 w 3991144"/>
              <a:gd name="connsiteY27" fmla="*/ 2155825 h 2232042"/>
              <a:gd name="connsiteX28" fmla="*/ 680628 w 3991144"/>
              <a:gd name="connsiteY28" fmla="*/ 2178050 h 2232042"/>
              <a:gd name="connsiteX29" fmla="*/ 772703 w 3991144"/>
              <a:gd name="connsiteY29" fmla="*/ 2197100 h 2232042"/>
              <a:gd name="connsiteX30" fmla="*/ 867953 w 3991144"/>
              <a:gd name="connsiteY30" fmla="*/ 2216150 h 2232042"/>
              <a:gd name="connsiteX31" fmla="*/ 1067978 w 3991144"/>
              <a:gd name="connsiteY31" fmla="*/ 2222500 h 2232042"/>
              <a:gd name="connsiteX32" fmla="*/ 1328328 w 3991144"/>
              <a:gd name="connsiteY32" fmla="*/ 2219325 h 2232042"/>
              <a:gd name="connsiteX33" fmla="*/ 1779178 w 3991144"/>
              <a:gd name="connsiteY33" fmla="*/ 2232025 h 2232042"/>
              <a:gd name="connsiteX34" fmla="*/ 2258603 w 3991144"/>
              <a:gd name="connsiteY34" fmla="*/ 2216150 h 2232042"/>
              <a:gd name="connsiteX35" fmla="*/ 2661828 w 3991144"/>
              <a:gd name="connsiteY35" fmla="*/ 2206625 h 2232042"/>
              <a:gd name="connsiteX36" fmla="*/ 3071403 w 3991144"/>
              <a:gd name="connsiteY36" fmla="*/ 2190750 h 2232042"/>
              <a:gd name="connsiteX37" fmla="*/ 3192053 w 3991144"/>
              <a:gd name="connsiteY37" fmla="*/ 2165350 h 2232042"/>
              <a:gd name="connsiteX38" fmla="*/ 3236503 w 3991144"/>
              <a:gd name="connsiteY38" fmla="*/ 2152650 h 2232042"/>
              <a:gd name="connsiteX39" fmla="*/ 3280953 w 3991144"/>
              <a:gd name="connsiteY39" fmla="*/ 2133600 h 2232042"/>
              <a:gd name="connsiteX40" fmla="*/ 3319053 w 3991144"/>
              <a:gd name="connsiteY40" fmla="*/ 2101850 h 2232042"/>
              <a:gd name="connsiteX41" fmla="*/ 3366678 w 3991144"/>
              <a:gd name="connsiteY41" fmla="*/ 2054225 h 2232042"/>
              <a:gd name="connsiteX42" fmla="*/ 3395253 w 3991144"/>
              <a:gd name="connsiteY42" fmla="*/ 2006600 h 2232042"/>
              <a:gd name="connsiteX43" fmla="*/ 3420653 w 3991144"/>
              <a:gd name="connsiteY43" fmla="*/ 1917700 h 2232042"/>
              <a:gd name="connsiteX44" fmla="*/ 3433353 w 3991144"/>
              <a:gd name="connsiteY44" fmla="*/ 1816100 h 2232042"/>
              <a:gd name="connsiteX45" fmla="*/ 3458753 w 3991144"/>
              <a:gd name="connsiteY45" fmla="*/ 1698625 h 2232042"/>
              <a:gd name="connsiteX46" fmla="*/ 3480978 w 3991144"/>
              <a:gd name="connsiteY46" fmla="*/ 1460500 h 2232042"/>
              <a:gd name="connsiteX47" fmla="*/ 3487328 w 3991144"/>
              <a:gd name="connsiteY47" fmla="*/ 1374775 h 2232042"/>
              <a:gd name="connsiteX48" fmla="*/ 3493678 w 3991144"/>
              <a:gd name="connsiteY48" fmla="*/ 1336675 h 2232042"/>
              <a:gd name="connsiteX49" fmla="*/ 3503203 w 3991144"/>
              <a:gd name="connsiteY49" fmla="*/ 1320800 h 2232042"/>
              <a:gd name="connsiteX50" fmla="*/ 3534953 w 3991144"/>
              <a:gd name="connsiteY50" fmla="*/ 1308100 h 2232042"/>
              <a:gd name="connsiteX51" fmla="*/ 3588928 w 3991144"/>
              <a:gd name="connsiteY51" fmla="*/ 1295400 h 2232042"/>
              <a:gd name="connsiteX52" fmla="*/ 3652428 w 3991144"/>
              <a:gd name="connsiteY52" fmla="*/ 1289050 h 2232042"/>
              <a:gd name="connsiteX53" fmla="*/ 3728628 w 3991144"/>
              <a:gd name="connsiteY53" fmla="*/ 1289050 h 2232042"/>
              <a:gd name="connsiteX54" fmla="*/ 3785778 w 3991144"/>
              <a:gd name="connsiteY54" fmla="*/ 1295400 h 2232042"/>
              <a:gd name="connsiteX55" fmla="*/ 3836578 w 3991144"/>
              <a:gd name="connsiteY55" fmla="*/ 1301750 h 2232042"/>
              <a:gd name="connsiteX56" fmla="*/ 3990566 w 3991144"/>
              <a:gd name="connsiteY56" fmla="*/ 1340644 h 2232042"/>
              <a:gd name="connsiteX57" fmla="*/ 3886584 w 3991144"/>
              <a:gd name="connsiteY57" fmla="*/ 1235869 h 2232042"/>
              <a:gd name="connsiteX58" fmla="*/ 3820703 w 3991144"/>
              <a:gd name="connsiteY58" fmla="*/ 1216025 h 2232042"/>
              <a:gd name="connsiteX59" fmla="*/ 3782603 w 3991144"/>
              <a:gd name="connsiteY59" fmla="*/ 1200150 h 2232042"/>
              <a:gd name="connsiteX60" fmla="*/ 3738153 w 3991144"/>
              <a:gd name="connsiteY60" fmla="*/ 1184275 h 2232042"/>
              <a:gd name="connsiteX61" fmla="*/ 3674653 w 3991144"/>
              <a:gd name="connsiteY61" fmla="*/ 1165225 h 2232042"/>
              <a:gd name="connsiteX62" fmla="*/ 3614328 w 3991144"/>
              <a:gd name="connsiteY62" fmla="*/ 1158875 h 2232042"/>
              <a:gd name="connsiteX63" fmla="*/ 3582578 w 3991144"/>
              <a:gd name="connsiteY63" fmla="*/ 1152525 h 2232042"/>
              <a:gd name="connsiteX64" fmla="*/ 3537334 w 3991144"/>
              <a:gd name="connsiteY64" fmla="*/ 1159668 h 2232042"/>
              <a:gd name="connsiteX65" fmla="*/ 3487328 w 3991144"/>
              <a:gd name="connsiteY65" fmla="*/ 1152525 h 2232042"/>
              <a:gd name="connsiteX66" fmla="*/ 3487328 w 3991144"/>
              <a:gd name="connsiteY66" fmla="*/ 1022350 h 2232042"/>
              <a:gd name="connsiteX67" fmla="*/ 3490503 w 3991144"/>
              <a:gd name="connsiteY67" fmla="*/ 841375 h 2232042"/>
              <a:gd name="connsiteX68" fmla="*/ 3458753 w 3991144"/>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20015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38140 w 3991139"/>
              <a:gd name="connsiteY62" fmla="*/ 1142207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91139" h="2232042">
                <a:moveTo>
                  <a:pt x="3458753" y="396875"/>
                </a:moveTo>
                <a:cubicBezTo>
                  <a:pt x="3449228" y="298450"/>
                  <a:pt x="3442349" y="283104"/>
                  <a:pt x="3433353" y="250825"/>
                </a:cubicBezTo>
                <a:cubicBezTo>
                  <a:pt x="3424357" y="218546"/>
                  <a:pt x="3415361" y="219604"/>
                  <a:pt x="3404778" y="203200"/>
                </a:cubicBezTo>
                <a:cubicBezTo>
                  <a:pt x="3394195" y="186796"/>
                  <a:pt x="3382024" y="165100"/>
                  <a:pt x="3369853" y="152400"/>
                </a:cubicBezTo>
                <a:cubicBezTo>
                  <a:pt x="3357682" y="139700"/>
                  <a:pt x="3345511" y="135996"/>
                  <a:pt x="3331753" y="127000"/>
                </a:cubicBezTo>
                <a:cubicBezTo>
                  <a:pt x="3317995" y="118004"/>
                  <a:pt x="3305295" y="106892"/>
                  <a:pt x="3287303" y="98425"/>
                </a:cubicBezTo>
                <a:cubicBezTo>
                  <a:pt x="3269311" y="89958"/>
                  <a:pt x="3254495" y="83608"/>
                  <a:pt x="3223803" y="76200"/>
                </a:cubicBezTo>
                <a:cubicBezTo>
                  <a:pt x="3193111" y="68792"/>
                  <a:pt x="3139665" y="60325"/>
                  <a:pt x="3103153" y="53975"/>
                </a:cubicBezTo>
                <a:cubicBezTo>
                  <a:pt x="3066641" y="47625"/>
                  <a:pt x="3077224" y="44979"/>
                  <a:pt x="3004728" y="38100"/>
                </a:cubicBezTo>
                <a:cubicBezTo>
                  <a:pt x="2932232" y="31221"/>
                  <a:pt x="2821107" y="19050"/>
                  <a:pt x="2668178" y="12700"/>
                </a:cubicBezTo>
                <a:cubicBezTo>
                  <a:pt x="2515249" y="6350"/>
                  <a:pt x="2087153" y="0"/>
                  <a:pt x="2087153" y="0"/>
                </a:cubicBezTo>
                <a:lnTo>
                  <a:pt x="1306103" y="9525"/>
                </a:lnTo>
                <a:cubicBezTo>
                  <a:pt x="1056336" y="20637"/>
                  <a:pt x="775878" y="49742"/>
                  <a:pt x="588553" y="66675"/>
                </a:cubicBezTo>
                <a:cubicBezTo>
                  <a:pt x="401228" y="83608"/>
                  <a:pt x="259940" y="102129"/>
                  <a:pt x="182153" y="111125"/>
                </a:cubicBezTo>
                <a:cubicBezTo>
                  <a:pt x="104365" y="120121"/>
                  <a:pt x="136645" y="116946"/>
                  <a:pt x="121828" y="120650"/>
                </a:cubicBezTo>
                <a:cubicBezTo>
                  <a:pt x="107011" y="124354"/>
                  <a:pt x="103307" y="127529"/>
                  <a:pt x="93253" y="133350"/>
                </a:cubicBezTo>
                <a:cubicBezTo>
                  <a:pt x="83199" y="139171"/>
                  <a:pt x="69440" y="147638"/>
                  <a:pt x="61503" y="155575"/>
                </a:cubicBezTo>
                <a:cubicBezTo>
                  <a:pt x="53566" y="163512"/>
                  <a:pt x="50920" y="169862"/>
                  <a:pt x="45628" y="180975"/>
                </a:cubicBezTo>
                <a:cubicBezTo>
                  <a:pt x="40336" y="192087"/>
                  <a:pt x="34515" y="206375"/>
                  <a:pt x="29753" y="222250"/>
                </a:cubicBezTo>
                <a:cubicBezTo>
                  <a:pt x="24991" y="238125"/>
                  <a:pt x="21286" y="248179"/>
                  <a:pt x="17053" y="276225"/>
                </a:cubicBezTo>
                <a:cubicBezTo>
                  <a:pt x="12820" y="304271"/>
                  <a:pt x="5940" y="323850"/>
                  <a:pt x="4353" y="390525"/>
                </a:cubicBezTo>
                <a:cubicBezTo>
                  <a:pt x="2766" y="457200"/>
                  <a:pt x="-6230" y="551921"/>
                  <a:pt x="7528" y="676275"/>
                </a:cubicBezTo>
                <a:cubicBezTo>
                  <a:pt x="21286" y="800629"/>
                  <a:pt x="58328" y="1011238"/>
                  <a:pt x="86903" y="1136650"/>
                </a:cubicBezTo>
                <a:cubicBezTo>
                  <a:pt x="115478" y="1262063"/>
                  <a:pt x="141936" y="1320800"/>
                  <a:pt x="178978" y="1428750"/>
                </a:cubicBezTo>
                <a:cubicBezTo>
                  <a:pt x="216020" y="1536700"/>
                  <a:pt x="258882" y="1679575"/>
                  <a:pt x="309153" y="1784350"/>
                </a:cubicBezTo>
                <a:cubicBezTo>
                  <a:pt x="359424" y="1889125"/>
                  <a:pt x="442503" y="2001308"/>
                  <a:pt x="480603" y="2057400"/>
                </a:cubicBezTo>
                <a:cubicBezTo>
                  <a:pt x="518703" y="2113492"/>
                  <a:pt x="516586" y="2104496"/>
                  <a:pt x="537753" y="2120900"/>
                </a:cubicBezTo>
                <a:cubicBezTo>
                  <a:pt x="558920" y="2137304"/>
                  <a:pt x="583790" y="2146300"/>
                  <a:pt x="607603" y="2155825"/>
                </a:cubicBezTo>
                <a:cubicBezTo>
                  <a:pt x="631415" y="2165350"/>
                  <a:pt x="653111" y="2171171"/>
                  <a:pt x="680628" y="2178050"/>
                </a:cubicBezTo>
                <a:cubicBezTo>
                  <a:pt x="708145" y="2184929"/>
                  <a:pt x="772703" y="2197100"/>
                  <a:pt x="772703" y="2197100"/>
                </a:cubicBezTo>
                <a:cubicBezTo>
                  <a:pt x="803924" y="2203450"/>
                  <a:pt x="818740" y="2211917"/>
                  <a:pt x="867953" y="2216150"/>
                </a:cubicBezTo>
                <a:cubicBezTo>
                  <a:pt x="917165" y="2220383"/>
                  <a:pt x="1067978" y="2222500"/>
                  <a:pt x="1067978" y="2222500"/>
                </a:cubicBezTo>
                <a:cubicBezTo>
                  <a:pt x="1144707" y="2223029"/>
                  <a:pt x="1209795" y="2217737"/>
                  <a:pt x="1328328" y="2219325"/>
                </a:cubicBezTo>
                <a:cubicBezTo>
                  <a:pt x="1446861" y="2220913"/>
                  <a:pt x="1624132" y="2232554"/>
                  <a:pt x="1779178" y="2232025"/>
                </a:cubicBezTo>
                <a:cubicBezTo>
                  <a:pt x="1934224" y="2231496"/>
                  <a:pt x="2258603" y="2216150"/>
                  <a:pt x="2258603" y="2216150"/>
                </a:cubicBezTo>
                <a:lnTo>
                  <a:pt x="2661828" y="2206625"/>
                </a:lnTo>
                <a:cubicBezTo>
                  <a:pt x="2797294" y="2202392"/>
                  <a:pt x="2983032" y="2197629"/>
                  <a:pt x="3071403" y="2190750"/>
                </a:cubicBezTo>
                <a:cubicBezTo>
                  <a:pt x="3159774" y="2183871"/>
                  <a:pt x="3164536" y="2171700"/>
                  <a:pt x="3192053" y="2165350"/>
                </a:cubicBezTo>
                <a:cubicBezTo>
                  <a:pt x="3219570" y="2159000"/>
                  <a:pt x="3221686" y="2157942"/>
                  <a:pt x="3236503" y="2152650"/>
                </a:cubicBezTo>
                <a:cubicBezTo>
                  <a:pt x="3251320" y="2147358"/>
                  <a:pt x="3267195" y="2142067"/>
                  <a:pt x="3280953" y="2133600"/>
                </a:cubicBezTo>
                <a:cubicBezTo>
                  <a:pt x="3294711" y="2125133"/>
                  <a:pt x="3304765" y="2115079"/>
                  <a:pt x="3319053" y="2101850"/>
                </a:cubicBezTo>
                <a:cubicBezTo>
                  <a:pt x="3333340" y="2088621"/>
                  <a:pt x="3353978" y="2070100"/>
                  <a:pt x="3366678" y="2054225"/>
                </a:cubicBezTo>
                <a:cubicBezTo>
                  <a:pt x="3379378" y="2038350"/>
                  <a:pt x="3386257" y="2029354"/>
                  <a:pt x="3395253" y="2006600"/>
                </a:cubicBezTo>
                <a:cubicBezTo>
                  <a:pt x="3404249" y="1983846"/>
                  <a:pt x="3414303" y="1949450"/>
                  <a:pt x="3420653" y="1917700"/>
                </a:cubicBezTo>
                <a:cubicBezTo>
                  <a:pt x="3427003" y="1885950"/>
                  <a:pt x="3427003" y="1852612"/>
                  <a:pt x="3433353" y="1816100"/>
                </a:cubicBezTo>
                <a:cubicBezTo>
                  <a:pt x="3439703" y="1779588"/>
                  <a:pt x="3450816" y="1757892"/>
                  <a:pt x="3458753" y="1698625"/>
                </a:cubicBezTo>
                <a:cubicBezTo>
                  <a:pt x="3466690" y="1639358"/>
                  <a:pt x="3476215" y="1514475"/>
                  <a:pt x="3480978" y="1460500"/>
                </a:cubicBezTo>
                <a:cubicBezTo>
                  <a:pt x="3485741" y="1406525"/>
                  <a:pt x="3485211" y="1395412"/>
                  <a:pt x="3487328" y="1374775"/>
                </a:cubicBezTo>
                <a:cubicBezTo>
                  <a:pt x="3489445" y="1354138"/>
                  <a:pt x="3493678" y="1336675"/>
                  <a:pt x="3493678" y="1336675"/>
                </a:cubicBezTo>
                <a:cubicBezTo>
                  <a:pt x="3496324" y="1327679"/>
                  <a:pt x="3496324" y="1325562"/>
                  <a:pt x="3503203" y="1320800"/>
                </a:cubicBezTo>
                <a:cubicBezTo>
                  <a:pt x="3510082" y="1316038"/>
                  <a:pt x="3520666" y="1312333"/>
                  <a:pt x="3534953" y="1308100"/>
                </a:cubicBezTo>
                <a:cubicBezTo>
                  <a:pt x="3549240" y="1303867"/>
                  <a:pt x="3569349" y="1298575"/>
                  <a:pt x="3588928" y="1295400"/>
                </a:cubicBezTo>
                <a:cubicBezTo>
                  <a:pt x="3608507" y="1292225"/>
                  <a:pt x="3629145" y="1290108"/>
                  <a:pt x="3652428" y="1289050"/>
                </a:cubicBezTo>
                <a:cubicBezTo>
                  <a:pt x="3675711" y="1287992"/>
                  <a:pt x="3706403" y="1287992"/>
                  <a:pt x="3728628" y="1289050"/>
                </a:cubicBezTo>
                <a:cubicBezTo>
                  <a:pt x="3750853" y="1290108"/>
                  <a:pt x="3785778" y="1295400"/>
                  <a:pt x="3785778" y="1295400"/>
                </a:cubicBezTo>
                <a:lnTo>
                  <a:pt x="3836578" y="1301750"/>
                </a:lnTo>
                <a:cubicBezTo>
                  <a:pt x="3850865" y="1303337"/>
                  <a:pt x="3982232" y="1351624"/>
                  <a:pt x="3990566" y="1340644"/>
                </a:cubicBezTo>
                <a:cubicBezTo>
                  <a:pt x="3998900" y="1329664"/>
                  <a:pt x="3914101" y="1259020"/>
                  <a:pt x="3886584" y="1235869"/>
                </a:cubicBezTo>
                <a:cubicBezTo>
                  <a:pt x="3859067" y="1212718"/>
                  <a:pt x="3842795" y="1210866"/>
                  <a:pt x="3825465" y="1201738"/>
                </a:cubicBezTo>
                <a:cubicBezTo>
                  <a:pt x="3808135" y="1192610"/>
                  <a:pt x="3797552" y="1186789"/>
                  <a:pt x="3782603" y="1181100"/>
                </a:cubicBezTo>
                <a:cubicBezTo>
                  <a:pt x="3767654" y="1175411"/>
                  <a:pt x="3752175" y="1171839"/>
                  <a:pt x="3735771" y="1167606"/>
                </a:cubicBezTo>
                <a:cubicBezTo>
                  <a:pt x="3719367" y="1163373"/>
                  <a:pt x="3700450" y="1159933"/>
                  <a:pt x="3684178" y="1155700"/>
                </a:cubicBezTo>
                <a:cubicBezTo>
                  <a:pt x="3667906" y="1151467"/>
                  <a:pt x="3657058" y="1145117"/>
                  <a:pt x="3638140" y="1142207"/>
                </a:cubicBezTo>
                <a:cubicBezTo>
                  <a:pt x="3619222" y="1139297"/>
                  <a:pt x="3589061" y="1135725"/>
                  <a:pt x="3570672" y="1138238"/>
                </a:cubicBezTo>
                <a:cubicBezTo>
                  <a:pt x="3552283" y="1140751"/>
                  <a:pt x="3541700" y="1154906"/>
                  <a:pt x="3527809" y="1157287"/>
                </a:cubicBezTo>
                <a:cubicBezTo>
                  <a:pt x="3513918" y="1159668"/>
                  <a:pt x="3494075" y="1175014"/>
                  <a:pt x="3487328" y="1152525"/>
                </a:cubicBezTo>
                <a:cubicBezTo>
                  <a:pt x="3480581" y="1130036"/>
                  <a:pt x="3486799" y="1074208"/>
                  <a:pt x="3487328" y="1022350"/>
                </a:cubicBezTo>
                <a:cubicBezTo>
                  <a:pt x="3487857" y="970492"/>
                  <a:pt x="3495266" y="948267"/>
                  <a:pt x="3490503" y="841375"/>
                </a:cubicBezTo>
                <a:cubicBezTo>
                  <a:pt x="3485741" y="734483"/>
                  <a:pt x="3468278" y="495300"/>
                  <a:pt x="3458753" y="396875"/>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457200" rIns="288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 בּוֹאוּ נְסַדֵר אוֹתָם בְּזוּגוֹת, לְפִי סֵדֶר. </a:t>
            </a:r>
            <a:endParaRPr lang="he-IL" sz="2800" b="1" dirty="0">
              <a:solidFill>
                <a:schemeClr val="bg1"/>
              </a:solidFill>
              <a:latin typeface="Calibri" panose="020F0502020204030204" pitchFamily="34" charset="0"/>
              <a:cs typeface="Calibri" panose="020F0502020204030204" pitchFamily="34" charset="0"/>
            </a:endParaRPr>
          </a:p>
        </p:txBody>
      </p:sp>
      <p:sp>
        <p:nvSpPr>
          <p:cNvPr id="27" name="לחצו עלי להצגת התרגילים">
            <a:extLst>
              <a:ext uri="{FF2B5EF4-FFF2-40B4-BE49-F238E27FC236}">
                <a16:creationId xmlns:a16="http://schemas.microsoft.com/office/drawing/2014/main" id="{F8D3DDA3-0694-4EDC-970F-1350893B9FF7}"/>
              </a:ext>
            </a:extLst>
          </p:cNvPr>
          <p:cNvSpPr/>
          <p:nvPr/>
        </p:nvSpPr>
        <p:spPr>
          <a:xfrm>
            <a:off x="2545382" y="5361660"/>
            <a:ext cx="2689200" cy="118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לְסִדוּר הַתַרְגִילִים. </a:t>
            </a:r>
            <a:endParaRPr lang="en-IL" sz="2800" dirty="0"/>
          </a:p>
        </p:txBody>
      </p:sp>
    </p:spTree>
    <p:extLst>
      <p:ext uri="{BB962C8B-B14F-4D97-AF65-F5344CB8AC3E}">
        <p14:creationId xmlns:p14="http://schemas.microsoft.com/office/powerpoint/2010/main" val="57876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52"/>
                                        </p:tgtEl>
                                        <p:attrNameLst>
                                          <p:attrName>style.visibility</p:attrName>
                                        </p:attrNameLst>
                                      </p:cBhvr>
                                      <p:to>
                                        <p:strVal val="hidden"/>
                                      </p:to>
                                    </p:set>
                                  </p:childTnLst>
                                </p:cTn>
                              </p:par>
                              <p:par>
                                <p:cTn id="7" presetID="1" presetClass="exit" presetSubtype="0" fill="hold" grpId="1" nodeType="withEffect">
                                  <p:stCondLst>
                                    <p:cond delay="0"/>
                                  </p:stCondLst>
                                  <p:childTnLst>
                                    <p:set>
                                      <p:cBhvr>
                                        <p:cTn id="8" dur="1" fill="hold">
                                          <p:stCondLst>
                                            <p:cond delay="0"/>
                                          </p:stCondLst>
                                        </p:cTn>
                                        <p:tgtEl>
                                          <p:spTgt spid="600"/>
                                        </p:tgtEl>
                                        <p:attrNameLst>
                                          <p:attrName>style.visibility</p:attrName>
                                        </p:attrNameLst>
                                      </p:cBhvr>
                                      <p:to>
                                        <p:strVal val="hidden"/>
                                      </p:to>
                                    </p:set>
                                  </p:childTnLst>
                                </p:cTn>
                              </p:par>
                              <p:par>
                                <p:cTn id="9" presetID="1" presetClass="exit" presetSubtype="0" fill="hold" grpId="1"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grpId="1" nodeType="withEffect">
                                  <p:stCondLst>
                                    <p:cond delay="0"/>
                                  </p:stCondLst>
                                  <p:childTnLst>
                                    <p:set>
                                      <p:cBhvr>
                                        <p:cTn id="12" dur="1" fill="hold">
                                          <p:stCondLst>
                                            <p:cond delay="0"/>
                                          </p:stCondLst>
                                        </p:cTn>
                                        <p:tgtEl>
                                          <p:spTgt spid="100"/>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5"/>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7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2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1"/>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hidden"/>
                                      </p:to>
                                    </p:set>
                                  </p:childTnLst>
                                </p:cTn>
                              </p:par>
                              <p:par>
                                <p:cTn id="26" presetID="1" presetClass="entr" presetSubtype="0" fill="hold" grpId="2" nodeType="withEffect">
                                  <p:stCondLst>
                                    <p:cond delay="0"/>
                                  </p:stCondLst>
                                  <p:childTnLst>
                                    <p:set>
                                      <p:cBhvr>
                                        <p:cTn id="27" dur="1" fill="hold">
                                          <p:stCondLst>
                                            <p:cond delay="0"/>
                                          </p:stCondLst>
                                        </p:cTn>
                                        <p:tgtEl>
                                          <p:spTgt spid="52"/>
                                        </p:tgtEl>
                                        <p:attrNameLst>
                                          <p:attrName>style.visibility</p:attrName>
                                        </p:attrNameLst>
                                      </p:cBhvr>
                                      <p:to>
                                        <p:strVal val="visible"/>
                                      </p:to>
                                    </p:set>
                                  </p:childTnLst>
                                </p:cTn>
                              </p:par>
                              <p:par>
                                <p:cTn id="28" presetID="1" presetClass="entr" presetSubtype="0" fill="hold" grpId="2" nodeType="withEffect">
                                  <p:stCondLst>
                                    <p:cond delay="0"/>
                                  </p:stCondLst>
                                  <p:childTnLst>
                                    <p:set>
                                      <p:cBhvr>
                                        <p:cTn id="29" dur="1" fill="hold">
                                          <p:stCondLst>
                                            <p:cond delay="0"/>
                                          </p:stCondLst>
                                        </p:cTn>
                                        <p:tgtEl>
                                          <p:spTgt spid="600"/>
                                        </p:tgtEl>
                                        <p:attrNameLst>
                                          <p:attrName>style.visibility</p:attrName>
                                        </p:attrNameLst>
                                      </p:cBhvr>
                                      <p:to>
                                        <p:strVal val="visible"/>
                                      </p:to>
                                    </p:set>
                                  </p:childTnLst>
                                </p:cTn>
                              </p:par>
                              <p:par>
                                <p:cTn id="30" presetID="1" presetClass="entr" presetSubtype="0" fill="hold" grpId="2" nodeType="with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1" presetClass="entr" presetSubtype="0" fill="hold" grpId="2" nodeType="with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par>
                                <p:cTn id="34" presetID="1" presetClass="entr" presetSubtype="0" fill="hold" grpId="2" nodeType="withEffect">
                                  <p:stCondLst>
                                    <p:cond delay="0"/>
                                  </p:stCondLst>
                                  <p:childTnLst>
                                    <p:set>
                                      <p:cBhvr>
                                        <p:cTn id="35" dur="1" fill="hold">
                                          <p:stCondLst>
                                            <p:cond delay="0"/>
                                          </p:stCondLst>
                                        </p:cTn>
                                        <p:tgtEl>
                                          <p:spTgt spid="25"/>
                                        </p:tgtEl>
                                        <p:attrNameLst>
                                          <p:attrName>style.visibility</p:attrName>
                                        </p:attrNameLst>
                                      </p:cBhvr>
                                      <p:to>
                                        <p:strVal val="visible"/>
                                      </p:to>
                                    </p:set>
                                  </p:childTnLst>
                                </p:cTn>
                              </p:par>
                              <p:par>
                                <p:cTn id="36" presetID="1" presetClass="entr" presetSubtype="0" fill="hold" grpId="2" nodeType="withEffect">
                                  <p:stCondLst>
                                    <p:cond delay="0"/>
                                  </p:stCondLst>
                                  <p:childTnLst>
                                    <p:set>
                                      <p:cBhvr>
                                        <p:cTn id="37" dur="1" fill="hold">
                                          <p:stCondLst>
                                            <p:cond delay="0"/>
                                          </p:stCondLst>
                                        </p:cTn>
                                        <p:tgtEl>
                                          <p:spTgt spid="76"/>
                                        </p:tgtEl>
                                        <p:attrNameLst>
                                          <p:attrName>style.visibility</p:attrName>
                                        </p:attrNameLst>
                                      </p:cBhvr>
                                      <p:to>
                                        <p:strVal val="visible"/>
                                      </p:to>
                                    </p:set>
                                  </p:childTnLst>
                                </p:cTn>
                              </p:par>
                              <p:par>
                                <p:cTn id="38" presetID="1" presetClass="entr" presetSubtype="0" fill="hold" grpId="2" nodeType="withEffect">
                                  <p:stCondLst>
                                    <p:cond delay="0"/>
                                  </p:stCondLst>
                                  <p:childTnLst>
                                    <p:set>
                                      <p:cBhvr>
                                        <p:cTn id="39" dur="1" fill="hold">
                                          <p:stCondLst>
                                            <p:cond delay="0"/>
                                          </p:stCondLst>
                                        </p:cTn>
                                        <p:tgtEl>
                                          <p:spTgt spid="624"/>
                                        </p:tgtEl>
                                        <p:attrNameLst>
                                          <p:attrName>style.visibility</p:attrName>
                                        </p:attrNameLst>
                                      </p:cBhvr>
                                      <p:to>
                                        <p:strVal val="visible"/>
                                      </p:to>
                                    </p:set>
                                  </p:childTnLst>
                                </p:cTn>
                              </p:par>
                              <p:par>
                                <p:cTn id="40" presetID="1" presetClass="entr" presetSubtype="0" fill="hold" grpId="2"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250"/>
                                  </p:stCondLst>
                                  <p:childTnLst>
                                    <p:set>
                                      <p:cBhvr>
                                        <p:cTn id="46" dur="1" fill="hold">
                                          <p:stCondLst>
                                            <p:cond delay="249"/>
                                          </p:stCondLst>
                                        </p:cTn>
                                        <p:tgtEl>
                                          <p:spTgt spid="23"/>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grpId="1" nodeType="afterEffect">
                                  <p:stCondLst>
                                    <p:cond delay="500"/>
                                  </p:stCondLst>
                                  <p:childTnLst>
                                    <p:set>
                                      <p:cBhvr>
                                        <p:cTn id="49" dur="1" fill="hold">
                                          <p:stCondLst>
                                            <p:cond delay="9"/>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50" restart="whenNotActive" fill="hold" evtFilter="cancelBubble" nodeType="interactiveSeq">
                <p:stCondLst>
                  <p:cond evt="onClick" delay="0">
                    <p:tgtEl>
                      <p:spTgt spid="27"/>
                    </p:tgtEl>
                  </p:cond>
                </p:stCondLst>
                <p:endSync evt="end" delay="0">
                  <p:rtn val="all"/>
                </p:endSync>
                <p:childTnLst>
                  <p:par>
                    <p:cTn id="51" fill="hold">
                      <p:stCondLst>
                        <p:cond delay="0"/>
                      </p:stCondLst>
                      <p:childTnLst>
                        <p:par>
                          <p:cTn id="52" fill="hold">
                            <p:stCondLst>
                              <p:cond delay="0"/>
                            </p:stCondLst>
                            <p:childTnLst>
                              <p:par>
                                <p:cTn id="53" presetID="1" presetClass="exit"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hidden"/>
                                      </p:to>
                                    </p:set>
                                  </p:childTnLst>
                                </p:cTn>
                              </p:par>
                              <p:par>
                                <p:cTn id="55" presetID="42" presetClass="path" presetSubtype="0" accel="50000" decel="50000" fill="hold" grpId="0" nodeType="withEffect">
                                  <p:stCondLst>
                                    <p:cond delay="0"/>
                                  </p:stCondLst>
                                  <p:childTnLst>
                                    <p:animMotion origin="layout" path="M -2.77778E-7 2.22222E-6 L -0.30729 0.1287 " pathEditMode="relative" rAng="0" ptsTypes="AA">
                                      <p:cBhvr>
                                        <p:cTn id="56" dur="2000" fill="hold"/>
                                        <p:tgtEl>
                                          <p:spTgt spid="52"/>
                                        </p:tgtEl>
                                        <p:attrNameLst>
                                          <p:attrName>ppt_x</p:attrName>
                                          <p:attrName>ppt_y</p:attrName>
                                        </p:attrNameLst>
                                      </p:cBhvr>
                                      <p:rCtr x="-15365" y="6435"/>
                                    </p:animMotion>
                                  </p:childTnLst>
                                </p:cTn>
                              </p:par>
                              <p:par>
                                <p:cTn id="57" presetID="42" presetClass="path" presetSubtype="0" accel="50000" decel="50000" fill="hold" grpId="0" nodeType="withEffect">
                                  <p:stCondLst>
                                    <p:cond delay="0"/>
                                  </p:stCondLst>
                                  <p:childTnLst>
                                    <p:animMotion origin="layout" path="M 3.05556E-6 -4.81481E-6 L -0.08646 0.08496 " pathEditMode="relative" rAng="0" ptsTypes="AA">
                                      <p:cBhvr>
                                        <p:cTn id="58" dur="2000" fill="hold"/>
                                        <p:tgtEl>
                                          <p:spTgt spid="600"/>
                                        </p:tgtEl>
                                        <p:attrNameLst>
                                          <p:attrName>ppt_x</p:attrName>
                                          <p:attrName>ppt_y</p:attrName>
                                        </p:attrNameLst>
                                      </p:cBhvr>
                                      <p:rCtr x="-4323" y="4236"/>
                                    </p:animMotion>
                                  </p:childTnLst>
                                </p:cTn>
                              </p:par>
                              <p:par>
                                <p:cTn id="59" presetID="42" presetClass="path" presetSubtype="0" accel="50000" decel="50000" fill="hold" grpId="0" nodeType="withEffect">
                                  <p:stCondLst>
                                    <p:cond delay="0"/>
                                  </p:stCondLst>
                                  <p:childTnLst>
                                    <p:animMotion origin="layout" path="M 1.11111E-6 -3.7037E-7 L -0.02934 0.03241 " pathEditMode="relative" rAng="0" ptsTypes="AA">
                                      <p:cBhvr>
                                        <p:cTn id="60" dur="2000" fill="hold"/>
                                        <p:tgtEl>
                                          <p:spTgt spid="17"/>
                                        </p:tgtEl>
                                        <p:attrNameLst>
                                          <p:attrName>ppt_x</p:attrName>
                                          <p:attrName>ppt_y</p:attrName>
                                        </p:attrNameLst>
                                      </p:cBhvr>
                                      <p:rCtr x="-1476" y="1620"/>
                                    </p:animMotion>
                                  </p:childTnLst>
                                </p:cTn>
                              </p:par>
                              <p:par>
                                <p:cTn id="61" presetID="42" presetClass="path" presetSubtype="0" accel="50000" decel="50000" fill="hold" grpId="0" nodeType="withEffect">
                                  <p:stCondLst>
                                    <p:cond delay="0"/>
                                  </p:stCondLst>
                                  <p:childTnLst>
                                    <p:animMotion origin="layout" path="M 2.77778E-6 -2.59259E-6 L -0.4882 0.4882 " pathEditMode="relative" rAng="0" ptsTypes="AA">
                                      <p:cBhvr>
                                        <p:cTn id="62" dur="2000" fill="hold"/>
                                        <p:tgtEl>
                                          <p:spTgt spid="100"/>
                                        </p:tgtEl>
                                        <p:attrNameLst>
                                          <p:attrName>ppt_x</p:attrName>
                                          <p:attrName>ppt_y</p:attrName>
                                        </p:attrNameLst>
                                      </p:cBhvr>
                                      <p:rCtr x="-24410" y="24398"/>
                                    </p:animMotion>
                                  </p:childTnLst>
                                </p:cTn>
                              </p:par>
                              <p:par>
                                <p:cTn id="63" presetID="42" presetClass="path" presetSubtype="0" accel="50000" decel="50000" fill="hold" grpId="0" nodeType="withEffect">
                                  <p:stCondLst>
                                    <p:cond delay="0"/>
                                  </p:stCondLst>
                                  <p:childTnLst>
                                    <p:animMotion origin="layout" path="M 2.5E-6 -4.44444E-6 L -0.08507 -0.18009 " pathEditMode="relative" rAng="0" ptsTypes="AA">
                                      <p:cBhvr>
                                        <p:cTn id="64" dur="2000" fill="hold"/>
                                        <p:tgtEl>
                                          <p:spTgt spid="25"/>
                                        </p:tgtEl>
                                        <p:attrNameLst>
                                          <p:attrName>ppt_x</p:attrName>
                                          <p:attrName>ppt_y</p:attrName>
                                        </p:attrNameLst>
                                      </p:cBhvr>
                                      <p:rCtr x="-4253" y="-9005"/>
                                    </p:animMotion>
                                  </p:childTnLst>
                                </p:cTn>
                              </p:par>
                              <p:par>
                                <p:cTn id="65" presetID="42" presetClass="path" presetSubtype="0" accel="50000" decel="50000" fill="hold" grpId="0" nodeType="withEffect">
                                  <p:stCondLst>
                                    <p:cond delay="0"/>
                                  </p:stCondLst>
                                  <p:childTnLst>
                                    <p:animMotion origin="layout" path="M -4.16667E-6 -4.44444E-6 L 0.12448 -0.36296 " pathEditMode="relative" rAng="0" ptsTypes="AA">
                                      <p:cBhvr>
                                        <p:cTn id="66" dur="2000" fill="hold"/>
                                        <p:tgtEl>
                                          <p:spTgt spid="76"/>
                                        </p:tgtEl>
                                        <p:attrNameLst>
                                          <p:attrName>ppt_x</p:attrName>
                                          <p:attrName>ppt_y</p:attrName>
                                        </p:attrNameLst>
                                      </p:cBhvr>
                                      <p:rCtr x="6215" y="-18148"/>
                                    </p:animMotion>
                                  </p:childTnLst>
                                </p:cTn>
                              </p:par>
                              <p:par>
                                <p:cTn id="67" presetID="42" presetClass="path" presetSubtype="0" accel="50000" decel="50000" fill="hold" grpId="0" nodeType="withEffect">
                                  <p:stCondLst>
                                    <p:cond delay="0"/>
                                  </p:stCondLst>
                                  <p:childTnLst>
                                    <p:animMotion origin="layout" path="M -5.55556E-7 3.7037E-7 L -0.06285 -0.15903 " pathEditMode="relative" rAng="0" ptsTypes="AA">
                                      <p:cBhvr>
                                        <p:cTn id="68" dur="2000" fill="hold"/>
                                        <p:tgtEl>
                                          <p:spTgt spid="624"/>
                                        </p:tgtEl>
                                        <p:attrNameLst>
                                          <p:attrName>ppt_x</p:attrName>
                                          <p:attrName>ppt_y</p:attrName>
                                        </p:attrNameLst>
                                      </p:cBhvr>
                                      <p:rCtr x="-3142" y="-7963"/>
                                    </p:animMotion>
                                  </p:childTnLst>
                                </p:cTn>
                              </p:par>
                              <p:par>
                                <p:cTn id="69" presetID="42" presetClass="path" presetSubtype="0" accel="50000" decel="50000" fill="hold" grpId="0" nodeType="withEffect">
                                  <p:stCondLst>
                                    <p:cond delay="0"/>
                                  </p:stCondLst>
                                  <p:childTnLst>
                                    <p:animMotion origin="layout" path="M 3.33333E-6 -7.40741E-7 L -0.28334 0.07407 " pathEditMode="relative" rAng="0" ptsTypes="AA">
                                      <p:cBhvr>
                                        <p:cTn id="70" dur="2000" fill="hold"/>
                                        <p:tgtEl>
                                          <p:spTgt spid="16"/>
                                        </p:tgtEl>
                                        <p:attrNameLst>
                                          <p:attrName>ppt_x</p:attrName>
                                          <p:attrName>ppt_y</p:attrName>
                                        </p:attrNameLst>
                                      </p:cBhvr>
                                      <p:rCtr x="-14167" y="3704"/>
                                    </p:animMotion>
                                  </p:childTnLst>
                                </p:cTn>
                              </p:par>
                              <p:par>
                                <p:cTn id="71" presetID="1" presetClass="exit" presetSubtype="0" fill="hold" grpId="1" nodeType="withEffect">
                                  <p:stCondLst>
                                    <p:cond delay="0"/>
                                  </p:stCondLst>
                                  <p:childTnLst>
                                    <p:set>
                                      <p:cBhvr>
                                        <p:cTn id="72"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76" grpId="0" animBg="1"/>
      <p:bldP spid="76" grpId="1" animBg="1"/>
      <p:bldP spid="76" grpId="2" animBg="1"/>
      <p:bldP spid="52" grpId="0" animBg="1"/>
      <p:bldP spid="52" grpId="1" animBg="1"/>
      <p:bldP spid="52" grpId="2" animBg="1"/>
      <p:bldP spid="100" grpId="0" animBg="1"/>
      <p:bldP spid="100" grpId="1" animBg="1"/>
      <p:bldP spid="100" grpId="2" animBg="1"/>
      <p:bldP spid="600" grpId="0" animBg="1"/>
      <p:bldP spid="600" grpId="1" animBg="1"/>
      <p:bldP spid="600" grpId="2" animBg="1"/>
      <p:bldP spid="624" grpId="0" animBg="1"/>
      <p:bldP spid="624" grpId="1" animBg="1"/>
      <p:bldP spid="624" grpId="2" animBg="1"/>
      <p:bldP spid="16" grpId="0" animBg="1"/>
      <p:bldP spid="16" grpId="1" animBg="1"/>
      <p:bldP spid="16" grpId="2" animBg="1"/>
      <p:bldP spid="17" grpId="0" animBg="1"/>
      <p:bldP spid="17" grpId="1" animBg="1"/>
      <p:bldP spid="17" grpId="2" animBg="1"/>
      <p:bldP spid="21" grpId="0" animBg="1"/>
      <p:bldP spid="25" grpId="0" animBg="1"/>
      <p:bldP spid="25" grpId="1" animBg="1"/>
      <p:bldP spid="25" grpId="2" animBg="1"/>
      <p:bldP spid="26" grpId="0" animBg="1"/>
      <p:bldP spid="23" grpId="0" animBg="1"/>
      <p:bldP spid="23" grpId="1" animBg="1"/>
      <p:bldP spid="27" grpId="0" animBg="1"/>
      <p:bldP spid="27"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22A2DD-0689-4CDE-97D9-317CB91B5ED3}"/>
              </a:ext>
            </a:extLst>
          </p:cNvPr>
          <p:cNvSpPr txBox="1"/>
          <p:nvPr/>
        </p:nvSpPr>
        <p:spPr>
          <a:xfrm>
            <a:off x="545448" y="122344"/>
            <a:ext cx="8376876"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בְּזוּגוֹת שֶבָּהֶם הַמְחֻבָּרִים הֶחְלִיפוּ מָקוֹם יֵש אוֹתָם הַמְחֻבָּרִים. לָכֵן אֶפְשָר לְהַצִיג רַק תַרְגִיל אֶחָד מִכָּל זוּג.</a:t>
            </a:r>
          </a:p>
        </p:txBody>
      </p:sp>
      <p:sp>
        <p:nvSpPr>
          <p:cNvPr id="76" name="TextBox 3">
            <a:extLst>
              <a:ext uri="{FF2B5EF4-FFF2-40B4-BE49-F238E27FC236}">
                <a16:creationId xmlns:a16="http://schemas.microsoft.com/office/drawing/2014/main" id="{962A3651-BDFD-4862-85AA-3E8E44B4CD8E}"/>
              </a:ext>
            </a:extLst>
          </p:cNvPr>
          <p:cNvSpPr txBox="1"/>
          <p:nvPr/>
        </p:nvSpPr>
        <p:spPr>
          <a:xfrm>
            <a:off x="2051435" y="2920190"/>
            <a:ext cx="1440000" cy="707886"/>
          </a:xfrm>
          <a:prstGeom prst="rect">
            <a:avLst/>
          </a:prstGeom>
          <a:solidFill>
            <a:schemeClr val="accent4">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1 + 7</a:t>
            </a:r>
            <a:endParaRPr lang="he-IL" sz="4000" dirty="0">
              <a:latin typeface="Calibri" panose="020F0502020204030204" pitchFamily="34" charset="0"/>
              <a:cs typeface="Calibri" panose="020F0502020204030204" pitchFamily="34" charset="0"/>
            </a:endParaRPr>
          </a:p>
        </p:txBody>
      </p:sp>
      <p:sp>
        <p:nvSpPr>
          <p:cNvPr id="52" name="TextBox 3">
            <a:extLst>
              <a:ext uri="{FF2B5EF4-FFF2-40B4-BE49-F238E27FC236}">
                <a16:creationId xmlns:a16="http://schemas.microsoft.com/office/drawing/2014/main" id="{8A75C821-01E3-4253-8606-EBA908B19ED3}"/>
              </a:ext>
            </a:extLst>
          </p:cNvPr>
          <p:cNvSpPr txBox="1"/>
          <p:nvPr/>
        </p:nvSpPr>
        <p:spPr>
          <a:xfrm>
            <a:off x="299174" y="2920190"/>
            <a:ext cx="1440000" cy="707886"/>
          </a:xfrm>
          <a:prstGeom prst="rect">
            <a:avLst/>
          </a:prstGeom>
          <a:solidFill>
            <a:schemeClr val="accent4">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7 + 1</a:t>
            </a:r>
            <a:endParaRPr lang="he-IL" sz="4000" dirty="0">
              <a:latin typeface="Calibri" panose="020F0502020204030204" pitchFamily="34" charset="0"/>
              <a:cs typeface="Calibri" panose="020F0502020204030204" pitchFamily="34" charset="0"/>
            </a:endParaRPr>
          </a:p>
        </p:txBody>
      </p:sp>
      <p:sp>
        <p:nvSpPr>
          <p:cNvPr id="100" name="TextBox 3">
            <a:extLst>
              <a:ext uri="{FF2B5EF4-FFF2-40B4-BE49-F238E27FC236}">
                <a16:creationId xmlns:a16="http://schemas.microsoft.com/office/drawing/2014/main" id="{C39832AF-6FAE-4422-978E-B6A1AF8097FB}"/>
              </a:ext>
            </a:extLst>
          </p:cNvPr>
          <p:cNvSpPr txBox="1"/>
          <p:nvPr/>
        </p:nvSpPr>
        <p:spPr>
          <a:xfrm>
            <a:off x="308117" y="5589240"/>
            <a:ext cx="1440000" cy="707886"/>
          </a:xfrm>
          <a:prstGeom prst="rect">
            <a:avLst/>
          </a:prstGeom>
          <a:solidFill>
            <a:schemeClr val="accent6">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4 + 4</a:t>
            </a:r>
            <a:endParaRPr lang="he-IL" sz="4000" dirty="0">
              <a:latin typeface="Calibri" panose="020F0502020204030204" pitchFamily="34" charset="0"/>
              <a:cs typeface="Calibri" panose="020F0502020204030204" pitchFamily="34" charset="0"/>
            </a:endParaRPr>
          </a:p>
        </p:txBody>
      </p:sp>
      <p:sp>
        <p:nvSpPr>
          <p:cNvPr id="600" name="TextBox 3">
            <a:extLst>
              <a:ext uri="{FF2B5EF4-FFF2-40B4-BE49-F238E27FC236}">
                <a16:creationId xmlns:a16="http://schemas.microsoft.com/office/drawing/2014/main" id="{DB91EFBA-0F50-434F-9ADD-D14828AA3575}"/>
              </a:ext>
            </a:extLst>
          </p:cNvPr>
          <p:cNvSpPr txBox="1"/>
          <p:nvPr/>
        </p:nvSpPr>
        <p:spPr>
          <a:xfrm>
            <a:off x="308454" y="3820759"/>
            <a:ext cx="1440000" cy="707886"/>
          </a:xfrm>
          <a:prstGeom prst="rect">
            <a:avLst/>
          </a:prstGeom>
          <a:solidFill>
            <a:srgbClr val="9FD8F5"/>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6 + 2</a:t>
            </a:r>
            <a:endParaRPr lang="he-IL" sz="4000" dirty="0">
              <a:latin typeface="Calibri" panose="020F0502020204030204" pitchFamily="34" charset="0"/>
              <a:cs typeface="Calibri" panose="020F0502020204030204" pitchFamily="34" charset="0"/>
            </a:endParaRPr>
          </a:p>
        </p:txBody>
      </p:sp>
      <p:sp>
        <p:nvSpPr>
          <p:cNvPr id="624" name="TextBox 3">
            <a:extLst>
              <a:ext uri="{FF2B5EF4-FFF2-40B4-BE49-F238E27FC236}">
                <a16:creationId xmlns:a16="http://schemas.microsoft.com/office/drawing/2014/main" id="{B2F1E7E5-1AF5-43CA-AF89-C763C2E46D53}"/>
              </a:ext>
            </a:extLst>
          </p:cNvPr>
          <p:cNvSpPr txBox="1"/>
          <p:nvPr/>
        </p:nvSpPr>
        <p:spPr>
          <a:xfrm>
            <a:off x="2063350" y="3804202"/>
            <a:ext cx="1440000" cy="707886"/>
          </a:xfrm>
          <a:prstGeom prst="rect">
            <a:avLst/>
          </a:prstGeom>
          <a:solidFill>
            <a:srgbClr val="9FD8F5"/>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2 + 6</a:t>
            </a:r>
            <a:endParaRPr lang="he-IL" sz="4000" dirty="0">
              <a:latin typeface="Calibri" panose="020F0502020204030204" pitchFamily="34" charset="0"/>
              <a:cs typeface="Calibri" panose="020F0502020204030204" pitchFamily="34" charset="0"/>
            </a:endParaRPr>
          </a:p>
        </p:txBody>
      </p:sp>
      <p:pic>
        <p:nvPicPr>
          <p:cNvPr id="627" name="תמונה 626">
            <a:extLst>
              <a:ext uri="{FF2B5EF4-FFF2-40B4-BE49-F238E27FC236}">
                <a16:creationId xmlns:a16="http://schemas.microsoft.com/office/drawing/2014/main" id="{88DD4CD3-E319-4C2D-ACAA-67F03A2041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96" t="8700" r="21215"/>
          <a:stretch/>
        </p:blipFill>
        <p:spPr>
          <a:xfrm>
            <a:off x="6948264" y="3068960"/>
            <a:ext cx="1477291" cy="2081788"/>
          </a:xfrm>
          <a:prstGeom prst="rect">
            <a:avLst/>
          </a:prstGeom>
        </p:spPr>
      </p:pic>
      <p:sp>
        <p:nvSpPr>
          <p:cNvPr id="3" name="TextBox 2"/>
          <p:cNvSpPr txBox="1"/>
          <p:nvPr/>
        </p:nvSpPr>
        <p:spPr>
          <a:xfrm>
            <a:off x="1952248" y="1272784"/>
            <a:ext cx="6942612"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תַרְגִילִים שֶיֵש לָהֶם זוּגוֹת מְחֻבָּרִים שוֹנִים מְצָאתֶם?</a:t>
            </a:r>
          </a:p>
        </p:txBody>
      </p:sp>
      <p:sp>
        <p:nvSpPr>
          <p:cNvPr id="16" name="TextBox 3">
            <a:extLst>
              <a:ext uri="{FF2B5EF4-FFF2-40B4-BE49-F238E27FC236}">
                <a16:creationId xmlns:a16="http://schemas.microsoft.com/office/drawing/2014/main" id="{B2F1E7E5-1AF5-43CA-AF89-C763C2E46D53}"/>
              </a:ext>
            </a:extLst>
          </p:cNvPr>
          <p:cNvSpPr txBox="1"/>
          <p:nvPr/>
        </p:nvSpPr>
        <p:spPr>
          <a:xfrm>
            <a:off x="2060068" y="4744272"/>
            <a:ext cx="1440000" cy="707886"/>
          </a:xfrm>
          <a:prstGeom prst="rect">
            <a:avLst/>
          </a:prstGeom>
          <a:solidFill>
            <a:schemeClr val="accent3">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3 + 5</a:t>
            </a:r>
            <a:endParaRPr lang="he-IL" sz="4000" dirty="0">
              <a:latin typeface="Calibri" panose="020F0502020204030204" pitchFamily="34" charset="0"/>
              <a:cs typeface="Calibri" panose="020F0502020204030204" pitchFamily="34" charset="0"/>
            </a:endParaRPr>
          </a:p>
        </p:txBody>
      </p:sp>
      <p:sp>
        <p:nvSpPr>
          <p:cNvPr id="17" name="TextBox 3">
            <a:extLst>
              <a:ext uri="{FF2B5EF4-FFF2-40B4-BE49-F238E27FC236}">
                <a16:creationId xmlns:a16="http://schemas.microsoft.com/office/drawing/2014/main" id="{B2F1E7E5-1AF5-43CA-AF89-C763C2E46D53}"/>
              </a:ext>
            </a:extLst>
          </p:cNvPr>
          <p:cNvSpPr txBox="1"/>
          <p:nvPr/>
        </p:nvSpPr>
        <p:spPr>
          <a:xfrm>
            <a:off x="308117" y="4744272"/>
            <a:ext cx="1440000" cy="707886"/>
          </a:xfrm>
          <a:prstGeom prst="rect">
            <a:avLst/>
          </a:prstGeom>
          <a:solidFill>
            <a:schemeClr val="accent3">
              <a:lumMod val="60000"/>
              <a:lumOff val="40000"/>
            </a:schemeClr>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5 + 3</a:t>
            </a:r>
            <a:endParaRPr lang="he-IL" sz="4000" dirty="0">
              <a:latin typeface="Calibri" panose="020F0502020204030204" pitchFamily="34" charset="0"/>
              <a:cs typeface="Calibri" panose="020F0502020204030204" pitchFamily="34" charset="0"/>
            </a:endParaRPr>
          </a:p>
        </p:txBody>
      </p:sp>
      <p:pic>
        <p:nvPicPr>
          <p:cNvPr id="19" name="תמונה 18"/>
          <p:cNvPicPr/>
          <p:nvPr/>
        </p:nvPicPr>
        <p:blipFill>
          <a:blip r:embed="rId4"/>
          <a:stretch>
            <a:fillRect/>
          </a:stretch>
        </p:blipFill>
        <p:spPr>
          <a:xfrm>
            <a:off x="107505" y="76192"/>
            <a:ext cx="648072" cy="707887"/>
          </a:xfrm>
          <a:prstGeom prst="rect">
            <a:avLst/>
          </a:prstGeom>
        </p:spPr>
      </p:pic>
      <p:sp>
        <p:nvSpPr>
          <p:cNvPr id="20" name="לחצו עלי למחיקת התרגילים הכפולים">
            <a:extLst>
              <a:ext uri="{FF2B5EF4-FFF2-40B4-BE49-F238E27FC236}">
                <a16:creationId xmlns:a16="http://schemas.microsoft.com/office/drawing/2014/main" id="{CCEE64B0-4904-4B53-978C-69C73BEC961D}"/>
              </a:ext>
            </a:extLst>
          </p:cNvPr>
          <p:cNvSpPr/>
          <p:nvPr/>
        </p:nvSpPr>
        <p:spPr>
          <a:xfrm>
            <a:off x="5076056" y="4797152"/>
            <a:ext cx="3168352" cy="168110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latin typeface="Calibri" panose="020F0502020204030204" pitchFamily="34" charset="0"/>
                <a:cs typeface="Calibri" panose="020F0502020204030204" pitchFamily="34" charset="0"/>
              </a:rPr>
              <a:t>לַחֲצוּ עָלַי לִמְחִיקַת אֶחָד מִכָּל זוּג תַרְגִילִים שֶיֵש בָּהֶם אוֹתָם מְחֻבָּרִים.</a:t>
            </a:r>
            <a:endParaRPr lang="en-IL" sz="2800" dirty="0">
              <a:latin typeface="Calibri" panose="020F0502020204030204" pitchFamily="34" charset="0"/>
              <a:cs typeface="Calibri" panose="020F0502020204030204" pitchFamily="34" charset="0"/>
            </a:endParaRPr>
          </a:p>
        </p:txBody>
      </p:sp>
      <p:sp>
        <p:nvSpPr>
          <p:cNvPr id="24" name="לסכום 6 יש 4 תרגילים">
            <a:extLst>
              <a:ext uri="{FF2B5EF4-FFF2-40B4-BE49-F238E27FC236}">
                <a16:creationId xmlns:a16="http://schemas.microsoft.com/office/drawing/2014/main" id="{EB33F283-D571-4ECE-A21D-77C52497CFBE}"/>
              </a:ext>
            </a:extLst>
          </p:cNvPr>
          <p:cNvSpPr/>
          <p:nvPr/>
        </p:nvSpPr>
        <p:spPr>
          <a:xfrm>
            <a:off x="3230507" y="3242232"/>
            <a:ext cx="3837601" cy="1708510"/>
          </a:xfrm>
          <a:custGeom>
            <a:avLst/>
            <a:gdLst>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4953 w 3871598"/>
              <a:gd name="connsiteY64" fmla="*/ 1152525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7334 w 3871598"/>
              <a:gd name="connsiteY64" fmla="*/ 1159668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990581"/>
              <a:gd name="connsiteY0" fmla="*/ 396875 h 2232042"/>
              <a:gd name="connsiteX1" fmla="*/ 3433353 w 3990581"/>
              <a:gd name="connsiteY1" fmla="*/ 250825 h 2232042"/>
              <a:gd name="connsiteX2" fmla="*/ 3404778 w 3990581"/>
              <a:gd name="connsiteY2" fmla="*/ 203200 h 2232042"/>
              <a:gd name="connsiteX3" fmla="*/ 3369853 w 3990581"/>
              <a:gd name="connsiteY3" fmla="*/ 152400 h 2232042"/>
              <a:gd name="connsiteX4" fmla="*/ 3331753 w 3990581"/>
              <a:gd name="connsiteY4" fmla="*/ 127000 h 2232042"/>
              <a:gd name="connsiteX5" fmla="*/ 3287303 w 3990581"/>
              <a:gd name="connsiteY5" fmla="*/ 98425 h 2232042"/>
              <a:gd name="connsiteX6" fmla="*/ 3223803 w 3990581"/>
              <a:gd name="connsiteY6" fmla="*/ 76200 h 2232042"/>
              <a:gd name="connsiteX7" fmla="*/ 3103153 w 3990581"/>
              <a:gd name="connsiteY7" fmla="*/ 53975 h 2232042"/>
              <a:gd name="connsiteX8" fmla="*/ 3004728 w 3990581"/>
              <a:gd name="connsiteY8" fmla="*/ 38100 h 2232042"/>
              <a:gd name="connsiteX9" fmla="*/ 2668178 w 3990581"/>
              <a:gd name="connsiteY9" fmla="*/ 12700 h 2232042"/>
              <a:gd name="connsiteX10" fmla="*/ 2087153 w 3990581"/>
              <a:gd name="connsiteY10" fmla="*/ 0 h 2232042"/>
              <a:gd name="connsiteX11" fmla="*/ 1306103 w 3990581"/>
              <a:gd name="connsiteY11" fmla="*/ 9525 h 2232042"/>
              <a:gd name="connsiteX12" fmla="*/ 588553 w 3990581"/>
              <a:gd name="connsiteY12" fmla="*/ 66675 h 2232042"/>
              <a:gd name="connsiteX13" fmla="*/ 182153 w 3990581"/>
              <a:gd name="connsiteY13" fmla="*/ 111125 h 2232042"/>
              <a:gd name="connsiteX14" fmla="*/ 121828 w 3990581"/>
              <a:gd name="connsiteY14" fmla="*/ 120650 h 2232042"/>
              <a:gd name="connsiteX15" fmla="*/ 93253 w 3990581"/>
              <a:gd name="connsiteY15" fmla="*/ 133350 h 2232042"/>
              <a:gd name="connsiteX16" fmla="*/ 61503 w 3990581"/>
              <a:gd name="connsiteY16" fmla="*/ 155575 h 2232042"/>
              <a:gd name="connsiteX17" fmla="*/ 45628 w 3990581"/>
              <a:gd name="connsiteY17" fmla="*/ 180975 h 2232042"/>
              <a:gd name="connsiteX18" fmla="*/ 29753 w 3990581"/>
              <a:gd name="connsiteY18" fmla="*/ 222250 h 2232042"/>
              <a:gd name="connsiteX19" fmla="*/ 17053 w 3990581"/>
              <a:gd name="connsiteY19" fmla="*/ 276225 h 2232042"/>
              <a:gd name="connsiteX20" fmla="*/ 4353 w 3990581"/>
              <a:gd name="connsiteY20" fmla="*/ 390525 h 2232042"/>
              <a:gd name="connsiteX21" fmla="*/ 7528 w 3990581"/>
              <a:gd name="connsiteY21" fmla="*/ 676275 h 2232042"/>
              <a:gd name="connsiteX22" fmla="*/ 86903 w 3990581"/>
              <a:gd name="connsiteY22" fmla="*/ 1136650 h 2232042"/>
              <a:gd name="connsiteX23" fmla="*/ 178978 w 3990581"/>
              <a:gd name="connsiteY23" fmla="*/ 1428750 h 2232042"/>
              <a:gd name="connsiteX24" fmla="*/ 309153 w 3990581"/>
              <a:gd name="connsiteY24" fmla="*/ 1784350 h 2232042"/>
              <a:gd name="connsiteX25" fmla="*/ 480603 w 3990581"/>
              <a:gd name="connsiteY25" fmla="*/ 2057400 h 2232042"/>
              <a:gd name="connsiteX26" fmla="*/ 537753 w 3990581"/>
              <a:gd name="connsiteY26" fmla="*/ 2120900 h 2232042"/>
              <a:gd name="connsiteX27" fmla="*/ 607603 w 3990581"/>
              <a:gd name="connsiteY27" fmla="*/ 2155825 h 2232042"/>
              <a:gd name="connsiteX28" fmla="*/ 680628 w 3990581"/>
              <a:gd name="connsiteY28" fmla="*/ 2178050 h 2232042"/>
              <a:gd name="connsiteX29" fmla="*/ 772703 w 3990581"/>
              <a:gd name="connsiteY29" fmla="*/ 2197100 h 2232042"/>
              <a:gd name="connsiteX30" fmla="*/ 867953 w 3990581"/>
              <a:gd name="connsiteY30" fmla="*/ 2216150 h 2232042"/>
              <a:gd name="connsiteX31" fmla="*/ 1067978 w 3990581"/>
              <a:gd name="connsiteY31" fmla="*/ 2222500 h 2232042"/>
              <a:gd name="connsiteX32" fmla="*/ 1328328 w 3990581"/>
              <a:gd name="connsiteY32" fmla="*/ 2219325 h 2232042"/>
              <a:gd name="connsiteX33" fmla="*/ 1779178 w 3990581"/>
              <a:gd name="connsiteY33" fmla="*/ 2232025 h 2232042"/>
              <a:gd name="connsiteX34" fmla="*/ 2258603 w 3990581"/>
              <a:gd name="connsiteY34" fmla="*/ 2216150 h 2232042"/>
              <a:gd name="connsiteX35" fmla="*/ 2661828 w 3990581"/>
              <a:gd name="connsiteY35" fmla="*/ 2206625 h 2232042"/>
              <a:gd name="connsiteX36" fmla="*/ 3071403 w 3990581"/>
              <a:gd name="connsiteY36" fmla="*/ 2190750 h 2232042"/>
              <a:gd name="connsiteX37" fmla="*/ 3192053 w 3990581"/>
              <a:gd name="connsiteY37" fmla="*/ 2165350 h 2232042"/>
              <a:gd name="connsiteX38" fmla="*/ 3236503 w 3990581"/>
              <a:gd name="connsiteY38" fmla="*/ 2152650 h 2232042"/>
              <a:gd name="connsiteX39" fmla="*/ 3280953 w 3990581"/>
              <a:gd name="connsiteY39" fmla="*/ 2133600 h 2232042"/>
              <a:gd name="connsiteX40" fmla="*/ 3319053 w 3990581"/>
              <a:gd name="connsiteY40" fmla="*/ 2101850 h 2232042"/>
              <a:gd name="connsiteX41" fmla="*/ 3366678 w 3990581"/>
              <a:gd name="connsiteY41" fmla="*/ 2054225 h 2232042"/>
              <a:gd name="connsiteX42" fmla="*/ 3395253 w 3990581"/>
              <a:gd name="connsiteY42" fmla="*/ 2006600 h 2232042"/>
              <a:gd name="connsiteX43" fmla="*/ 3420653 w 3990581"/>
              <a:gd name="connsiteY43" fmla="*/ 1917700 h 2232042"/>
              <a:gd name="connsiteX44" fmla="*/ 3433353 w 3990581"/>
              <a:gd name="connsiteY44" fmla="*/ 1816100 h 2232042"/>
              <a:gd name="connsiteX45" fmla="*/ 3458753 w 3990581"/>
              <a:gd name="connsiteY45" fmla="*/ 1698625 h 2232042"/>
              <a:gd name="connsiteX46" fmla="*/ 3480978 w 3990581"/>
              <a:gd name="connsiteY46" fmla="*/ 1460500 h 2232042"/>
              <a:gd name="connsiteX47" fmla="*/ 3487328 w 3990581"/>
              <a:gd name="connsiteY47" fmla="*/ 1374775 h 2232042"/>
              <a:gd name="connsiteX48" fmla="*/ 3493678 w 3990581"/>
              <a:gd name="connsiteY48" fmla="*/ 1336675 h 2232042"/>
              <a:gd name="connsiteX49" fmla="*/ 3503203 w 3990581"/>
              <a:gd name="connsiteY49" fmla="*/ 1320800 h 2232042"/>
              <a:gd name="connsiteX50" fmla="*/ 3534953 w 3990581"/>
              <a:gd name="connsiteY50" fmla="*/ 1308100 h 2232042"/>
              <a:gd name="connsiteX51" fmla="*/ 3588928 w 3990581"/>
              <a:gd name="connsiteY51" fmla="*/ 1295400 h 2232042"/>
              <a:gd name="connsiteX52" fmla="*/ 3652428 w 3990581"/>
              <a:gd name="connsiteY52" fmla="*/ 1289050 h 2232042"/>
              <a:gd name="connsiteX53" fmla="*/ 3728628 w 3990581"/>
              <a:gd name="connsiteY53" fmla="*/ 1289050 h 2232042"/>
              <a:gd name="connsiteX54" fmla="*/ 3785778 w 3990581"/>
              <a:gd name="connsiteY54" fmla="*/ 1295400 h 2232042"/>
              <a:gd name="connsiteX55" fmla="*/ 3836578 w 3990581"/>
              <a:gd name="connsiteY55" fmla="*/ 1301750 h 2232042"/>
              <a:gd name="connsiteX56" fmla="*/ 3990566 w 3990581"/>
              <a:gd name="connsiteY56" fmla="*/ 1340644 h 2232042"/>
              <a:gd name="connsiteX57" fmla="*/ 3846103 w 3990581"/>
              <a:gd name="connsiteY57" fmla="*/ 1247775 h 2232042"/>
              <a:gd name="connsiteX58" fmla="*/ 3820703 w 3990581"/>
              <a:gd name="connsiteY58" fmla="*/ 1216025 h 2232042"/>
              <a:gd name="connsiteX59" fmla="*/ 3782603 w 3990581"/>
              <a:gd name="connsiteY59" fmla="*/ 1200150 h 2232042"/>
              <a:gd name="connsiteX60" fmla="*/ 3738153 w 3990581"/>
              <a:gd name="connsiteY60" fmla="*/ 1184275 h 2232042"/>
              <a:gd name="connsiteX61" fmla="*/ 3674653 w 3990581"/>
              <a:gd name="connsiteY61" fmla="*/ 1165225 h 2232042"/>
              <a:gd name="connsiteX62" fmla="*/ 3614328 w 3990581"/>
              <a:gd name="connsiteY62" fmla="*/ 1158875 h 2232042"/>
              <a:gd name="connsiteX63" fmla="*/ 3582578 w 3990581"/>
              <a:gd name="connsiteY63" fmla="*/ 1152525 h 2232042"/>
              <a:gd name="connsiteX64" fmla="*/ 3537334 w 3990581"/>
              <a:gd name="connsiteY64" fmla="*/ 1159668 h 2232042"/>
              <a:gd name="connsiteX65" fmla="*/ 3487328 w 3990581"/>
              <a:gd name="connsiteY65" fmla="*/ 1152525 h 2232042"/>
              <a:gd name="connsiteX66" fmla="*/ 3487328 w 3990581"/>
              <a:gd name="connsiteY66" fmla="*/ 1022350 h 2232042"/>
              <a:gd name="connsiteX67" fmla="*/ 3490503 w 3990581"/>
              <a:gd name="connsiteY67" fmla="*/ 841375 h 2232042"/>
              <a:gd name="connsiteX68" fmla="*/ 3458753 w 3990581"/>
              <a:gd name="connsiteY68" fmla="*/ 396875 h 2232042"/>
              <a:gd name="connsiteX0" fmla="*/ 3458753 w 3991144"/>
              <a:gd name="connsiteY0" fmla="*/ 396875 h 2232042"/>
              <a:gd name="connsiteX1" fmla="*/ 3433353 w 3991144"/>
              <a:gd name="connsiteY1" fmla="*/ 250825 h 2232042"/>
              <a:gd name="connsiteX2" fmla="*/ 3404778 w 3991144"/>
              <a:gd name="connsiteY2" fmla="*/ 203200 h 2232042"/>
              <a:gd name="connsiteX3" fmla="*/ 3369853 w 3991144"/>
              <a:gd name="connsiteY3" fmla="*/ 152400 h 2232042"/>
              <a:gd name="connsiteX4" fmla="*/ 3331753 w 3991144"/>
              <a:gd name="connsiteY4" fmla="*/ 127000 h 2232042"/>
              <a:gd name="connsiteX5" fmla="*/ 3287303 w 3991144"/>
              <a:gd name="connsiteY5" fmla="*/ 98425 h 2232042"/>
              <a:gd name="connsiteX6" fmla="*/ 3223803 w 3991144"/>
              <a:gd name="connsiteY6" fmla="*/ 76200 h 2232042"/>
              <a:gd name="connsiteX7" fmla="*/ 3103153 w 3991144"/>
              <a:gd name="connsiteY7" fmla="*/ 53975 h 2232042"/>
              <a:gd name="connsiteX8" fmla="*/ 3004728 w 3991144"/>
              <a:gd name="connsiteY8" fmla="*/ 38100 h 2232042"/>
              <a:gd name="connsiteX9" fmla="*/ 2668178 w 3991144"/>
              <a:gd name="connsiteY9" fmla="*/ 12700 h 2232042"/>
              <a:gd name="connsiteX10" fmla="*/ 2087153 w 3991144"/>
              <a:gd name="connsiteY10" fmla="*/ 0 h 2232042"/>
              <a:gd name="connsiteX11" fmla="*/ 1306103 w 3991144"/>
              <a:gd name="connsiteY11" fmla="*/ 9525 h 2232042"/>
              <a:gd name="connsiteX12" fmla="*/ 588553 w 3991144"/>
              <a:gd name="connsiteY12" fmla="*/ 66675 h 2232042"/>
              <a:gd name="connsiteX13" fmla="*/ 182153 w 3991144"/>
              <a:gd name="connsiteY13" fmla="*/ 111125 h 2232042"/>
              <a:gd name="connsiteX14" fmla="*/ 121828 w 3991144"/>
              <a:gd name="connsiteY14" fmla="*/ 120650 h 2232042"/>
              <a:gd name="connsiteX15" fmla="*/ 93253 w 3991144"/>
              <a:gd name="connsiteY15" fmla="*/ 133350 h 2232042"/>
              <a:gd name="connsiteX16" fmla="*/ 61503 w 3991144"/>
              <a:gd name="connsiteY16" fmla="*/ 155575 h 2232042"/>
              <a:gd name="connsiteX17" fmla="*/ 45628 w 3991144"/>
              <a:gd name="connsiteY17" fmla="*/ 180975 h 2232042"/>
              <a:gd name="connsiteX18" fmla="*/ 29753 w 3991144"/>
              <a:gd name="connsiteY18" fmla="*/ 222250 h 2232042"/>
              <a:gd name="connsiteX19" fmla="*/ 17053 w 3991144"/>
              <a:gd name="connsiteY19" fmla="*/ 276225 h 2232042"/>
              <a:gd name="connsiteX20" fmla="*/ 4353 w 3991144"/>
              <a:gd name="connsiteY20" fmla="*/ 390525 h 2232042"/>
              <a:gd name="connsiteX21" fmla="*/ 7528 w 3991144"/>
              <a:gd name="connsiteY21" fmla="*/ 676275 h 2232042"/>
              <a:gd name="connsiteX22" fmla="*/ 86903 w 3991144"/>
              <a:gd name="connsiteY22" fmla="*/ 1136650 h 2232042"/>
              <a:gd name="connsiteX23" fmla="*/ 178978 w 3991144"/>
              <a:gd name="connsiteY23" fmla="*/ 1428750 h 2232042"/>
              <a:gd name="connsiteX24" fmla="*/ 309153 w 3991144"/>
              <a:gd name="connsiteY24" fmla="*/ 1784350 h 2232042"/>
              <a:gd name="connsiteX25" fmla="*/ 480603 w 3991144"/>
              <a:gd name="connsiteY25" fmla="*/ 2057400 h 2232042"/>
              <a:gd name="connsiteX26" fmla="*/ 537753 w 3991144"/>
              <a:gd name="connsiteY26" fmla="*/ 2120900 h 2232042"/>
              <a:gd name="connsiteX27" fmla="*/ 607603 w 3991144"/>
              <a:gd name="connsiteY27" fmla="*/ 2155825 h 2232042"/>
              <a:gd name="connsiteX28" fmla="*/ 680628 w 3991144"/>
              <a:gd name="connsiteY28" fmla="*/ 2178050 h 2232042"/>
              <a:gd name="connsiteX29" fmla="*/ 772703 w 3991144"/>
              <a:gd name="connsiteY29" fmla="*/ 2197100 h 2232042"/>
              <a:gd name="connsiteX30" fmla="*/ 867953 w 3991144"/>
              <a:gd name="connsiteY30" fmla="*/ 2216150 h 2232042"/>
              <a:gd name="connsiteX31" fmla="*/ 1067978 w 3991144"/>
              <a:gd name="connsiteY31" fmla="*/ 2222500 h 2232042"/>
              <a:gd name="connsiteX32" fmla="*/ 1328328 w 3991144"/>
              <a:gd name="connsiteY32" fmla="*/ 2219325 h 2232042"/>
              <a:gd name="connsiteX33" fmla="*/ 1779178 w 3991144"/>
              <a:gd name="connsiteY33" fmla="*/ 2232025 h 2232042"/>
              <a:gd name="connsiteX34" fmla="*/ 2258603 w 3991144"/>
              <a:gd name="connsiteY34" fmla="*/ 2216150 h 2232042"/>
              <a:gd name="connsiteX35" fmla="*/ 2661828 w 3991144"/>
              <a:gd name="connsiteY35" fmla="*/ 2206625 h 2232042"/>
              <a:gd name="connsiteX36" fmla="*/ 3071403 w 3991144"/>
              <a:gd name="connsiteY36" fmla="*/ 2190750 h 2232042"/>
              <a:gd name="connsiteX37" fmla="*/ 3192053 w 3991144"/>
              <a:gd name="connsiteY37" fmla="*/ 2165350 h 2232042"/>
              <a:gd name="connsiteX38" fmla="*/ 3236503 w 3991144"/>
              <a:gd name="connsiteY38" fmla="*/ 2152650 h 2232042"/>
              <a:gd name="connsiteX39" fmla="*/ 3280953 w 3991144"/>
              <a:gd name="connsiteY39" fmla="*/ 2133600 h 2232042"/>
              <a:gd name="connsiteX40" fmla="*/ 3319053 w 3991144"/>
              <a:gd name="connsiteY40" fmla="*/ 2101850 h 2232042"/>
              <a:gd name="connsiteX41" fmla="*/ 3366678 w 3991144"/>
              <a:gd name="connsiteY41" fmla="*/ 2054225 h 2232042"/>
              <a:gd name="connsiteX42" fmla="*/ 3395253 w 3991144"/>
              <a:gd name="connsiteY42" fmla="*/ 2006600 h 2232042"/>
              <a:gd name="connsiteX43" fmla="*/ 3420653 w 3991144"/>
              <a:gd name="connsiteY43" fmla="*/ 1917700 h 2232042"/>
              <a:gd name="connsiteX44" fmla="*/ 3433353 w 3991144"/>
              <a:gd name="connsiteY44" fmla="*/ 1816100 h 2232042"/>
              <a:gd name="connsiteX45" fmla="*/ 3458753 w 3991144"/>
              <a:gd name="connsiteY45" fmla="*/ 1698625 h 2232042"/>
              <a:gd name="connsiteX46" fmla="*/ 3480978 w 3991144"/>
              <a:gd name="connsiteY46" fmla="*/ 1460500 h 2232042"/>
              <a:gd name="connsiteX47" fmla="*/ 3487328 w 3991144"/>
              <a:gd name="connsiteY47" fmla="*/ 1374775 h 2232042"/>
              <a:gd name="connsiteX48" fmla="*/ 3493678 w 3991144"/>
              <a:gd name="connsiteY48" fmla="*/ 1336675 h 2232042"/>
              <a:gd name="connsiteX49" fmla="*/ 3503203 w 3991144"/>
              <a:gd name="connsiteY49" fmla="*/ 1320800 h 2232042"/>
              <a:gd name="connsiteX50" fmla="*/ 3534953 w 3991144"/>
              <a:gd name="connsiteY50" fmla="*/ 1308100 h 2232042"/>
              <a:gd name="connsiteX51" fmla="*/ 3588928 w 3991144"/>
              <a:gd name="connsiteY51" fmla="*/ 1295400 h 2232042"/>
              <a:gd name="connsiteX52" fmla="*/ 3652428 w 3991144"/>
              <a:gd name="connsiteY52" fmla="*/ 1289050 h 2232042"/>
              <a:gd name="connsiteX53" fmla="*/ 3728628 w 3991144"/>
              <a:gd name="connsiteY53" fmla="*/ 1289050 h 2232042"/>
              <a:gd name="connsiteX54" fmla="*/ 3785778 w 3991144"/>
              <a:gd name="connsiteY54" fmla="*/ 1295400 h 2232042"/>
              <a:gd name="connsiteX55" fmla="*/ 3836578 w 3991144"/>
              <a:gd name="connsiteY55" fmla="*/ 1301750 h 2232042"/>
              <a:gd name="connsiteX56" fmla="*/ 3990566 w 3991144"/>
              <a:gd name="connsiteY56" fmla="*/ 1340644 h 2232042"/>
              <a:gd name="connsiteX57" fmla="*/ 3886584 w 3991144"/>
              <a:gd name="connsiteY57" fmla="*/ 1235869 h 2232042"/>
              <a:gd name="connsiteX58" fmla="*/ 3820703 w 3991144"/>
              <a:gd name="connsiteY58" fmla="*/ 1216025 h 2232042"/>
              <a:gd name="connsiteX59" fmla="*/ 3782603 w 3991144"/>
              <a:gd name="connsiteY59" fmla="*/ 1200150 h 2232042"/>
              <a:gd name="connsiteX60" fmla="*/ 3738153 w 3991144"/>
              <a:gd name="connsiteY60" fmla="*/ 1184275 h 2232042"/>
              <a:gd name="connsiteX61" fmla="*/ 3674653 w 3991144"/>
              <a:gd name="connsiteY61" fmla="*/ 1165225 h 2232042"/>
              <a:gd name="connsiteX62" fmla="*/ 3614328 w 3991144"/>
              <a:gd name="connsiteY62" fmla="*/ 1158875 h 2232042"/>
              <a:gd name="connsiteX63" fmla="*/ 3582578 w 3991144"/>
              <a:gd name="connsiteY63" fmla="*/ 1152525 h 2232042"/>
              <a:gd name="connsiteX64" fmla="*/ 3537334 w 3991144"/>
              <a:gd name="connsiteY64" fmla="*/ 1159668 h 2232042"/>
              <a:gd name="connsiteX65" fmla="*/ 3487328 w 3991144"/>
              <a:gd name="connsiteY65" fmla="*/ 1152525 h 2232042"/>
              <a:gd name="connsiteX66" fmla="*/ 3487328 w 3991144"/>
              <a:gd name="connsiteY66" fmla="*/ 1022350 h 2232042"/>
              <a:gd name="connsiteX67" fmla="*/ 3490503 w 3991144"/>
              <a:gd name="connsiteY67" fmla="*/ 841375 h 2232042"/>
              <a:gd name="connsiteX68" fmla="*/ 3458753 w 3991144"/>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20015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91139" h="2232042">
                <a:moveTo>
                  <a:pt x="3458753" y="396875"/>
                </a:moveTo>
                <a:cubicBezTo>
                  <a:pt x="3449228" y="298450"/>
                  <a:pt x="3442349" y="283104"/>
                  <a:pt x="3433353" y="250825"/>
                </a:cubicBezTo>
                <a:cubicBezTo>
                  <a:pt x="3424357" y="218546"/>
                  <a:pt x="3415361" y="219604"/>
                  <a:pt x="3404778" y="203200"/>
                </a:cubicBezTo>
                <a:cubicBezTo>
                  <a:pt x="3394195" y="186796"/>
                  <a:pt x="3382024" y="165100"/>
                  <a:pt x="3369853" y="152400"/>
                </a:cubicBezTo>
                <a:cubicBezTo>
                  <a:pt x="3357682" y="139700"/>
                  <a:pt x="3345511" y="135996"/>
                  <a:pt x="3331753" y="127000"/>
                </a:cubicBezTo>
                <a:cubicBezTo>
                  <a:pt x="3317995" y="118004"/>
                  <a:pt x="3305295" y="106892"/>
                  <a:pt x="3287303" y="98425"/>
                </a:cubicBezTo>
                <a:cubicBezTo>
                  <a:pt x="3269311" y="89958"/>
                  <a:pt x="3254495" y="83608"/>
                  <a:pt x="3223803" y="76200"/>
                </a:cubicBezTo>
                <a:cubicBezTo>
                  <a:pt x="3193111" y="68792"/>
                  <a:pt x="3139665" y="60325"/>
                  <a:pt x="3103153" y="53975"/>
                </a:cubicBezTo>
                <a:cubicBezTo>
                  <a:pt x="3066641" y="47625"/>
                  <a:pt x="3077224" y="44979"/>
                  <a:pt x="3004728" y="38100"/>
                </a:cubicBezTo>
                <a:cubicBezTo>
                  <a:pt x="2932232" y="31221"/>
                  <a:pt x="2821107" y="19050"/>
                  <a:pt x="2668178" y="12700"/>
                </a:cubicBezTo>
                <a:cubicBezTo>
                  <a:pt x="2515249" y="6350"/>
                  <a:pt x="2087153" y="0"/>
                  <a:pt x="2087153" y="0"/>
                </a:cubicBezTo>
                <a:lnTo>
                  <a:pt x="1306103" y="9525"/>
                </a:lnTo>
                <a:cubicBezTo>
                  <a:pt x="1056336" y="20637"/>
                  <a:pt x="775878" y="49742"/>
                  <a:pt x="588553" y="66675"/>
                </a:cubicBezTo>
                <a:cubicBezTo>
                  <a:pt x="401228" y="83608"/>
                  <a:pt x="259940" y="102129"/>
                  <a:pt x="182153" y="111125"/>
                </a:cubicBezTo>
                <a:cubicBezTo>
                  <a:pt x="104365" y="120121"/>
                  <a:pt x="136645" y="116946"/>
                  <a:pt x="121828" y="120650"/>
                </a:cubicBezTo>
                <a:cubicBezTo>
                  <a:pt x="107011" y="124354"/>
                  <a:pt x="103307" y="127529"/>
                  <a:pt x="93253" y="133350"/>
                </a:cubicBezTo>
                <a:cubicBezTo>
                  <a:pt x="83199" y="139171"/>
                  <a:pt x="69440" y="147638"/>
                  <a:pt x="61503" y="155575"/>
                </a:cubicBezTo>
                <a:cubicBezTo>
                  <a:pt x="53566" y="163512"/>
                  <a:pt x="50920" y="169862"/>
                  <a:pt x="45628" y="180975"/>
                </a:cubicBezTo>
                <a:cubicBezTo>
                  <a:pt x="40336" y="192087"/>
                  <a:pt x="34515" y="206375"/>
                  <a:pt x="29753" y="222250"/>
                </a:cubicBezTo>
                <a:cubicBezTo>
                  <a:pt x="24991" y="238125"/>
                  <a:pt x="21286" y="248179"/>
                  <a:pt x="17053" y="276225"/>
                </a:cubicBezTo>
                <a:cubicBezTo>
                  <a:pt x="12820" y="304271"/>
                  <a:pt x="5940" y="323850"/>
                  <a:pt x="4353" y="390525"/>
                </a:cubicBezTo>
                <a:cubicBezTo>
                  <a:pt x="2766" y="457200"/>
                  <a:pt x="-6230" y="551921"/>
                  <a:pt x="7528" y="676275"/>
                </a:cubicBezTo>
                <a:cubicBezTo>
                  <a:pt x="21286" y="800629"/>
                  <a:pt x="58328" y="1011238"/>
                  <a:pt x="86903" y="1136650"/>
                </a:cubicBezTo>
                <a:cubicBezTo>
                  <a:pt x="115478" y="1262063"/>
                  <a:pt x="141936" y="1320800"/>
                  <a:pt x="178978" y="1428750"/>
                </a:cubicBezTo>
                <a:cubicBezTo>
                  <a:pt x="216020" y="1536700"/>
                  <a:pt x="258882" y="1679575"/>
                  <a:pt x="309153" y="1784350"/>
                </a:cubicBezTo>
                <a:cubicBezTo>
                  <a:pt x="359424" y="1889125"/>
                  <a:pt x="442503" y="2001308"/>
                  <a:pt x="480603" y="2057400"/>
                </a:cubicBezTo>
                <a:cubicBezTo>
                  <a:pt x="518703" y="2113492"/>
                  <a:pt x="516586" y="2104496"/>
                  <a:pt x="537753" y="2120900"/>
                </a:cubicBezTo>
                <a:cubicBezTo>
                  <a:pt x="558920" y="2137304"/>
                  <a:pt x="583790" y="2146300"/>
                  <a:pt x="607603" y="2155825"/>
                </a:cubicBezTo>
                <a:cubicBezTo>
                  <a:pt x="631415" y="2165350"/>
                  <a:pt x="653111" y="2171171"/>
                  <a:pt x="680628" y="2178050"/>
                </a:cubicBezTo>
                <a:cubicBezTo>
                  <a:pt x="708145" y="2184929"/>
                  <a:pt x="772703" y="2197100"/>
                  <a:pt x="772703" y="2197100"/>
                </a:cubicBezTo>
                <a:cubicBezTo>
                  <a:pt x="803924" y="2203450"/>
                  <a:pt x="818740" y="2211917"/>
                  <a:pt x="867953" y="2216150"/>
                </a:cubicBezTo>
                <a:cubicBezTo>
                  <a:pt x="917165" y="2220383"/>
                  <a:pt x="1067978" y="2222500"/>
                  <a:pt x="1067978" y="2222500"/>
                </a:cubicBezTo>
                <a:cubicBezTo>
                  <a:pt x="1144707" y="2223029"/>
                  <a:pt x="1209795" y="2217737"/>
                  <a:pt x="1328328" y="2219325"/>
                </a:cubicBezTo>
                <a:cubicBezTo>
                  <a:pt x="1446861" y="2220913"/>
                  <a:pt x="1624132" y="2232554"/>
                  <a:pt x="1779178" y="2232025"/>
                </a:cubicBezTo>
                <a:cubicBezTo>
                  <a:pt x="1934224" y="2231496"/>
                  <a:pt x="2258603" y="2216150"/>
                  <a:pt x="2258603" y="2216150"/>
                </a:cubicBezTo>
                <a:lnTo>
                  <a:pt x="2661828" y="2206625"/>
                </a:lnTo>
                <a:cubicBezTo>
                  <a:pt x="2797294" y="2202392"/>
                  <a:pt x="2983032" y="2197629"/>
                  <a:pt x="3071403" y="2190750"/>
                </a:cubicBezTo>
                <a:cubicBezTo>
                  <a:pt x="3159774" y="2183871"/>
                  <a:pt x="3164536" y="2171700"/>
                  <a:pt x="3192053" y="2165350"/>
                </a:cubicBezTo>
                <a:cubicBezTo>
                  <a:pt x="3219570" y="2159000"/>
                  <a:pt x="3221686" y="2157942"/>
                  <a:pt x="3236503" y="2152650"/>
                </a:cubicBezTo>
                <a:cubicBezTo>
                  <a:pt x="3251320" y="2147358"/>
                  <a:pt x="3267195" y="2142067"/>
                  <a:pt x="3280953" y="2133600"/>
                </a:cubicBezTo>
                <a:cubicBezTo>
                  <a:pt x="3294711" y="2125133"/>
                  <a:pt x="3304765" y="2115079"/>
                  <a:pt x="3319053" y="2101850"/>
                </a:cubicBezTo>
                <a:cubicBezTo>
                  <a:pt x="3333340" y="2088621"/>
                  <a:pt x="3353978" y="2070100"/>
                  <a:pt x="3366678" y="2054225"/>
                </a:cubicBezTo>
                <a:cubicBezTo>
                  <a:pt x="3379378" y="2038350"/>
                  <a:pt x="3386257" y="2029354"/>
                  <a:pt x="3395253" y="2006600"/>
                </a:cubicBezTo>
                <a:cubicBezTo>
                  <a:pt x="3404249" y="1983846"/>
                  <a:pt x="3414303" y="1949450"/>
                  <a:pt x="3420653" y="1917700"/>
                </a:cubicBezTo>
                <a:cubicBezTo>
                  <a:pt x="3427003" y="1885950"/>
                  <a:pt x="3427003" y="1852612"/>
                  <a:pt x="3433353" y="1816100"/>
                </a:cubicBezTo>
                <a:cubicBezTo>
                  <a:pt x="3439703" y="1779588"/>
                  <a:pt x="3450816" y="1757892"/>
                  <a:pt x="3458753" y="1698625"/>
                </a:cubicBezTo>
                <a:cubicBezTo>
                  <a:pt x="3466690" y="1639358"/>
                  <a:pt x="3476215" y="1514475"/>
                  <a:pt x="3480978" y="1460500"/>
                </a:cubicBezTo>
                <a:cubicBezTo>
                  <a:pt x="3485741" y="1406525"/>
                  <a:pt x="3485211" y="1395412"/>
                  <a:pt x="3487328" y="1374775"/>
                </a:cubicBezTo>
                <a:cubicBezTo>
                  <a:pt x="3489445" y="1354138"/>
                  <a:pt x="3493678" y="1336675"/>
                  <a:pt x="3493678" y="1336675"/>
                </a:cubicBezTo>
                <a:cubicBezTo>
                  <a:pt x="3496324" y="1327679"/>
                  <a:pt x="3496324" y="1325562"/>
                  <a:pt x="3503203" y="1320800"/>
                </a:cubicBezTo>
                <a:cubicBezTo>
                  <a:pt x="3510082" y="1316038"/>
                  <a:pt x="3520666" y="1312333"/>
                  <a:pt x="3534953" y="1308100"/>
                </a:cubicBezTo>
                <a:cubicBezTo>
                  <a:pt x="3549240" y="1303867"/>
                  <a:pt x="3569349" y="1298575"/>
                  <a:pt x="3588928" y="1295400"/>
                </a:cubicBezTo>
                <a:cubicBezTo>
                  <a:pt x="3608507" y="1292225"/>
                  <a:pt x="3629145" y="1290108"/>
                  <a:pt x="3652428" y="1289050"/>
                </a:cubicBezTo>
                <a:cubicBezTo>
                  <a:pt x="3675711" y="1287992"/>
                  <a:pt x="3706403" y="1287992"/>
                  <a:pt x="3728628" y="1289050"/>
                </a:cubicBezTo>
                <a:cubicBezTo>
                  <a:pt x="3750853" y="1290108"/>
                  <a:pt x="3785778" y="1295400"/>
                  <a:pt x="3785778" y="1295400"/>
                </a:cubicBezTo>
                <a:lnTo>
                  <a:pt x="3836578" y="1301750"/>
                </a:lnTo>
                <a:cubicBezTo>
                  <a:pt x="3850865" y="1303337"/>
                  <a:pt x="3982232" y="1351624"/>
                  <a:pt x="3990566" y="1340644"/>
                </a:cubicBezTo>
                <a:cubicBezTo>
                  <a:pt x="3998900" y="1329664"/>
                  <a:pt x="3914101" y="1259020"/>
                  <a:pt x="3886584" y="1235869"/>
                </a:cubicBezTo>
                <a:cubicBezTo>
                  <a:pt x="3859067" y="1212718"/>
                  <a:pt x="3842795" y="1210866"/>
                  <a:pt x="3825465" y="1201738"/>
                </a:cubicBezTo>
                <a:cubicBezTo>
                  <a:pt x="3808135" y="1192610"/>
                  <a:pt x="3797552" y="1186789"/>
                  <a:pt x="3782603" y="1181100"/>
                </a:cubicBezTo>
                <a:cubicBezTo>
                  <a:pt x="3767654" y="1175411"/>
                  <a:pt x="3753763" y="1170252"/>
                  <a:pt x="3735771" y="1167606"/>
                </a:cubicBezTo>
                <a:cubicBezTo>
                  <a:pt x="3717779" y="1164960"/>
                  <a:pt x="3694894" y="1166680"/>
                  <a:pt x="3674653" y="1165225"/>
                </a:cubicBezTo>
                <a:cubicBezTo>
                  <a:pt x="3654413" y="1163770"/>
                  <a:pt x="3629674" y="1160992"/>
                  <a:pt x="3614328" y="1158875"/>
                </a:cubicBezTo>
                <a:cubicBezTo>
                  <a:pt x="3598982" y="1156758"/>
                  <a:pt x="3595410" y="1152393"/>
                  <a:pt x="3582578" y="1152525"/>
                </a:cubicBezTo>
                <a:cubicBezTo>
                  <a:pt x="3569746" y="1152657"/>
                  <a:pt x="3537334" y="1159668"/>
                  <a:pt x="3537334" y="1159668"/>
                </a:cubicBezTo>
                <a:cubicBezTo>
                  <a:pt x="3521459" y="1159668"/>
                  <a:pt x="3495662" y="1175411"/>
                  <a:pt x="3487328" y="1152525"/>
                </a:cubicBezTo>
                <a:cubicBezTo>
                  <a:pt x="3478994" y="1129639"/>
                  <a:pt x="3486799" y="1074208"/>
                  <a:pt x="3487328" y="1022350"/>
                </a:cubicBezTo>
                <a:cubicBezTo>
                  <a:pt x="3487857" y="970492"/>
                  <a:pt x="3495266" y="948267"/>
                  <a:pt x="3490503" y="841375"/>
                </a:cubicBezTo>
                <a:cubicBezTo>
                  <a:pt x="3485741" y="734483"/>
                  <a:pt x="3468278" y="495300"/>
                  <a:pt x="3458753" y="396875"/>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720000" tIns="648000" rIns="11520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לַסְכוּם 8 יֵש 5 תַרְגִילִים שֶבָּהֶם זוּגוֹת מְחֻבָּרִים שוֹנִים.</a:t>
            </a:r>
          </a:p>
        </p:txBody>
      </p:sp>
      <p:sp>
        <p:nvSpPr>
          <p:cNvPr id="25" name="TextBox 3">
            <a:extLst>
              <a:ext uri="{FF2B5EF4-FFF2-40B4-BE49-F238E27FC236}">
                <a16:creationId xmlns:a16="http://schemas.microsoft.com/office/drawing/2014/main" id="{FCB4205D-E222-430A-99CC-0957B64B30A4}"/>
              </a:ext>
            </a:extLst>
          </p:cNvPr>
          <p:cNvSpPr txBox="1"/>
          <p:nvPr/>
        </p:nvSpPr>
        <p:spPr>
          <a:xfrm>
            <a:off x="2060378" y="2125090"/>
            <a:ext cx="1440000" cy="707886"/>
          </a:xfrm>
          <a:prstGeom prst="rect">
            <a:avLst/>
          </a:prstGeom>
          <a:solidFill>
            <a:srgbClr val="FF819F"/>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0 + 8</a:t>
            </a:r>
            <a:endParaRPr lang="he-IL" sz="4000" dirty="0">
              <a:latin typeface="Calibri" panose="020F0502020204030204" pitchFamily="34" charset="0"/>
              <a:cs typeface="Calibri" panose="020F0502020204030204" pitchFamily="34" charset="0"/>
            </a:endParaRPr>
          </a:p>
        </p:txBody>
      </p:sp>
      <p:sp>
        <p:nvSpPr>
          <p:cNvPr id="26" name="TextBox 3">
            <a:extLst>
              <a:ext uri="{FF2B5EF4-FFF2-40B4-BE49-F238E27FC236}">
                <a16:creationId xmlns:a16="http://schemas.microsoft.com/office/drawing/2014/main" id="{03B165A0-1639-459E-A747-4025F766061C}"/>
              </a:ext>
            </a:extLst>
          </p:cNvPr>
          <p:cNvSpPr txBox="1"/>
          <p:nvPr/>
        </p:nvSpPr>
        <p:spPr>
          <a:xfrm>
            <a:off x="308117" y="2125090"/>
            <a:ext cx="1440000" cy="707886"/>
          </a:xfrm>
          <a:prstGeom prst="rect">
            <a:avLst/>
          </a:prstGeom>
          <a:solidFill>
            <a:srgbClr val="FF819F"/>
          </a:solidFill>
        </p:spPr>
        <p:txBody>
          <a:bodyPr wrap="square" rtlCol="1">
            <a:spAutoFit/>
          </a:bodyPr>
          <a:lstStyle/>
          <a:p>
            <a:pPr algn="ctr" rtl="0"/>
            <a:r>
              <a:rPr lang="en-US" sz="4000" dirty="0">
                <a:latin typeface="Calibri" panose="020F0502020204030204" pitchFamily="34" charset="0"/>
                <a:cs typeface="Calibri" panose="020F0502020204030204" pitchFamily="34" charset="0"/>
              </a:rPr>
              <a:t>8 + 0</a:t>
            </a:r>
            <a:endParaRPr lang="he-IL" sz="4000" dirty="0">
              <a:latin typeface="Calibri" panose="020F0502020204030204" pitchFamily="34" charset="0"/>
              <a:cs typeface="Calibri" panose="020F0502020204030204" pitchFamily="34" charset="0"/>
            </a:endParaRPr>
          </a:p>
        </p:txBody>
      </p:sp>
      <p:sp>
        <p:nvSpPr>
          <p:cNvPr id="23" name="לחצו עלי למחיקת התרגילים הכפולים">
            <a:extLst>
              <a:ext uri="{FF2B5EF4-FFF2-40B4-BE49-F238E27FC236}">
                <a16:creationId xmlns:a16="http://schemas.microsoft.com/office/drawing/2014/main" id="{0C791034-5D44-42BF-B47B-47790B62448F}"/>
              </a:ext>
            </a:extLst>
          </p:cNvPr>
          <p:cNvSpPr/>
          <p:nvPr/>
        </p:nvSpPr>
        <p:spPr>
          <a:xfrm>
            <a:off x="5076056" y="4797152"/>
            <a:ext cx="3168352" cy="1681107"/>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הַתְשוּבָה. </a:t>
            </a:r>
            <a:endParaRPr lang="en-IL" sz="2800" dirty="0"/>
          </a:p>
        </p:txBody>
      </p:sp>
    </p:spTree>
    <p:extLst>
      <p:ext uri="{BB962C8B-B14F-4D97-AF65-F5344CB8AC3E}">
        <p14:creationId xmlns:p14="http://schemas.microsoft.com/office/powerpoint/2010/main" val="30019299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53" presetClass="exit" presetSubtype="32" fill="hold" grpId="0" nodeType="withEffect">
                                  <p:stCondLst>
                                    <p:cond delay="0"/>
                                  </p:stCondLst>
                                  <p:childTnLst>
                                    <p:anim calcmode="lin" valueType="num">
                                      <p:cBhvr>
                                        <p:cTn id="6" dur="500"/>
                                        <p:tgtEl>
                                          <p:spTgt spid="16"/>
                                        </p:tgtEl>
                                        <p:attrNameLst>
                                          <p:attrName>ppt_w</p:attrName>
                                        </p:attrNameLst>
                                      </p:cBhvr>
                                      <p:tavLst>
                                        <p:tav tm="0">
                                          <p:val>
                                            <p:strVal val="ppt_w"/>
                                          </p:val>
                                        </p:tav>
                                        <p:tav tm="100000">
                                          <p:val>
                                            <p:fltVal val="0"/>
                                          </p:val>
                                        </p:tav>
                                      </p:tavLst>
                                    </p:anim>
                                    <p:anim calcmode="lin" valueType="num">
                                      <p:cBhvr>
                                        <p:cTn id="7" dur="500"/>
                                        <p:tgtEl>
                                          <p:spTgt spid="16"/>
                                        </p:tgtEl>
                                        <p:attrNameLst>
                                          <p:attrName>ppt_h</p:attrName>
                                        </p:attrNameLst>
                                      </p:cBhvr>
                                      <p:tavLst>
                                        <p:tav tm="0">
                                          <p:val>
                                            <p:strVal val="ppt_h"/>
                                          </p:val>
                                        </p:tav>
                                        <p:tav tm="100000">
                                          <p:val>
                                            <p:fltVal val="0"/>
                                          </p:val>
                                        </p:tav>
                                      </p:tavLst>
                                    </p:anim>
                                    <p:animEffect transition="out" filter="fade">
                                      <p:cBhvr>
                                        <p:cTn id="8" dur="500"/>
                                        <p:tgtEl>
                                          <p:spTgt spid="16"/>
                                        </p:tgtEl>
                                      </p:cBhvr>
                                    </p:animEffect>
                                    <p:set>
                                      <p:cBhvr>
                                        <p:cTn id="9" dur="1" fill="hold">
                                          <p:stCondLst>
                                            <p:cond delay="499"/>
                                          </p:stCondLst>
                                        </p:cTn>
                                        <p:tgtEl>
                                          <p:spTgt spid="16"/>
                                        </p:tgtEl>
                                        <p:attrNameLst>
                                          <p:attrName>style.visibility</p:attrName>
                                        </p:attrNameLst>
                                      </p:cBhvr>
                                      <p:to>
                                        <p:strVal val="hidden"/>
                                      </p:to>
                                    </p:set>
                                  </p:childTnLst>
                                </p:cTn>
                              </p:par>
                              <p:par>
                                <p:cTn id="10" presetID="53" presetClass="exit" presetSubtype="32" fill="hold" grpId="0" nodeType="withEffect">
                                  <p:stCondLst>
                                    <p:cond delay="0"/>
                                  </p:stCondLst>
                                  <p:childTnLst>
                                    <p:anim calcmode="lin" valueType="num">
                                      <p:cBhvr>
                                        <p:cTn id="11" dur="500"/>
                                        <p:tgtEl>
                                          <p:spTgt spid="25"/>
                                        </p:tgtEl>
                                        <p:attrNameLst>
                                          <p:attrName>ppt_w</p:attrName>
                                        </p:attrNameLst>
                                      </p:cBhvr>
                                      <p:tavLst>
                                        <p:tav tm="0">
                                          <p:val>
                                            <p:strVal val="ppt_w"/>
                                          </p:val>
                                        </p:tav>
                                        <p:tav tm="100000">
                                          <p:val>
                                            <p:fltVal val="0"/>
                                          </p:val>
                                        </p:tav>
                                      </p:tavLst>
                                    </p:anim>
                                    <p:anim calcmode="lin" valueType="num">
                                      <p:cBhvr>
                                        <p:cTn id="12" dur="500"/>
                                        <p:tgtEl>
                                          <p:spTgt spid="25"/>
                                        </p:tgtEl>
                                        <p:attrNameLst>
                                          <p:attrName>ppt_h</p:attrName>
                                        </p:attrNameLst>
                                      </p:cBhvr>
                                      <p:tavLst>
                                        <p:tav tm="0">
                                          <p:val>
                                            <p:strVal val="ppt_h"/>
                                          </p:val>
                                        </p:tav>
                                        <p:tav tm="100000">
                                          <p:val>
                                            <p:fltVal val="0"/>
                                          </p:val>
                                        </p:tav>
                                      </p:tavLst>
                                    </p:anim>
                                    <p:animEffect transition="out" filter="fade">
                                      <p:cBhvr>
                                        <p:cTn id="13" dur="500"/>
                                        <p:tgtEl>
                                          <p:spTgt spid="25"/>
                                        </p:tgtEl>
                                      </p:cBhvr>
                                    </p:animEffect>
                                    <p:set>
                                      <p:cBhvr>
                                        <p:cTn id="14" dur="1" fill="hold">
                                          <p:stCondLst>
                                            <p:cond delay="499"/>
                                          </p:stCondLst>
                                        </p:cTn>
                                        <p:tgtEl>
                                          <p:spTgt spid="25"/>
                                        </p:tgtEl>
                                        <p:attrNameLst>
                                          <p:attrName>style.visibility</p:attrName>
                                        </p:attrNameLst>
                                      </p:cBhvr>
                                      <p:to>
                                        <p:strVal val="hidden"/>
                                      </p:to>
                                    </p:set>
                                  </p:childTnLst>
                                </p:cTn>
                              </p:par>
                              <p:par>
                                <p:cTn id="15" presetID="53" presetClass="exit" presetSubtype="32" fill="hold" grpId="0" nodeType="withEffect">
                                  <p:stCondLst>
                                    <p:cond delay="0"/>
                                  </p:stCondLst>
                                  <p:childTnLst>
                                    <p:anim calcmode="lin" valueType="num">
                                      <p:cBhvr>
                                        <p:cTn id="16" dur="500"/>
                                        <p:tgtEl>
                                          <p:spTgt spid="76"/>
                                        </p:tgtEl>
                                        <p:attrNameLst>
                                          <p:attrName>ppt_w</p:attrName>
                                        </p:attrNameLst>
                                      </p:cBhvr>
                                      <p:tavLst>
                                        <p:tav tm="0">
                                          <p:val>
                                            <p:strVal val="ppt_w"/>
                                          </p:val>
                                        </p:tav>
                                        <p:tav tm="100000">
                                          <p:val>
                                            <p:fltVal val="0"/>
                                          </p:val>
                                        </p:tav>
                                      </p:tavLst>
                                    </p:anim>
                                    <p:anim calcmode="lin" valueType="num">
                                      <p:cBhvr>
                                        <p:cTn id="17" dur="500"/>
                                        <p:tgtEl>
                                          <p:spTgt spid="76"/>
                                        </p:tgtEl>
                                        <p:attrNameLst>
                                          <p:attrName>ppt_h</p:attrName>
                                        </p:attrNameLst>
                                      </p:cBhvr>
                                      <p:tavLst>
                                        <p:tav tm="0">
                                          <p:val>
                                            <p:strVal val="ppt_h"/>
                                          </p:val>
                                        </p:tav>
                                        <p:tav tm="100000">
                                          <p:val>
                                            <p:fltVal val="0"/>
                                          </p:val>
                                        </p:tav>
                                      </p:tavLst>
                                    </p:anim>
                                    <p:animEffect transition="out" filter="fade">
                                      <p:cBhvr>
                                        <p:cTn id="18" dur="500"/>
                                        <p:tgtEl>
                                          <p:spTgt spid="76"/>
                                        </p:tgtEl>
                                      </p:cBhvr>
                                    </p:animEffect>
                                    <p:set>
                                      <p:cBhvr>
                                        <p:cTn id="19" dur="1" fill="hold">
                                          <p:stCondLst>
                                            <p:cond delay="499"/>
                                          </p:stCondLst>
                                        </p:cTn>
                                        <p:tgtEl>
                                          <p:spTgt spid="76"/>
                                        </p:tgtEl>
                                        <p:attrNameLst>
                                          <p:attrName>style.visibility</p:attrName>
                                        </p:attrNameLst>
                                      </p:cBhvr>
                                      <p:to>
                                        <p:strVal val="hidden"/>
                                      </p:to>
                                    </p:set>
                                  </p:childTnLst>
                                </p:cTn>
                              </p:par>
                              <p:par>
                                <p:cTn id="20" presetID="53" presetClass="exit" presetSubtype="32" fill="hold" grpId="0" nodeType="withEffect">
                                  <p:stCondLst>
                                    <p:cond delay="0"/>
                                  </p:stCondLst>
                                  <p:childTnLst>
                                    <p:anim calcmode="lin" valueType="num">
                                      <p:cBhvr>
                                        <p:cTn id="21" dur="500"/>
                                        <p:tgtEl>
                                          <p:spTgt spid="624"/>
                                        </p:tgtEl>
                                        <p:attrNameLst>
                                          <p:attrName>ppt_w</p:attrName>
                                        </p:attrNameLst>
                                      </p:cBhvr>
                                      <p:tavLst>
                                        <p:tav tm="0">
                                          <p:val>
                                            <p:strVal val="ppt_w"/>
                                          </p:val>
                                        </p:tav>
                                        <p:tav tm="100000">
                                          <p:val>
                                            <p:fltVal val="0"/>
                                          </p:val>
                                        </p:tav>
                                      </p:tavLst>
                                    </p:anim>
                                    <p:anim calcmode="lin" valueType="num">
                                      <p:cBhvr>
                                        <p:cTn id="22" dur="500"/>
                                        <p:tgtEl>
                                          <p:spTgt spid="624"/>
                                        </p:tgtEl>
                                        <p:attrNameLst>
                                          <p:attrName>ppt_h</p:attrName>
                                        </p:attrNameLst>
                                      </p:cBhvr>
                                      <p:tavLst>
                                        <p:tav tm="0">
                                          <p:val>
                                            <p:strVal val="ppt_h"/>
                                          </p:val>
                                        </p:tav>
                                        <p:tav tm="100000">
                                          <p:val>
                                            <p:fltVal val="0"/>
                                          </p:val>
                                        </p:tav>
                                      </p:tavLst>
                                    </p:anim>
                                    <p:animEffect transition="out" filter="fade">
                                      <p:cBhvr>
                                        <p:cTn id="23" dur="500"/>
                                        <p:tgtEl>
                                          <p:spTgt spid="624"/>
                                        </p:tgtEl>
                                      </p:cBhvr>
                                    </p:animEffect>
                                    <p:set>
                                      <p:cBhvr>
                                        <p:cTn id="24" dur="1" fill="hold">
                                          <p:stCondLst>
                                            <p:cond delay="499"/>
                                          </p:stCondLst>
                                        </p:cTn>
                                        <p:tgtEl>
                                          <p:spTgt spid="624"/>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1" restart="whenNotActive" fill="hold" evtFilter="cancelBubble" nodeType="interactiveSeq">
                <p:stCondLst>
                  <p:cond evt="onClick" delay="0">
                    <p:tgtEl>
                      <p:spTgt spid="23"/>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627"/>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76" grpId="0" animBg="1"/>
      <p:bldP spid="624" grpId="0" animBg="1"/>
      <p:bldP spid="3" grpId="0"/>
      <p:bldP spid="16" grpId="0" animBg="1"/>
      <p:bldP spid="20" grpId="0" animBg="1"/>
      <p:bldP spid="24" grpId="0" animBg="1"/>
      <p:bldP spid="25" grpId="0" animBg="1"/>
      <p:bldP spid="23" grpId="0" animBg="1"/>
      <p:bldP spid="23"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extLst>
              <p:ext uri="{D42A27DB-BD31-4B8C-83A1-F6EECF244321}">
                <p14:modId xmlns:p14="http://schemas.microsoft.com/office/powerpoint/2010/main" val="2456710418"/>
              </p:ext>
            </p:extLst>
          </p:nvPr>
        </p:nvGraphicFramePr>
        <p:xfrm>
          <a:off x="1169993" y="1111352"/>
          <a:ext cx="6660000" cy="3788111"/>
        </p:xfrm>
        <a:graphic>
          <a:graphicData uri="http://schemas.openxmlformats.org/drawingml/2006/table">
            <a:tbl>
              <a:tblPr rtl="1" firstRow="1" bandRow="1">
                <a:tableStyleId>{5C22544A-7EE6-4342-B048-85BDC9FD1C3A}</a:tableStyleId>
              </a:tblPr>
              <a:tblGrid>
                <a:gridCol w="1332000">
                  <a:extLst>
                    <a:ext uri="{9D8B030D-6E8A-4147-A177-3AD203B41FA5}">
                      <a16:colId xmlns:a16="http://schemas.microsoft.com/office/drawing/2014/main" val="20000"/>
                    </a:ext>
                  </a:extLst>
                </a:gridCol>
                <a:gridCol w="1332000">
                  <a:extLst>
                    <a:ext uri="{9D8B030D-6E8A-4147-A177-3AD203B41FA5}">
                      <a16:colId xmlns:a16="http://schemas.microsoft.com/office/drawing/2014/main" val="20001"/>
                    </a:ext>
                  </a:extLst>
                </a:gridCol>
                <a:gridCol w="1332000">
                  <a:extLst>
                    <a:ext uri="{9D8B030D-6E8A-4147-A177-3AD203B41FA5}">
                      <a16:colId xmlns:a16="http://schemas.microsoft.com/office/drawing/2014/main" val="20002"/>
                    </a:ext>
                  </a:extLst>
                </a:gridCol>
                <a:gridCol w="1332000">
                  <a:extLst>
                    <a:ext uri="{9D8B030D-6E8A-4147-A177-3AD203B41FA5}">
                      <a16:colId xmlns:a16="http://schemas.microsoft.com/office/drawing/2014/main" val="20003"/>
                    </a:ext>
                  </a:extLst>
                </a:gridCol>
                <a:gridCol w="1332000">
                  <a:extLst>
                    <a:ext uri="{9D8B030D-6E8A-4147-A177-3AD203B41FA5}">
                      <a16:colId xmlns:a16="http://schemas.microsoft.com/office/drawing/2014/main" val="20004"/>
                    </a:ext>
                  </a:extLst>
                </a:gridCol>
              </a:tblGrid>
              <a:tr h="530307">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r>
                        <a:rPr lang="he-IL" sz="2800" b="1" kern="1200" dirty="0">
                          <a:solidFill>
                            <a:srgbClr val="DF4B4D"/>
                          </a:solidFill>
                          <a:latin typeface="Calibri" panose="020F0502020204030204" pitchFamily="34" charset="0"/>
                          <a:ea typeface="+mn-ea"/>
                          <a:cs typeface="Calibri" panose="020F0502020204030204" pitchFamily="34" charset="0"/>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23389">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r>
                        <a:rPr lang="he-IL" sz="2800" dirty="0">
                          <a:solidFill>
                            <a:schemeClr val="tx1"/>
                          </a:solidFill>
                          <a:latin typeface="Arial" panose="020B0604020202020204" pitchFamily="34" charset="0"/>
                        </a:rPr>
                        <a:t> </a:t>
                      </a:r>
                      <a:endParaRPr lang="he-IL"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26883">
                <a:tc>
                  <a:txBody>
                    <a:bodyPr/>
                    <a:lstStyle/>
                    <a:p>
                      <a:pPr algn="l" rtl="1"/>
                      <a:r>
                        <a:rPr lang="he-IL" sz="2800" dirty="0">
                          <a:solidFill>
                            <a:schemeClr val="bg1"/>
                          </a:solidFill>
                          <a:latin typeface="Arial" panose="020B0604020202020204" pitchFamily="34"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5" name="מלבן 4"/>
          <p:cNvSpPr/>
          <p:nvPr/>
        </p:nvSpPr>
        <p:spPr>
          <a:xfrm>
            <a:off x="958242" y="62375"/>
            <a:ext cx="7227516" cy="954107"/>
          </a:xfrm>
          <a:prstGeom prst="rect">
            <a:avLst/>
          </a:prstGeom>
        </p:spPr>
        <p:txBody>
          <a:bodyPr wrap="square">
            <a:spAutoFit/>
          </a:bodyPr>
          <a:lstStyle/>
          <a:p>
            <a:r>
              <a:rPr lang="he-IL" sz="2800" dirty="0">
                <a:latin typeface="Calibri" panose="020F0502020204030204" pitchFamily="34" charset="0"/>
                <a:cs typeface="Calibri" panose="020F0502020204030204" pitchFamily="34" charset="0"/>
              </a:rPr>
              <a:t>כִּתְבוּ בַּמַחְבֶּרֶת אֶת כָּל תַרְגִילֵי הַחִבּוּר שֶבָּהֶם מְחֻבָּרִים שוֹנִים לְכָל סְכוּם.</a:t>
            </a:r>
          </a:p>
        </p:txBody>
      </p:sp>
      <p:pic>
        <p:nvPicPr>
          <p:cNvPr id="9" name="תמונה 8">
            <a:extLst>
              <a:ext uri="{FF2B5EF4-FFF2-40B4-BE49-F238E27FC236}">
                <a16:creationId xmlns:a16="http://schemas.microsoft.com/office/drawing/2014/main" id="{9C4A408F-3B1E-4D10-A733-8A3054F78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82130" y="5157192"/>
            <a:ext cx="978978" cy="1368152"/>
          </a:xfrm>
          <a:prstGeom prst="rect">
            <a:avLst/>
          </a:prstGeom>
        </p:spPr>
      </p:pic>
      <p:pic>
        <p:nvPicPr>
          <p:cNvPr id="15" name="תמונה 14"/>
          <p:cNvPicPr/>
          <p:nvPr/>
        </p:nvPicPr>
        <p:blipFill>
          <a:blip r:embed="rId4"/>
          <a:stretch>
            <a:fillRect/>
          </a:stretch>
        </p:blipFill>
        <p:spPr>
          <a:xfrm>
            <a:off x="141453" y="172793"/>
            <a:ext cx="955512" cy="949191"/>
          </a:xfrm>
          <a:prstGeom prst="rect">
            <a:avLst/>
          </a:prstGeom>
        </p:spPr>
      </p:pic>
      <p:pic>
        <p:nvPicPr>
          <p:cNvPr id="17" name="תמונה 16"/>
          <p:cNvPicPr/>
          <p:nvPr/>
        </p:nvPicPr>
        <p:blipFill>
          <a:blip r:embed="rId5"/>
          <a:stretch>
            <a:fillRect/>
          </a:stretch>
        </p:blipFill>
        <p:spPr>
          <a:xfrm>
            <a:off x="8209466" y="162850"/>
            <a:ext cx="766005" cy="791045"/>
          </a:xfrm>
          <a:prstGeom prst="rect">
            <a:avLst/>
          </a:prstGeom>
        </p:spPr>
      </p:pic>
      <p:sp>
        <p:nvSpPr>
          <p:cNvPr id="13" name="תיבת טקסט 12">
            <a:extLst>
              <a:ext uri="{FF2B5EF4-FFF2-40B4-BE49-F238E27FC236}">
                <a16:creationId xmlns:a16="http://schemas.microsoft.com/office/drawing/2014/main" id="{E93140B8-4EBD-40D6-901F-CF173AE2FFA2}"/>
              </a:ext>
            </a:extLst>
          </p:cNvPr>
          <p:cNvSpPr txBox="1"/>
          <p:nvPr/>
        </p:nvSpPr>
        <p:spPr>
          <a:xfrm>
            <a:off x="1236504" y="1679064"/>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6 + 0</a:t>
            </a:r>
          </a:p>
        </p:txBody>
      </p:sp>
      <p:sp>
        <p:nvSpPr>
          <p:cNvPr id="16" name="תיבת טקסט 15">
            <a:extLst>
              <a:ext uri="{FF2B5EF4-FFF2-40B4-BE49-F238E27FC236}">
                <a16:creationId xmlns:a16="http://schemas.microsoft.com/office/drawing/2014/main" id="{AAA06521-A5DF-4F63-8700-C16EDA8E6464}"/>
              </a:ext>
            </a:extLst>
          </p:cNvPr>
          <p:cNvSpPr txBox="1"/>
          <p:nvPr/>
        </p:nvSpPr>
        <p:spPr>
          <a:xfrm>
            <a:off x="1228283" y="2235357"/>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+ 1</a:t>
            </a:r>
          </a:p>
        </p:txBody>
      </p:sp>
      <p:sp>
        <p:nvSpPr>
          <p:cNvPr id="20" name="תיבת טקסט 19">
            <a:extLst>
              <a:ext uri="{FF2B5EF4-FFF2-40B4-BE49-F238E27FC236}">
                <a16:creationId xmlns:a16="http://schemas.microsoft.com/office/drawing/2014/main" id="{8DF19978-081B-43BB-97AC-B930BB2E3C29}"/>
              </a:ext>
            </a:extLst>
          </p:cNvPr>
          <p:cNvSpPr txBox="1"/>
          <p:nvPr/>
        </p:nvSpPr>
        <p:spPr>
          <a:xfrm>
            <a:off x="2583858" y="1698090"/>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7 + 0</a:t>
            </a:r>
          </a:p>
        </p:txBody>
      </p:sp>
      <p:sp>
        <p:nvSpPr>
          <p:cNvPr id="21" name="תיבת טקסט 20">
            <a:extLst>
              <a:ext uri="{FF2B5EF4-FFF2-40B4-BE49-F238E27FC236}">
                <a16:creationId xmlns:a16="http://schemas.microsoft.com/office/drawing/2014/main" id="{D77FBB7F-EF69-400B-A4B7-CBA8CA28E864}"/>
              </a:ext>
            </a:extLst>
          </p:cNvPr>
          <p:cNvSpPr txBox="1"/>
          <p:nvPr/>
        </p:nvSpPr>
        <p:spPr>
          <a:xfrm>
            <a:off x="2574886" y="2254309"/>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6 + 1  </a:t>
            </a:r>
          </a:p>
        </p:txBody>
      </p:sp>
      <p:sp>
        <p:nvSpPr>
          <p:cNvPr id="22" name="תיבת טקסט 21">
            <a:extLst>
              <a:ext uri="{FF2B5EF4-FFF2-40B4-BE49-F238E27FC236}">
                <a16:creationId xmlns:a16="http://schemas.microsoft.com/office/drawing/2014/main" id="{9ED343B3-362C-4B30-97EE-04A5ED13DE78}"/>
              </a:ext>
            </a:extLst>
          </p:cNvPr>
          <p:cNvSpPr txBox="1"/>
          <p:nvPr/>
        </p:nvSpPr>
        <p:spPr>
          <a:xfrm>
            <a:off x="2592628" y="279963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+ 2 </a:t>
            </a:r>
          </a:p>
        </p:txBody>
      </p:sp>
      <p:sp>
        <p:nvSpPr>
          <p:cNvPr id="24" name="תיבת טקסט 23">
            <a:extLst>
              <a:ext uri="{FF2B5EF4-FFF2-40B4-BE49-F238E27FC236}">
                <a16:creationId xmlns:a16="http://schemas.microsoft.com/office/drawing/2014/main" id="{3BD9A19C-C7FF-472C-97CE-0CFE1694BD9E}"/>
              </a:ext>
            </a:extLst>
          </p:cNvPr>
          <p:cNvSpPr txBox="1"/>
          <p:nvPr/>
        </p:nvSpPr>
        <p:spPr>
          <a:xfrm>
            <a:off x="3923930" y="1704989"/>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8 + 0  </a:t>
            </a:r>
          </a:p>
        </p:txBody>
      </p:sp>
      <p:sp>
        <p:nvSpPr>
          <p:cNvPr id="25" name="תיבת טקסט 24">
            <a:extLst>
              <a:ext uri="{FF2B5EF4-FFF2-40B4-BE49-F238E27FC236}">
                <a16:creationId xmlns:a16="http://schemas.microsoft.com/office/drawing/2014/main" id="{9202E0E8-610D-4592-8486-68F2DBF60BA5}"/>
              </a:ext>
            </a:extLst>
          </p:cNvPr>
          <p:cNvSpPr txBox="1"/>
          <p:nvPr/>
        </p:nvSpPr>
        <p:spPr>
          <a:xfrm>
            <a:off x="3933318" y="2261208"/>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7 + 1</a:t>
            </a:r>
          </a:p>
        </p:txBody>
      </p:sp>
      <p:sp>
        <p:nvSpPr>
          <p:cNvPr id="26" name="תיבת טקסט 25">
            <a:extLst>
              <a:ext uri="{FF2B5EF4-FFF2-40B4-BE49-F238E27FC236}">
                <a16:creationId xmlns:a16="http://schemas.microsoft.com/office/drawing/2014/main" id="{5BE21624-7C21-41E7-B6B1-19FC003BD2F6}"/>
              </a:ext>
            </a:extLst>
          </p:cNvPr>
          <p:cNvSpPr txBox="1"/>
          <p:nvPr/>
        </p:nvSpPr>
        <p:spPr>
          <a:xfrm>
            <a:off x="3923930" y="2778544"/>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6 + 2 </a:t>
            </a:r>
          </a:p>
        </p:txBody>
      </p:sp>
      <p:sp>
        <p:nvSpPr>
          <p:cNvPr id="29" name="תיבת טקסט 28">
            <a:extLst>
              <a:ext uri="{FF2B5EF4-FFF2-40B4-BE49-F238E27FC236}">
                <a16:creationId xmlns:a16="http://schemas.microsoft.com/office/drawing/2014/main" id="{705235CF-4166-4C06-A7B7-2E3710AB19C5}"/>
              </a:ext>
            </a:extLst>
          </p:cNvPr>
          <p:cNvSpPr txBox="1"/>
          <p:nvPr/>
        </p:nvSpPr>
        <p:spPr>
          <a:xfrm>
            <a:off x="5233059" y="1703668"/>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9 + 0</a:t>
            </a:r>
          </a:p>
        </p:txBody>
      </p:sp>
      <p:sp>
        <p:nvSpPr>
          <p:cNvPr id="30" name="תיבת טקסט 29">
            <a:extLst>
              <a:ext uri="{FF2B5EF4-FFF2-40B4-BE49-F238E27FC236}">
                <a16:creationId xmlns:a16="http://schemas.microsoft.com/office/drawing/2014/main" id="{AE9AB61C-4631-4C5A-B801-20C2DF08370C}"/>
              </a:ext>
            </a:extLst>
          </p:cNvPr>
          <p:cNvSpPr txBox="1"/>
          <p:nvPr/>
        </p:nvSpPr>
        <p:spPr>
          <a:xfrm>
            <a:off x="5233874" y="2274154"/>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8 + 1</a:t>
            </a:r>
          </a:p>
        </p:txBody>
      </p:sp>
      <p:sp>
        <p:nvSpPr>
          <p:cNvPr id="31" name="תיבת טקסט 30">
            <a:extLst>
              <a:ext uri="{FF2B5EF4-FFF2-40B4-BE49-F238E27FC236}">
                <a16:creationId xmlns:a16="http://schemas.microsoft.com/office/drawing/2014/main" id="{3F9C5F59-E33B-4AAB-9B16-D6EE863EE94C}"/>
              </a:ext>
            </a:extLst>
          </p:cNvPr>
          <p:cNvSpPr txBox="1"/>
          <p:nvPr/>
        </p:nvSpPr>
        <p:spPr>
          <a:xfrm>
            <a:off x="5233059" y="2804316"/>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7+ 2</a:t>
            </a:r>
          </a:p>
        </p:txBody>
      </p:sp>
      <p:sp>
        <p:nvSpPr>
          <p:cNvPr id="32" name="תיבת טקסט 31">
            <a:extLst>
              <a:ext uri="{FF2B5EF4-FFF2-40B4-BE49-F238E27FC236}">
                <a16:creationId xmlns:a16="http://schemas.microsoft.com/office/drawing/2014/main" id="{4CB10D3F-B8A5-4F48-8FFD-C375F698DB7D}"/>
              </a:ext>
            </a:extLst>
          </p:cNvPr>
          <p:cNvSpPr txBox="1"/>
          <p:nvPr/>
        </p:nvSpPr>
        <p:spPr>
          <a:xfrm>
            <a:off x="5233059" y="333930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8 + 3</a:t>
            </a:r>
          </a:p>
        </p:txBody>
      </p:sp>
      <p:sp>
        <p:nvSpPr>
          <p:cNvPr id="34" name="תיבת טקסט 33">
            <a:extLst>
              <a:ext uri="{FF2B5EF4-FFF2-40B4-BE49-F238E27FC236}">
                <a16:creationId xmlns:a16="http://schemas.microsoft.com/office/drawing/2014/main" id="{300A7EB6-B037-41D2-BAB9-A5BD0098773A}"/>
              </a:ext>
            </a:extLst>
          </p:cNvPr>
          <p:cNvSpPr txBox="1"/>
          <p:nvPr/>
        </p:nvSpPr>
        <p:spPr>
          <a:xfrm>
            <a:off x="6588226" y="1704989"/>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10 + 0</a:t>
            </a:r>
          </a:p>
        </p:txBody>
      </p:sp>
      <p:sp>
        <p:nvSpPr>
          <p:cNvPr id="35" name="תיבת טקסט 34">
            <a:extLst>
              <a:ext uri="{FF2B5EF4-FFF2-40B4-BE49-F238E27FC236}">
                <a16:creationId xmlns:a16="http://schemas.microsoft.com/office/drawing/2014/main" id="{7DA3896E-9321-4AED-BA58-7A0BB104CA53}"/>
              </a:ext>
            </a:extLst>
          </p:cNvPr>
          <p:cNvSpPr txBox="1"/>
          <p:nvPr/>
        </p:nvSpPr>
        <p:spPr>
          <a:xfrm>
            <a:off x="6559676" y="228053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9 + 1 </a:t>
            </a:r>
          </a:p>
        </p:txBody>
      </p:sp>
      <p:sp>
        <p:nvSpPr>
          <p:cNvPr id="36" name="תיבת טקסט 35">
            <a:extLst>
              <a:ext uri="{FF2B5EF4-FFF2-40B4-BE49-F238E27FC236}">
                <a16:creationId xmlns:a16="http://schemas.microsoft.com/office/drawing/2014/main" id="{B68773C1-0BE3-4C2D-A630-C5F90850A430}"/>
              </a:ext>
            </a:extLst>
          </p:cNvPr>
          <p:cNvSpPr txBox="1"/>
          <p:nvPr/>
        </p:nvSpPr>
        <p:spPr>
          <a:xfrm>
            <a:off x="6561403" y="2793667"/>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8 + 2</a:t>
            </a:r>
          </a:p>
        </p:txBody>
      </p:sp>
      <p:sp>
        <p:nvSpPr>
          <p:cNvPr id="37" name="תיבת טקסט 36">
            <a:extLst>
              <a:ext uri="{FF2B5EF4-FFF2-40B4-BE49-F238E27FC236}">
                <a16:creationId xmlns:a16="http://schemas.microsoft.com/office/drawing/2014/main" id="{47BC0F9A-DCD7-48E7-9322-126303ACDB2E}"/>
              </a:ext>
            </a:extLst>
          </p:cNvPr>
          <p:cNvSpPr txBox="1"/>
          <p:nvPr/>
        </p:nvSpPr>
        <p:spPr>
          <a:xfrm>
            <a:off x="6568557" y="3311675"/>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7 + 3</a:t>
            </a:r>
          </a:p>
        </p:txBody>
      </p:sp>
      <p:pic>
        <p:nvPicPr>
          <p:cNvPr id="42" name="תמונה 41">
            <a:extLst>
              <a:ext uri="{FF2B5EF4-FFF2-40B4-BE49-F238E27FC236}">
                <a16:creationId xmlns:a16="http://schemas.microsoft.com/office/drawing/2014/main" id="{39B8256F-8C71-4B29-8ACB-68D37F221A4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996" t="8700" r="21215"/>
          <a:stretch/>
        </p:blipFill>
        <p:spPr>
          <a:xfrm>
            <a:off x="7048957" y="5039071"/>
            <a:ext cx="1138520" cy="1604394"/>
          </a:xfrm>
          <a:prstGeom prst="rect">
            <a:avLst/>
          </a:prstGeom>
        </p:spPr>
      </p:pic>
      <p:sp>
        <p:nvSpPr>
          <p:cNvPr id="43" name="לחצו עלי">
            <a:extLst>
              <a:ext uri="{FF2B5EF4-FFF2-40B4-BE49-F238E27FC236}">
                <a16:creationId xmlns:a16="http://schemas.microsoft.com/office/drawing/2014/main" id="{0D64E1A3-21A7-4D15-91A6-C830968094AE}"/>
              </a:ext>
            </a:extLst>
          </p:cNvPr>
          <p:cNvSpPr/>
          <p:nvPr/>
        </p:nvSpPr>
        <p:spPr>
          <a:xfrm>
            <a:off x="2926823" y="516646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הַתַרְגִילִים. </a:t>
            </a:r>
            <a:endParaRPr lang="en-IL" sz="2800" dirty="0"/>
          </a:p>
        </p:txBody>
      </p:sp>
      <p:sp>
        <p:nvSpPr>
          <p:cNvPr id="44" name="בועית דיבור - בת">
            <a:extLst>
              <a:ext uri="{FF2B5EF4-FFF2-40B4-BE49-F238E27FC236}">
                <a16:creationId xmlns:a16="http://schemas.microsoft.com/office/drawing/2014/main" id="{5D7CC494-6B17-454C-8F13-D28B8EB65112}"/>
              </a:ext>
            </a:extLst>
          </p:cNvPr>
          <p:cNvSpPr/>
          <p:nvPr/>
        </p:nvSpPr>
        <p:spPr>
          <a:xfrm>
            <a:off x="1134136" y="4446856"/>
            <a:ext cx="2708696" cy="2503202"/>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216000" rIns="144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הִתְבּוֹנַנְתִי בַּשוּרוֹת וְגִלִיתִי דְבָרִים מְעַנְיְנִים. </a:t>
            </a:r>
          </a:p>
          <a:p>
            <a:pPr algn="ctr"/>
            <a:r>
              <a:rPr lang="he-IL" sz="2800" dirty="0">
                <a:solidFill>
                  <a:schemeClr val="bg1"/>
                </a:solidFill>
                <a:latin typeface="Calibri" panose="020F0502020204030204" pitchFamily="34" charset="0"/>
                <a:cs typeface="Calibri" panose="020F0502020204030204" pitchFamily="34" charset="0"/>
              </a:rPr>
              <a:t>מָה גִלְתָה קֶרֶן?</a:t>
            </a:r>
          </a:p>
        </p:txBody>
      </p:sp>
      <p:sp>
        <p:nvSpPr>
          <p:cNvPr id="45" name="צורה חופשית: צורה 44">
            <a:extLst>
              <a:ext uri="{FF2B5EF4-FFF2-40B4-BE49-F238E27FC236}">
                <a16:creationId xmlns:a16="http://schemas.microsoft.com/office/drawing/2014/main" id="{02F7D3DA-C813-4AED-BAB0-53F3ED395DFA}"/>
              </a:ext>
            </a:extLst>
          </p:cNvPr>
          <p:cNvSpPr/>
          <p:nvPr/>
        </p:nvSpPr>
        <p:spPr>
          <a:xfrm>
            <a:off x="4206405" y="4600653"/>
            <a:ext cx="2808312" cy="1912253"/>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540000" rIns="4572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הִתְבּוֹנַנְתִי ב</a:t>
            </a:r>
            <a:r>
              <a:rPr lang="he-IL" sz="2800" b="1" dirty="0">
                <a:solidFill>
                  <a:schemeClr val="bg1"/>
                </a:solidFill>
                <a:latin typeface="Calibri" panose="020F0502020204030204" pitchFamily="34" charset="0"/>
                <a:cs typeface="Calibri" panose="020F0502020204030204" pitchFamily="34" charset="0"/>
              </a:rPr>
              <a:t>ַּ</a:t>
            </a:r>
            <a:r>
              <a:rPr lang="he-IL" sz="2800" dirty="0">
                <a:solidFill>
                  <a:schemeClr val="bg1"/>
                </a:solidFill>
                <a:latin typeface="Calibri" panose="020F0502020204030204" pitchFamily="34" charset="0"/>
                <a:cs typeface="Calibri" panose="020F0502020204030204" pitchFamily="34" charset="0"/>
              </a:rPr>
              <a:t>טוּרִים וְגִלִיתִי דְבָרִים מְעַנְיְנִים. </a:t>
            </a:r>
          </a:p>
          <a:p>
            <a:pPr algn="ctr"/>
            <a:r>
              <a:rPr lang="he-IL" sz="2800" dirty="0">
                <a:solidFill>
                  <a:schemeClr val="bg1"/>
                </a:solidFill>
                <a:latin typeface="Calibri" panose="020F0502020204030204" pitchFamily="34" charset="0"/>
                <a:cs typeface="Calibri" panose="020F0502020204030204" pitchFamily="34" charset="0"/>
              </a:rPr>
              <a:t>מָה גִלָה תוֹם?</a:t>
            </a:r>
          </a:p>
        </p:txBody>
      </p:sp>
      <p:sp>
        <p:nvSpPr>
          <p:cNvPr id="27" name="תיבת טקסט 26">
            <a:extLst>
              <a:ext uri="{FF2B5EF4-FFF2-40B4-BE49-F238E27FC236}">
                <a16:creationId xmlns:a16="http://schemas.microsoft.com/office/drawing/2014/main" id="{07BC5EE4-6444-41F1-9AE2-BE1741CF1B2F}"/>
              </a:ext>
            </a:extLst>
          </p:cNvPr>
          <p:cNvSpPr txBox="1"/>
          <p:nvPr/>
        </p:nvSpPr>
        <p:spPr>
          <a:xfrm>
            <a:off x="1228283" y="2743797"/>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4 + 2</a:t>
            </a:r>
          </a:p>
        </p:txBody>
      </p:sp>
      <p:sp>
        <p:nvSpPr>
          <p:cNvPr id="28" name="תיבת טקסט 27">
            <a:extLst>
              <a:ext uri="{FF2B5EF4-FFF2-40B4-BE49-F238E27FC236}">
                <a16:creationId xmlns:a16="http://schemas.microsoft.com/office/drawing/2014/main" id="{C6354A8B-A6D2-4A07-A9F1-0F070105B2C5}"/>
              </a:ext>
            </a:extLst>
          </p:cNvPr>
          <p:cNvSpPr txBox="1"/>
          <p:nvPr/>
        </p:nvSpPr>
        <p:spPr>
          <a:xfrm>
            <a:off x="2629349" y="3343205"/>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4 + 3 </a:t>
            </a:r>
          </a:p>
        </p:txBody>
      </p:sp>
      <p:sp>
        <p:nvSpPr>
          <p:cNvPr id="33" name="תיבת טקסט 32">
            <a:extLst>
              <a:ext uri="{FF2B5EF4-FFF2-40B4-BE49-F238E27FC236}">
                <a16:creationId xmlns:a16="http://schemas.microsoft.com/office/drawing/2014/main" id="{09EA11C3-95A6-4F29-9246-721190E6ABF1}"/>
              </a:ext>
            </a:extLst>
          </p:cNvPr>
          <p:cNvSpPr txBox="1"/>
          <p:nvPr/>
        </p:nvSpPr>
        <p:spPr>
          <a:xfrm>
            <a:off x="3960651" y="3322118"/>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+ 3 </a:t>
            </a:r>
          </a:p>
        </p:txBody>
      </p:sp>
      <p:sp>
        <p:nvSpPr>
          <p:cNvPr id="38" name="תיבת טקסט 37">
            <a:extLst>
              <a:ext uri="{FF2B5EF4-FFF2-40B4-BE49-F238E27FC236}">
                <a16:creationId xmlns:a16="http://schemas.microsoft.com/office/drawing/2014/main" id="{5E3DF610-691D-45C7-9B8B-67D13EBE4CFD}"/>
              </a:ext>
            </a:extLst>
          </p:cNvPr>
          <p:cNvSpPr txBox="1"/>
          <p:nvPr/>
        </p:nvSpPr>
        <p:spPr>
          <a:xfrm>
            <a:off x="1265004" y="328737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3 + 3</a:t>
            </a:r>
          </a:p>
        </p:txBody>
      </p:sp>
      <p:sp>
        <p:nvSpPr>
          <p:cNvPr id="39" name="תיבת טקסט 38">
            <a:extLst>
              <a:ext uri="{FF2B5EF4-FFF2-40B4-BE49-F238E27FC236}">
                <a16:creationId xmlns:a16="http://schemas.microsoft.com/office/drawing/2014/main" id="{9FCD26D3-3DAD-40F5-A75F-BE7332C8B077}"/>
              </a:ext>
            </a:extLst>
          </p:cNvPr>
          <p:cNvSpPr txBox="1"/>
          <p:nvPr/>
        </p:nvSpPr>
        <p:spPr>
          <a:xfrm>
            <a:off x="5252728" y="3837314"/>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+ 4</a:t>
            </a:r>
          </a:p>
        </p:txBody>
      </p:sp>
      <p:sp>
        <p:nvSpPr>
          <p:cNvPr id="40" name="תיבת טקסט 39">
            <a:extLst>
              <a:ext uri="{FF2B5EF4-FFF2-40B4-BE49-F238E27FC236}">
                <a16:creationId xmlns:a16="http://schemas.microsoft.com/office/drawing/2014/main" id="{466EF76E-8920-4F41-9D60-35D04A8235DB}"/>
              </a:ext>
            </a:extLst>
          </p:cNvPr>
          <p:cNvSpPr txBox="1"/>
          <p:nvPr/>
        </p:nvSpPr>
        <p:spPr>
          <a:xfrm>
            <a:off x="6588226" y="3809688"/>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6 + 4</a:t>
            </a:r>
          </a:p>
        </p:txBody>
      </p:sp>
      <p:sp>
        <p:nvSpPr>
          <p:cNvPr id="46" name="תיבת טקסט 45">
            <a:extLst>
              <a:ext uri="{FF2B5EF4-FFF2-40B4-BE49-F238E27FC236}">
                <a16:creationId xmlns:a16="http://schemas.microsoft.com/office/drawing/2014/main" id="{17E764BE-AAAE-4A91-B6EE-B0F9AC65BA0C}"/>
              </a:ext>
            </a:extLst>
          </p:cNvPr>
          <p:cNvSpPr txBox="1"/>
          <p:nvPr/>
        </p:nvSpPr>
        <p:spPr>
          <a:xfrm>
            <a:off x="3980320" y="3820131"/>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4 + 4 </a:t>
            </a:r>
          </a:p>
        </p:txBody>
      </p:sp>
      <p:sp>
        <p:nvSpPr>
          <p:cNvPr id="48" name="תיבת טקסט 47">
            <a:extLst>
              <a:ext uri="{FF2B5EF4-FFF2-40B4-BE49-F238E27FC236}">
                <a16:creationId xmlns:a16="http://schemas.microsoft.com/office/drawing/2014/main" id="{5BDAB1FF-1CF2-4942-9476-4D1FFFA2337E}"/>
              </a:ext>
            </a:extLst>
          </p:cNvPr>
          <p:cNvSpPr txBox="1"/>
          <p:nvPr/>
        </p:nvSpPr>
        <p:spPr>
          <a:xfrm>
            <a:off x="6559676" y="4370655"/>
            <a:ext cx="1170360" cy="523220"/>
          </a:xfrm>
          <a:prstGeom prst="rect">
            <a:avLst/>
          </a:prstGeom>
          <a:noFill/>
        </p:spPr>
        <p:txBody>
          <a:bodyPr wrap="square">
            <a:spAutoFit/>
          </a:bodyPr>
          <a:lstStyle/>
          <a:p>
            <a:pPr algn="ctr" rtl="1"/>
            <a:r>
              <a:rPr lang="he-IL" sz="2800" dirty="0">
                <a:solidFill>
                  <a:schemeClr val="tx1"/>
                </a:solidFill>
                <a:latin typeface="Calibri" panose="020F0502020204030204" pitchFamily="34" charset="0"/>
                <a:cs typeface="Calibri" panose="020F0502020204030204" pitchFamily="34" charset="0"/>
              </a:rPr>
              <a:t>5 + 5</a:t>
            </a:r>
          </a:p>
        </p:txBody>
      </p:sp>
    </p:spTree>
    <p:extLst>
      <p:ext uri="{BB962C8B-B14F-4D97-AF65-F5344CB8AC3E}">
        <p14:creationId xmlns:p14="http://schemas.microsoft.com/office/powerpoint/2010/main" val="41345713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par>
                          <p:cTn id="49" fill="hold">
                            <p:stCondLst>
                              <p:cond delay="0"/>
                            </p:stCondLst>
                            <p:childTnLst>
                              <p:par>
                                <p:cTn id="50" presetID="1"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childTnLst>
                          </p:cTn>
                        </p:par>
                        <p:par>
                          <p:cTn id="52" fill="hold">
                            <p:stCondLst>
                              <p:cond delay="0"/>
                            </p:stCondLst>
                            <p:childTnLst>
                              <p:par>
                                <p:cTn id="53" presetID="1" presetClass="entr" presetSubtype="0"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childTnLst>
                                </p:cTn>
                              </p:par>
                            </p:childTnLst>
                          </p:cTn>
                        </p:par>
                        <p:par>
                          <p:cTn id="58" fill="hold">
                            <p:stCondLst>
                              <p:cond delay="0"/>
                            </p:stCondLst>
                            <p:childTnLst>
                              <p:par>
                                <p:cTn id="59" presetID="1"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childTnLst>
                          </p:cTn>
                        </p:par>
                        <p:par>
                          <p:cTn id="61" fill="hold">
                            <p:stCondLst>
                              <p:cond delay="0"/>
                            </p:stCondLst>
                            <p:childTnLst>
                              <p:par>
                                <p:cTn id="62" presetID="1"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childTnLst>
                                </p:cTn>
                              </p:par>
                            </p:childTnLst>
                          </p:cTn>
                        </p:par>
                        <p:par>
                          <p:cTn id="64" fill="hold">
                            <p:stCondLst>
                              <p:cond delay="0"/>
                            </p:stCondLst>
                            <p:childTnLst>
                              <p:par>
                                <p:cTn id="65" presetID="1"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childTnLst>
                                </p:cTn>
                              </p:par>
                            </p:childTnLst>
                          </p:cTn>
                        </p:par>
                        <p:par>
                          <p:cTn id="70" fill="hold">
                            <p:stCondLst>
                              <p:cond delay="0"/>
                            </p:stCondLst>
                            <p:childTnLst>
                              <p:par>
                                <p:cTn id="71" presetID="1" presetClass="entr" presetSubtype="0"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childTnLst>
                          </p:cTn>
                        </p:par>
                        <p:par>
                          <p:cTn id="73" fill="hold">
                            <p:stCondLst>
                              <p:cond delay="0"/>
                            </p:stCondLst>
                            <p:childTnLst>
                              <p:par>
                                <p:cTn id="74" presetID="1"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childTnLst>
                                </p:cTn>
                              </p:par>
                              <p:par>
                                <p:cTn id="76" presetID="1" presetClass="exit" presetSubtype="0" fill="hold" grpId="0" nodeType="withEffect">
                                  <p:stCondLst>
                                    <p:cond delay="0"/>
                                  </p:stCondLst>
                                  <p:childTnLst>
                                    <p:set>
                                      <p:cBhvr>
                                        <p:cTn id="77" dur="1" fill="hold">
                                          <p:stCondLst>
                                            <p:cond delay="0"/>
                                          </p:stCondLst>
                                        </p:cTn>
                                        <p:tgtEl>
                                          <p:spTgt spid="43"/>
                                        </p:tgtEl>
                                        <p:attrNameLst>
                                          <p:attrName>style.visibility</p:attrName>
                                        </p:attrNameLst>
                                      </p:cBhvr>
                                      <p:to>
                                        <p:strVal val="hidden"/>
                                      </p:to>
                                    </p:set>
                                  </p:childTnLst>
                                </p:cTn>
                              </p:par>
                            </p:childTnLst>
                          </p:cTn>
                        </p:par>
                        <p:par>
                          <p:cTn id="78" fill="hold">
                            <p:stCondLst>
                              <p:cond delay="0"/>
                            </p:stCondLst>
                            <p:childTnLst>
                              <p:par>
                                <p:cTn id="79" presetID="1" presetClass="entr" presetSubtype="0" fill="hold" grpId="0" nodeType="afterEffect">
                                  <p:stCondLst>
                                    <p:cond delay="125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childTnLst>
                                </p:cTn>
                              </p:par>
                            </p:childTnLst>
                          </p:cTn>
                        </p:par>
                        <p:par>
                          <p:cTn id="85" fill="hold">
                            <p:stCondLst>
                              <p:cond delay="1250"/>
                            </p:stCondLst>
                            <p:childTnLst>
                              <p:par>
                                <p:cTn id="86" presetID="1" presetClass="entr" presetSubtype="0" fill="hold" grpId="0" nodeType="afterEffect">
                                  <p:stCondLst>
                                    <p:cond delay="1250"/>
                                  </p:stCondLst>
                                  <p:childTnLst>
                                    <p:set>
                                      <p:cBhvr>
                                        <p:cTn id="87"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childTnLst>
        </p:cTn>
      </p:par>
    </p:tnLst>
    <p:bldLst>
      <p:bldP spid="13" grpId="0"/>
      <p:bldP spid="16" grpId="0"/>
      <p:bldP spid="20" grpId="0"/>
      <p:bldP spid="21" grpId="0"/>
      <p:bldP spid="22" grpId="0"/>
      <p:bldP spid="24" grpId="0"/>
      <p:bldP spid="25" grpId="0"/>
      <p:bldP spid="26" grpId="0"/>
      <p:bldP spid="29" grpId="0"/>
      <p:bldP spid="30" grpId="0"/>
      <p:bldP spid="31" grpId="0"/>
      <p:bldP spid="32" grpId="0"/>
      <p:bldP spid="34" grpId="0"/>
      <p:bldP spid="35" grpId="0"/>
      <p:bldP spid="36" grpId="0"/>
      <p:bldP spid="37" grpId="0"/>
      <p:bldP spid="43" grpId="0" animBg="1"/>
      <p:bldP spid="44" grpId="0" animBg="1"/>
      <p:bldP spid="45" grpId="0" animBg="1"/>
      <p:bldP spid="27" grpId="0"/>
      <p:bldP spid="28" grpId="0"/>
      <p:bldP spid="33" grpId="0"/>
      <p:bldP spid="38" grpId="0"/>
      <p:bldP spid="39" grpId="0"/>
      <p:bldP spid="40" grpId="0"/>
      <p:bldP spid="46" grpId="0"/>
      <p:bldP spid="4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
          <p:cNvGraphicFramePr>
            <a:graphicFrameLocks noGrp="1"/>
          </p:cNvGraphicFramePr>
          <p:nvPr/>
        </p:nvGraphicFramePr>
        <p:xfrm>
          <a:off x="1096965" y="1361740"/>
          <a:ext cx="6660000" cy="4841877"/>
        </p:xfrm>
        <a:graphic>
          <a:graphicData uri="http://schemas.openxmlformats.org/drawingml/2006/table">
            <a:tbl>
              <a:tblPr rtl="1" firstRow="1" bandRow="1">
                <a:tableStyleId>{5C22544A-7EE6-4342-B048-85BDC9FD1C3A}</a:tableStyleId>
              </a:tblPr>
              <a:tblGrid>
                <a:gridCol w="1332000">
                  <a:extLst>
                    <a:ext uri="{9D8B030D-6E8A-4147-A177-3AD203B41FA5}">
                      <a16:colId xmlns:a16="http://schemas.microsoft.com/office/drawing/2014/main" val="20000"/>
                    </a:ext>
                  </a:extLst>
                </a:gridCol>
                <a:gridCol w="1332000">
                  <a:extLst>
                    <a:ext uri="{9D8B030D-6E8A-4147-A177-3AD203B41FA5}">
                      <a16:colId xmlns:a16="http://schemas.microsoft.com/office/drawing/2014/main" val="20001"/>
                    </a:ext>
                  </a:extLst>
                </a:gridCol>
                <a:gridCol w="1332000">
                  <a:extLst>
                    <a:ext uri="{9D8B030D-6E8A-4147-A177-3AD203B41FA5}">
                      <a16:colId xmlns:a16="http://schemas.microsoft.com/office/drawing/2014/main" val="20002"/>
                    </a:ext>
                  </a:extLst>
                </a:gridCol>
                <a:gridCol w="1332000">
                  <a:extLst>
                    <a:ext uri="{9D8B030D-6E8A-4147-A177-3AD203B41FA5}">
                      <a16:colId xmlns:a16="http://schemas.microsoft.com/office/drawing/2014/main" val="20003"/>
                    </a:ext>
                  </a:extLst>
                </a:gridCol>
                <a:gridCol w="1332000">
                  <a:extLst>
                    <a:ext uri="{9D8B030D-6E8A-4147-A177-3AD203B41FA5}">
                      <a16:colId xmlns:a16="http://schemas.microsoft.com/office/drawing/2014/main" val="20004"/>
                    </a:ext>
                  </a:extLst>
                </a:gridCol>
              </a:tblGrid>
              <a:tr h="530307">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rtl="1"/>
                      <a:endParaRPr lang="he-IL" sz="2800" b="1" kern="1200" dirty="0">
                        <a:solidFill>
                          <a:srgbClr val="DF4B4D"/>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0"/>
                  </a:ext>
                </a:extLst>
              </a:tr>
              <a:tr h="623389">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r>
                        <a:rPr lang="he-IL" sz="2800" dirty="0">
                          <a:solidFill>
                            <a:schemeClr val="tx1"/>
                          </a:solidFill>
                          <a:latin typeface="Arial" panose="020B0604020202020204" pitchFamily="34" charset="0"/>
                        </a:rPr>
                        <a:t> </a:t>
                      </a:r>
                      <a:endParaRPr lang="he-IL" sz="2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26883">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tx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26883">
                <a:tc>
                  <a:txBody>
                    <a:bodyPr/>
                    <a:lstStyle/>
                    <a:p>
                      <a:pPr algn="l" rtl="1"/>
                      <a:r>
                        <a:rPr lang="he-IL" sz="2800" dirty="0">
                          <a:solidFill>
                            <a:schemeClr val="bg1"/>
                          </a:solidFill>
                          <a:latin typeface="Arial" panose="020B0604020202020204" pitchFamily="34"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26883">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6247504"/>
                  </a:ext>
                </a:extLst>
              </a:tr>
              <a:tr h="526883">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1"/>
                      <a:endParaRPr lang="he-IL" sz="2800" dirty="0">
                        <a:solidFill>
                          <a:schemeClr val="bg1"/>
                        </a:solidFill>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2191476"/>
                  </a:ext>
                </a:extLst>
              </a:tr>
            </a:tbl>
          </a:graphicData>
        </a:graphic>
      </p:graphicFrame>
      <p:sp>
        <p:nvSpPr>
          <p:cNvPr id="5" name="מלבן 4"/>
          <p:cNvSpPr/>
          <p:nvPr/>
        </p:nvSpPr>
        <p:spPr>
          <a:xfrm>
            <a:off x="780663" y="177873"/>
            <a:ext cx="7227516" cy="954107"/>
          </a:xfrm>
          <a:prstGeom prst="rect">
            <a:avLst/>
          </a:prstGeom>
        </p:spPr>
        <p:txBody>
          <a:bodyPr wrap="square">
            <a:spAutoFit/>
          </a:bodyPr>
          <a:lstStyle/>
          <a:p>
            <a:r>
              <a:rPr lang="he-IL" sz="2800" dirty="0">
                <a:latin typeface="Calibri" panose="020F0502020204030204" pitchFamily="34" charset="0"/>
                <a:cs typeface="Calibri" panose="020F0502020204030204" pitchFamily="34" charset="0"/>
              </a:rPr>
              <a:t>אִם תִרְצוּ, תוּכְלוּ לְהַמְשִיךְ לִמְצֹא תַרְגִילֵי חִבּוּר לִסְכוּמִים נוֹסָפִים.</a:t>
            </a:r>
          </a:p>
        </p:txBody>
      </p:sp>
      <p:pic>
        <p:nvPicPr>
          <p:cNvPr id="9" name="תמונה 8">
            <a:extLst>
              <a:ext uri="{FF2B5EF4-FFF2-40B4-BE49-F238E27FC236}">
                <a16:creationId xmlns:a16="http://schemas.microsoft.com/office/drawing/2014/main" id="{9C4A408F-3B1E-4D10-A733-8A3054F78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flipH="1">
            <a:off x="82132" y="5265154"/>
            <a:ext cx="955510" cy="1335355"/>
          </a:xfrm>
          <a:prstGeom prst="rect">
            <a:avLst/>
          </a:prstGeom>
        </p:spPr>
      </p:pic>
      <p:pic>
        <p:nvPicPr>
          <p:cNvPr id="15" name="תמונה 14"/>
          <p:cNvPicPr/>
          <p:nvPr/>
        </p:nvPicPr>
        <p:blipFill>
          <a:blip r:embed="rId4"/>
          <a:stretch>
            <a:fillRect/>
          </a:stretch>
        </p:blipFill>
        <p:spPr>
          <a:xfrm>
            <a:off x="141453" y="172793"/>
            <a:ext cx="955512" cy="949191"/>
          </a:xfrm>
          <a:prstGeom prst="rect">
            <a:avLst/>
          </a:prstGeom>
        </p:spPr>
      </p:pic>
      <p:pic>
        <p:nvPicPr>
          <p:cNvPr id="17" name="תמונה 16"/>
          <p:cNvPicPr/>
          <p:nvPr/>
        </p:nvPicPr>
        <p:blipFill>
          <a:blip r:embed="rId5"/>
          <a:stretch>
            <a:fillRect/>
          </a:stretch>
        </p:blipFill>
        <p:spPr>
          <a:xfrm>
            <a:off x="8209466" y="162850"/>
            <a:ext cx="766005" cy="791045"/>
          </a:xfrm>
          <a:prstGeom prst="rect">
            <a:avLst/>
          </a:prstGeom>
        </p:spPr>
      </p:pic>
      <p:pic>
        <p:nvPicPr>
          <p:cNvPr id="42" name="תמונה 41">
            <a:extLst>
              <a:ext uri="{FF2B5EF4-FFF2-40B4-BE49-F238E27FC236}">
                <a16:creationId xmlns:a16="http://schemas.microsoft.com/office/drawing/2014/main" id="{39B8256F-8C71-4B29-8ACB-68D37F221A4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996" t="8700" r="21215"/>
          <a:stretch/>
        </p:blipFill>
        <p:spPr>
          <a:xfrm>
            <a:off x="7923349" y="5229242"/>
            <a:ext cx="1138520" cy="1604394"/>
          </a:xfrm>
          <a:prstGeom prst="rect">
            <a:avLst/>
          </a:prstGeom>
        </p:spPr>
      </p:pic>
    </p:spTree>
    <p:extLst>
      <p:ext uri="{BB962C8B-B14F-4D97-AF65-F5344CB8AC3E}">
        <p14:creationId xmlns:p14="http://schemas.microsoft.com/office/powerpoint/2010/main" val="338720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סיכום הצעה 2</a:t>
            </a:r>
          </a:p>
        </p:txBody>
      </p:sp>
      <p:sp>
        <p:nvSpPr>
          <p:cNvPr id="4" name="TextBox 2">
            <a:extLst>
              <a:ext uri="{FF2B5EF4-FFF2-40B4-BE49-F238E27FC236}">
                <a16:creationId xmlns:a16="http://schemas.microsoft.com/office/drawing/2014/main" id="{8B262032-CF99-40B2-A371-231496A2F3ED}"/>
              </a:ext>
            </a:extLst>
          </p:cNvPr>
          <p:cNvSpPr txBox="1"/>
          <p:nvPr/>
        </p:nvSpPr>
        <p:spPr>
          <a:xfrm>
            <a:off x="611560" y="2420888"/>
            <a:ext cx="7704856" cy="3046988"/>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נבקש מהתלמידים למצוא לכל תרגיל נתון בטור השמאלי שני תרגילים שסכומם שווה בטור הימני. נבקש מהם להסביר במילים שלהם מדוע הסכומים שווים.</a:t>
            </a:r>
          </a:p>
          <a:p>
            <a:r>
              <a:rPr lang="he-IL" sz="2400" dirty="0">
                <a:latin typeface="Calibri" panose="020F0502020204030204" pitchFamily="34" charset="0"/>
                <a:cs typeface="Calibri" panose="020F0502020204030204" pitchFamily="34" charset="0"/>
              </a:rPr>
              <a:t>בהמשך נבקש מהם להוסיף תרגיל אחד לפחות לכל שלשת תרגילים.</a:t>
            </a:r>
          </a:p>
          <a:p>
            <a:r>
              <a:rPr lang="he-IL" sz="2400" dirty="0">
                <a:latin typeface="Calibri" panose="020F0502020204030204" pitchFamily="34" charset="0"/>
                <a:cs typeface="Calibri" panose="020F0502020204030204" pitchFamily="34" charset="0"/>
              </a:rPr>
              <a:t>הפעילות הנוספת היא משחק 'הפוך בה': נבקש מהתלמידים לאתר זוגות של תרגילים שסכומם שווה.</a:t>
            </a:r>
          </a:p>
          <a:p>
            <a:r>
              <a:rPr lang="he-IL" sz="2400" dirty="0">
                <a:latin typeface="Calibri" panose="020F0502020204030204" pitchFamily="34" charset="0"/>
                <a:cs typeface="Calibri" panose="020F0502020204030204" pitchFamily="34" charset="0"/>
              </a:rPr>
              <a:t>כדאי לחתור בדיון </a:t>
            </a:r>
            <a:r>
              <a:rPr lang="he-IL" sz="2400">
                <a:latin typeface="Calibri" panose="020F0502020204030204" pitchFamily="34" charset="0"/>
                <a:cs typeface="Calibri" panose="020F0502020204030204" pitchFamily="34" charset="0"/>
              </a:rPr>
              <a:t>להסבר תוך </a:t>
            </a:r>
            <a:r>
              <a:rPr lang="he-IL" sz="2400" dirty="0">
                <a:latin typeface="Calibri" panose="020F0502020204030204" pitchFamily="34" charset="0"/>
                <a:cs typeface="Calibri" panose="020F0502020204030204" pitchFamily="34" charset="0"/>
              </a:rPr>
              <a:t>התייחסות לקשר בין המחוברים והסכום: מחובר אחד גדל ומחובר שני קטן באותו מספר הסכום לא משתנה. </a:t>
            </a:r>
          </a:p>
        </p:txBody>
      </p:sp>
    </p:spTree>
    <p:extLst>
      <p:ext uri="{BB962C8B-B14F-4D97-AF65-F5344CB8AC3E}">
        <p14:creationId xmlns:p14="http://schemas.microsoft.com/office/powerpoint/2010/main" val="3907224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0390" y="1406911"/>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2 + 6 =</a:t>
            </a:r>
            <a:endParaRPr lang="he-IL" sz="3200" dirty="0">
              <a:latin typeface="Calibri" panose="020F0502020204030204" pitchFamily="34" charset="0"/>
              <a:cs typeface="Calibri" panose="020F0502020204030204" pitchFamily="34" charset="0"/>
            </a:endParaRPr>
          </a:p>
        </p:txBody>
      </p:sp>
      <p:sp>
        <p:nvSpPr>
          <p:cNvPr id="4" name="TextBox 3"/>
          <p:cNvSpPr txBox="1"/>
          <p:nvPr/>
        </p:nvSpPr>
        <p:spPr>
          <a:xfrm>
            <a:off x="1070390" y="5338954"/>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4 + 7 =</a:t>
            </a:r>
            <a:endParaRPr lang="he-IL" sz="3200" dirty="0">
              <a:latin typeface="Calibri" panose="020F0502020204030204" pitchFamily="34" charset="0"/>
              <a:cs typeface="Calibri" panose="020F0502020204030204" pitchFamily="34" charset="0"/>
            </a:endParaRPr>
          </a:p>
        </p:txBody>
      </p:sp>
      <p:sp>
        <p:nvSpPr>
          <p:cNvPr id="7" name="TextBox 6"/>
          <p:cNvSpPr txBox="1"/>
          <p:nvPr/>
        </p:nvSpPr>
        <p:spPr>
          <a:xfrm>
            <a:off x="1136922" y="3381470"/>
            <a:ext cx="1440160" cy="584775"/>
          </a:xfrm>
          <a:prstGeom prst="rect">
            <a:avLst/>
          </a:prstGeom>
          <a:noFill/>
        </p:spPr>
        <p:txBody>
          <a:bodyPr wrap="square" rtlCol="1">
            <a:spAutoFit/>
          </a:bodyPr>
          <a:lstStyle/>
          <a:p>
            <a:r>
              <a:rPr lang="en-US" sz="3200" dirty="0">
                <a:latin typeface="Calibri" panose="020F0502020204030204" pitchFamily="34" charset="0"/>
                <a:cs typeface="Calibri" panose="020F0502020204030204" pitchFamily="34" charset="0"/>
              </a:rPr>
              <a:t>3 + 7 =</a:t>
            </a:r>
            <a:endParaRPr lang="he-IL" sz="3200" dirty="0">
              <a:latin typeface="Calibri" panose="020F0502020204030204" pitchFamily="34" charset="0"/>
              <a:cs typeface="Calibri" panose="020F0502020204030204" pitchFamily="34" charset="0"/>
            </a:endParaRPr>
          </a:p>
        </p:txBody>
      </p:sp>
      <p:sp>
        <p:nvSpPr>
          <p:cNvPr id="21" name="TextBox 20"/>
          <p:cNvSpPr txBox="1"/>
          <p:nvPr/>
        </p:nvSpPr>
        <p:spPr>
          <a:xfrm>
            <a:off x="6516216" y="1389285"/>
            <a:ext cx="2304256"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2 + 8</a:t>
            </a:r>
            <a:endParaRPr lang="he-IL" sz="3200" dirty="0">
              <a:latin typeface="Calibri" panose="020F0502020204030204" pitchFamily="34" charset="0"/>
              <a:cs typeface="Calibri" panose="020F0502020204030204" pitchFamily="34" charset="0"/>
            </a:endParaRPr>
          </a:p>
        </p:txBody>
      </p:sp>
      <p:sp>
        <p:nvSpPr>
          <p:cNvPr id="23" name="אליפסה 22"/>
          <p:cNvSpPr/>
          <p:nvPr/>
        </p:nvSpPr>
        <p:spPr>
          <a:xfrm flipH="1">
            <a:off x="710390" y="3493858"/>
            <a:ext cx="360000" cy="36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83" name="TextBox 82"/>
          <p:cNvSpPr txBox="1"/>
          <p:nvPr/>
        </p:nvSpPr>
        <p:spPr>
          <a:xfrm>
            <a:off x="-65211" y="192193"/>
            <a:ext cx="9108504" cy="1077218"/>
          </a:xfrm>
          <a:prstGeom prst="rect">
            <a:avLst/>
          </a:prstGeom>
          <a:noFill/>
        </p:spPr>
        <p:txBody>
          <a:bodyPr wrap="square" rtlCol="1">
            <a:spAutoFit/>
          </a:bodyPr>
          <a:lstStyle/>
          <a:p>
            <a:r>
              <a:rPr lang="he-IL" sz="3200" dirty="0">
                <a:latin typeface="Calibri" panose="020F0502020204030204" pitchFamily="34" charset="0"/>
                <a:cs typeface="Calibri" panose="020F0502020204030204" pitchFamily="34" charset="0"/>
              </a:rPr>
              <a:t>מִצְאוּ לְכָל אֶחָד מִשְלֹשֶת הַתַרְגִילִים בְּצַד שְׂמֹאל שְנֵי תַרְגִילִים בְּצַד יָמִין שֶסְכוּמָם שָוֶה. לִבְדִיקָה, לַחֲצוּ עַל הָעִגוּל הַצִבְעוֹנִי.</a:t>
            </a:r>
          </a:p>
        </p:txBody>
      </p:sp>
      <p:sp>
        <p:nvSpPr>
          <p:cNvPr id="62" name="TextBox 20">
            <a:extLst>
              <a:ext uri="{FF2B5EF4-FFF2-40B4-BE49-F238E27FC236}">
                <a16:creationId xmlns:a16="http://schemas.microsoft.com/office/drawing/2014/main" id="{818124B0-AD91-4EBF-81E5-4D30C792278C}"/>
              </a:ext>
            </a:extLst>
          </p:cNvPr>
          <p:cNvSpPr txBox="1"/>
          <p:nvPr/>
        </p:nvSpPr>
        <p:spPr>
          <a:xfrm>
            <a:off x="6516216" y="4940793"/>
            <a:ext cx="2448272"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4 + 6</a:t>
            </a:r>
            <a:endParaRPr lang="he-IL" sz="3200" dirty="0">
              <a:latin typeface="Calibri" panose="020F0502020204030204" pitchFamily="34" charset="0"/>
              <a:cs typeface="Calibri" panose="020F0502020204030204" pitchFamily="34" charset="0"/>
            </a:endParaRPr>
          </a:p>
        </p:txBody>
      </p:sp>
      <p:sp>
        <p:nvSpPr>
          <p:cNvPr id="63" name="אליפסה 62">
            <a:extLst>
              <a:ext uri="{FF2B5EF4-FFF2-40B4-BE49-F238E27FC236}">
                <a16:creationId xmlns:a16="http://schemas.microsoft.com/office/drawing/2014/main" id="{A9BB92A0-F5DE-49AD-9FC2-8AC0AF2E36F7}"/>
              </a:ext>
            </a:extLst>
          </p:cNvPr>
          <p:cNvSpPr/>
          <p:nvPr/>
        </p:nvSpPr>
        <p:spPr>
          <a:xfrm flipH="1">
            <a:off x="710390" y="5468671"/>
            <a:ext cx="360000" cy="3600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67" name="TextBox 20">
            <a:extLst>
              <a:ext uri="{FF2B5EF4-FFF2-40B4-BE49-F238E27FC236}">
                <a16:creationId xmlns:a16="http://schemas.microsoft.com/office/drawing/2014/main" id="{876E1FB5-23A1-42E2-8404-7D3AB743657C}"/>
              </a:ext>
            </a:extLst>
          </p:cNvPr>
          <p:cNvSpPr txBox="1"/>
          <p:nvPr/>
        </p:nvSpPr>
        <p:spPr>
          <a:xfrm>
            <a:off x="6516216" y="2277162"/>
            <a:ext cx="2232248"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5 + 6</a:t>
            </a:r>
            <a:endParaRPr lang="he-IL" sz="3200" dirty="0">
              <a:latin typeface="Calibri" panose="020F0502020204030204" pitchFamily="34" charset="0"/>
              <a:cs typeface="Calibri" panose="020F0502020204030204" pitchFamily="34" charset="0"/>
            </a:endParaRPr>
          </a:p>
        </p:txBody>
      </p:sp>
      <p:sp>
        <p:nvSpPr>
          <p:cNvPr id="72" name="TextBox 20">
            <a:extLst>
              <a:ext uri="{FF2B5EF4-FFF2-40B4-BE49-F238E27FC236}">
                <a16:creationId xmlns:a16="http://schemas.microsoft.com/office/drawing/2014/main" id="{3C1DADF1-D7C6-46FB-97EA-F48713B66C7C}"/>
              </a:ext>
            </a:extLst>
          </p:cNvPr>
          <p:cNvSpPr txBox="1"/>
          <p:nvPr/>
        </p:nvSpPr>
        <p:spPr>
          <a:xfrm>
            <a:off x="6516216" y="5828671"/>
            <a:ext cx="2119188"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3 + 8</a:t>
            </a:r>
            <a:endParaRPr lang="he-IL" sz="3200" dirty="0">
              <a:latin typeface="Calibri" panose="020F0502020204030204" pitchFamily="34" charset="0"/>
              <a:cs typeface="Calibri" panose="020F0502020204030204" pitchFamily="34" charset="0"/>
            </a:endParaRPr>
          </a:p>
        </p:txBody>
      </p:sp>
      <p:sp>
        <p:nvSpPr>
          <p:cNvPr id="78" name="TextBox 20">
            <a:extLst>
              <a:ext uri="{FF2B5EF4-FFF2-40B4-BE49-F238E27FC236}">
                <a16:creationId xmlns:a16="http://schemas.microsoft.com/office/drawing/2014/main" id="{0F2C8860-0422-4676-B3D3-30B7D9B37CC1}"/>
              </a:ext>
            </a:extLst>
          </p:cNvPr>
          <p:cNvSpPr txBox="1"/>
          <p:nvPr/>
        </p:nvSpPr>
        <p:spPr>
          <a:xfrm>
            <a:off x="6516216" y="3165039"/>
            <a:ext cx="2304256"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5 + 3</a:t>
            </a:r>
            <a:endParaRPr lang="he-IL" sz="3200" dirty="0">
              <a:latin typeface="Calibri" panose="020F0502020204030204" pitchFamily="34" charset="0"/>
              <a:cs typeface="Calibri" panose="020F0502020204030204" pitchFamily="34" charset="0"/>
            </a:endParaRPr>
          </a:p>
        </p:txBody>
      </p:sp>
      <p:sp>
        <p:nvSpPr>
          <p:cNvPr id="79" name="אליפסה 78">
            <a:extLst>
              <a:ext uri="{FF2B5EF4-FFF2-40B4-BE49-F238E27FC236}">
                <a16:creationId xmlns:a16="http://schemas.microsoft.com/office/drawing/2014/main" id="{FA4F1740-90A9-4746-9948-E3E82D1EC1BC}"/>
              </a:ext>
            </a:extLst>
          </p:cNvPr>
          <p:cNvSpPr/>
          <p:nvPr/>
        </p:nvSpPr>
        <p:spPr>
          <a:xfrm flipH="1">
            <a:off x="710390" y="1519046"/>
            <a:ext cx="360000" cy="36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81" name="TextBox 20">
            <a:extLst>
              <a:ext uri="{FF2B5EF4-FFF2-40B4-BE49-F238E27FC236}">
                <a16:creationId xmlns:a16="http://schemas.microsoft.com/office/drawing/2014/main" id="{0BA59E25-F480-45B5-B715-A6AAC5E29817}"/>
              </a:ext>
            </a:extLst>
          </p:cNvPr>
          <p:cNvSpPr txBox="1"/>
          <p:nvPr/>
        </p:nvSpPr>
        <p:spPr>
          <a:xfrm>
            <a:off x="6516216" y="4052916"/>
            <a:ext cx="2448272" cy="584775"/>
          </a:xfrm>
          <a:prstGeom prst="rect">
            <a:avLst/>
          </a:prstGeom>
          <a:noFill/>
        </p:spPr>
        <p:txBody>
          <a:bodyPr wrap="square" rtlCol="1">
            <a:spAutoFit/>
          </a:bodyPr>
          <a:lstStyle/>
          <a:p>
            <a:pPr algn="l"/>
            <a:r>
              <a:rPr lang="en-US" sz="3200" dirty="0">
                <a:latin typeface="Calibri" panose="020F0502020204030204" pitchFamily="34" charset="0"/>
                <a:cs typeface="Calibri" panose="020F0502020204030204" pitchFamily="34" charset="0"/>
              </a:rPr>
              <a:t>1 + 7</a:t>
            </a:r>
            <a:endParaRPr lang="he-IL" sz="3200" dirty="0">
              <a:latin typeface="Calibri" panose="020F0502020204030204" pitchFamily="34" charset="0"/>
              <a:cs typeface="Calibri" panose="020F0502020204030204" pitchFamily="34" charset="0"/>
            </a:endParaRPr>
          </a:p>
        </p:txBody>
      </p:sp>
      <p:cxnSp>
        <p:nvCxnSpPr>
          <p:cNvPr id="14" name="מחבר חץ ישר 13">
            <a:extLst>
              <a:ext uri="{FF2B5EF4-FFF2-40B4-BE49-F238E27FC236}">
                <a16:creationId xmlns:a16="http://schemas.microsoft.com/office/drawing/2014/main" id="{A0BB957F-E2B7-4688-A565-96C6805137E1}"/>
              </a:ext>
            </a:extLst>
          </p:cNvPr>
          <p:cNvCxnSpPr>
            <a:cxnSpLocks/>
            <a:stCxn id="78" idx="1"/>
          </p:cNvCxnSpPr>
          <p:nvPr/>
        </p:nvCxnSpPr>
        <p:spPr>
          <a:xfrm flipH="1" flipV="1">
            <a:off x="2590276" y="1779685"/>
            <a:ext cx="3925940" cy="1677742"/>
          </a:xfrm>
          <a:prstGeom prst="straightConnector1">
            <a:avLst/>
          </a:prstGeom>
          <a:ln w="57150">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מחבר חץ ישר 32">
            <a:extLst>
              <a:ext uri="{FF2B5EF4-FFF2-40B4-BE49-F238E27FC236}">
                <a16:creationId xmlns:a16="http://schemas.microsoft.com/office/drawing/2014/main" id="{51A88459-2498-497A-A7FB-CE5362BE951A}"/>
              </a:ext>
            </a:extLst>
          </p:cNvPr>
          <p:cNvCxnSpPr>
            <a:cxnSpLocks/>
            <a:stCxn id="81" idx="1"/>
          </p:cNvCxnSpPr>
          <p:nvPr/>
        </p:nvCxnSpPr>
        <p:spPr>
          <a:xfrm flipH="1" flipV="1">
            <a:off x="2627078" y="1779686"/>
            <a:ext cx="3889138" cy="2565618"/>
          </a:xfrm>
          <a:prstGeom prst="straightConnector1">
            <a:avLst/>
          </a:prstGeom>
          <a:ln w="57150">
            <a:solidFill>
              <a:schemeClr val="accent5">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מחבר חץ ישר 35">
            <a:extLst>
              <a:ext uri="{FF2B5EF4-FFF2-40B4-BE49-F238E27FC236}">
                <a16:creationId xmlns:a16="http://schemas.microsoft.com/office/drawing/2014/main" id="{E7343B93-5562-4417-8C7F-29D259FD6A2E}"/>
              </a:ext>
            </a:extLst>
          </p:cNvPr>
          <p:cNvCxnSpPr>
            <a:cxnSpLocks/>
            <a:stCxn id="21" idx="1"/>
          </p:cNvCxnSpPr>
          <p:nvPr/>
        </p:nvCxnSpPr>
        <p:spPr>
          <a:xfrm flipH="1">
            <a:off x="2577082" y="1681673"/>
            <a:ext cx="3939134" cy="2027606"/>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מחבר חץ ישר 36">
            <a:extLst>
              <a:ext uri="{FF2B5EF4-FFF2-40B4-BE49-F238E27FC236}">
                <a16:creationId xmlns:a16="http://schemas.microsoft.com/office/drawing/2014/main" id="{37DC411E-9E79-4E75-912F-C2CF861CD094}"/>
              </a:ext>
            </a:extLst>
          </p:cNvPr>
          <p:cNvCxnSpPr>
            <a:cxnSpLocks/>
            <a:stCxn id="62" idx="1"/>
          </p:cNvCxnSpPr>
          <p:nvPr/>
        </p:nvCxnSpPr>
        <p:spPr>
          <a:xfrm flipH="1" flipV="1">
            <a:off x="2577082" y="3692075"/>
            <a:ext cx="3939134" cy="1541106"/>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מחבר חץ ישר 39">
            <a:extLst>
              <a:ext uri="{FF2B5EF4-FFF2-40B4-BE49-F238E27FC236}">
                <a16:creationId xmlns:a16="http://schemas.microsoft.com/office/drawing/2014/main" id="{B594260A-8C74-4DC6-BA08-2681CD2988DA}"/>
              </a:ext>
            </a:extLst>
          </p:cNvPr>
          <p:cNvCxnSpPr>
            <a:cxnSpLocks/>
          </p:cNvCxnSpPr>
          <p:nvPr/>
        </p:nvCxnSpPr>
        <p:spPr>
          <a:xfrm flipH="1" flipV="1">
            <a:off x="2486208" y="5631341"/>
            <a:ext cx="4005666" cy="489717"/>
          </a:xfrm>
          <a:prstGeom prst="straightConnector1">
            <a:avLst/>
          </a:prstGeom>
          <a:ln w="5715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מחבר חץ ישר 40">
            <a:extLst>
              <a:ext uri="{FF2B5EF4-FFF2-40B4-BE49-F238E27FC236}">
                <a16:creationId xmlns:a16="http://schemas.microsoft.com/office/drawing/2014/main" id="{9AABAB66-30F1-4410-A763-08A901821FFC}"/>
              </a:ext>
            </a:extLst>
          </p:cNvPr>
          <p:cNvCxnSpPr>
            <a:cxnSpLocks/>
            <a:stCxn id="67" idx="1"/>
          </p:cNvCxnSpPr>
          <p:nvPr/>
        </p:nvCxnSpPr>
        <p:spPr>
          <a:xfrm flipH="1">
            <a:off x="2483256" y="2569550"/>
            <a:ext cx="4032960" cy="3027481"/>
          </a:xfrm>
          <a:prstGeom prst="straightConnector1">
            <a:avLst/>
          </a:prstGeom>
          <a:ln w="5715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10177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9"/>
                    </p:tgtEl>
                  </p:cond>
                </p:stCondLst>
                <p:endSync evt="end" delay="0">
                  <p:rtn val="all"/>
                </p:endSync>
                <p:childTnLst>
                  <p:par>
                    <p:cTn id="3" fill="hold">
                      <p:stCondLst>
                        <p:cond delay="0"/>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8"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childTnLst>
                          </p:cTn>
                        </p:par>
                      </p:childTnLst>
                    </p:cTn>
                  </p:par>
                </p:childTnLst>
              </p:cTn>
              <p:nextCondLst>
                <p:cond evt="onClick" delay="0">
                  <p:tgtEl>
                    <p:spTgt spid="79"/>
                  </p:tgtEl>
                </p:cond>
              </p:nextCondLst>
            </p:seq>
            <p:seq concurrent="1" nextAc="seek">
              <p:cTn id="11" restart="whenNotActive" fill="hold" evtFilter="cancelBubble" nodeType="interactiveSeq">
                <p:stCondLst>
                  <p:cond evt="onClick" delay="0">
                    <p:tgtEl>
                      <p:spTgt spid="23"/>
                    </p:tgtEl>
                  </p:cond>
                </p:stCondLst>
                <p:endSync evt="end" delay="0">
                  <p:rtn val="all"/>
                </p:endSync>
                <p:childTnLst>
                  <p:par>
                    <p:cTn id="12" fill="hold">
                      <p:stCondLst>
                        <p:cond delay="0"/>
                      </p:stCondLst>
                      <p:childTnLst>
                        <p:par>
                          <p:cTn id="13" fill="hold">
                            <p:stCondLst>
                              <p:cond delay="0"/>
                            </p:stCondLst>
                            <p:childTnLst>
                              <p:par>
                                <p:cTn id="14" presetID="22" presetClass="entr" presetSubtype="8"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par>
                                <p:cTn id="17" presetID="22" presetClass="entr" presetSubtype="1"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up)">
                                      <p:cBhvr>
                                        <p:cTn id="19" dur="500"/>
                                        <p:tgtEl>
                                          <p:spTgt spid="37"/>
                                        </p:tgtEl>
                                      </p:cBhvr>
                                    </p:animEffect>
                                  </p:childTnLst>
                                </p:cTn>
                              </p:par>
                            </p:childTnLst>
                          </p:cTn>
                        </p:par>
                      </p:childTnLst>
                    </p:cTn>
                  </p:par>
                </p:childTnLst>
              </p:cTn>
              <p:nextCondLst>
                <p:cond evt="onClick" delay="0">
                  <p:tgtEl>
                    <p:spTgt spid="23"/>
                  </p:tgtEl>
                </p:cond>
              </p:nextCondLst>
            </p:seq>
            <p:seq concurrent="1" nextAc="seek">
              <p:cTn id="20" restart="whenNotActive" fill="hold" evtFilter="cancelBubble" nodeType="interactiveSeq">
                <p:stCondLst>
                  <p:cond evt="onClick" delay="0">
                    <p:tgtEl>
                      <p:spTgt spid="63"/>
                    </p:tgtEl>
                  </p:cond>
                </p:stCondLst>
                <p:endSync evt="end" delay="0">
                  <p:rtn val="all"/>
                </p:endSync>
                <p:childTnLst>
                  <p:par>
                    <p:cTn id="21" fill="hold">
                      <p:stCondLst>
                        <p:cond delay="0"/>
                      </p:stCondLst>
                      <p:childTnLst>
                        <p:par>
                          <p:cTn id="22" fill="hold">
                            <p:stCondLst>
                              <p:cond delay="0"/>
                            </p:stCondLst>
                            <p:childTnLst>
                              <p:par>
                                <p:cTn id="23" presetID="22" presetClass="entr" presetSubtype="8"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left)">
                                      <p:cBhvr>
                                        <p:cTn id="25" dur="500"/>
                                        <p:tgtEl>
                                          <p:spTgt spid="40"/>
                                        </p:tgtEl>
                                      </p:cBhvr>
                                    </p:animEffect>
                                  </p:childTnLst>
                                </p:cTn>
                              </p:par>
                              <p:par>
                                <p:cTn id="26" presetID="22" presetClass="entr" presetSubtype="8"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childTnLst>
                          </p:cTn>
                        </p:par>
                      </p:childTnLst>
                    </p:cTn>
                  </p:par>
                </p:childTnLst>
              </p:cTn>
              <p:nextCondLst>
                <p:cond evt="onClick" delay="0">
                  <p:tgtEl>
                    <p:spTgt spid="63"/>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פינות מעוגלות 3">
            <a:extLst>
              <a:ext uri="{FF2B5EF4-FFF2-40B4-BE49-F238E27FC236}">
                <a16:creationId xmlns:a16="http://schemas.microsoft.com/office/drawing/2014/main" id="{DFA4B2AC-7BAC-48D3-B502-D0A02E5878D4}"/>
              </a:ext>
            </a:extLst>
          </p:cNvPr>
          <p:cNvSpPr/>
          <p:nvPr/>
        </p:nvSpPr>
        <p:spPr>
          <a:xfrm>
            <a:off x="407827" y="668869"/>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3600" dirty="0">
                <a:solidFill>
                  <a:schemeClr val="tx1"/>
                </a:solidFill>
                <a:latin typeface="Calibri" panose="020F0502020204030204" pitchFamily="34" charset="0"/>
                <a:cs typeface="Calibri" panose="020F0502020204030204" pitchFamily="34" charset="0"/>
              </a:rPr>
              <a:t>4+5</a:t>
            </a:r>
            <a:endParaRPr lang="he-IL" sz="3600" dirty="0">
              <a:solidFill>
                <a:schemeClr val="tx1"/>
              </a:solidFill>
              <a:latin typeface="Calibri" panose="020F0502020204030204" pitchFamily="34" charset="0"/>
              <a:cs typeface="Calibri" panose="020F0502020204030204" pitchFamily="34" charset="0"/>
            </a:endParaRPr>
          </a:p>
        </p:txBody>
      </p:sp>
      <p:sp>
        <p:nvSpPr>
          <p:cNvPr id="12" name="מלבן: פינות מעוגלות 11">
            <a:extLst>
              <a:ext uri="{FF2B5EF4-FFF2-40B4-BE49-F238E27FC236}">
                <a16:creationId xmlns:a16="http://schemas.microsoft.com/office/drawing/2014/main" id="{41B7282E-75EB-4DC1-AB99-F9C2AAABE245}"/>
              </a:ext>
            </a:extLst>
          </p:cNvPr>
          <p:cNvSpPr/>
          <p:nvPr/>
        </p:nvSpPr>
        <p:spPr>
          <a:xfrm>
            <a:off x="2860409" y="3883568"/>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3600" dirty="0">
                <a:solidFill>
                  <a:schemeClr val="tx1"/>
                </a:solidFill>
                <a:latin typeface="Calibri" panose="020F0502020204030204" pitchFamily="34" charset="0"/>
                <a:cs typeface="Calibri" panose="020F0502020204030204" pitchFamily="34" charset="0"/>
              </a:rPr>
              <a:t>6+5</a:t>
            </a:r>
            <a:endParaRPr lang="he-IL" sz="3600" dirty="0">
              <a:solidFill>
                <a:schemeClr val="tx1"/>
              </a:solidFill>
              <a:latin typeface="Calibri" panose="020F0502020204030204" pitchFamily="34" charset="0"/>
              <a:cs typeface="Calibri" panose="020F0502020204030204" pitchFamily="34" charset="0"/>
            </a:endParaRPr>
          </a:p>
        </p:txBody>
      </p:sp>
      <p:sp>
        <p:nvSpPr>
          <p:cNvPr id="3" name="מלבן: פינות מעוגלות 2">
            <a:extLst>
              <a:ext uri="{FF2B5EF4-FFF2-40B4-BE49-F238E27FC236}">
                <a16:creationId xmlns:a16="http://schemas.microsoft.com/office/drawing/2014/main" id="{FEF85893-54C9-41DC-A0E0-51173308F3D0}"/>
              </a:ext>
            </a:extLst>
          </p:cNvPr>
          <p:cNvSpPr/>
          <p:nvPr/>
        </p:nvSpPr>
        <p:spPr>
          <a:xfrm>
            <a:off x="412935" y="668869"/>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Calibri" panose="020F0502020204030204" pitchFamily="34" charset="0"/>
                <a:cs typeface="Calibri" panose="020F0502020204030204" pitchFamily="34" charset="0"/>
              </a:rPr>
              <a:t>הַתְחָלָה</a:t>
            </a:r>
          </a:p>
        </p:txBody>
      </p:sp>
      <p:sp>
        <p:nvSpPr>
          <p:cNvPr id="58" name="מלבן: פינות מעוגלות 57">
            <a:extLst>
              <a:ext uri="{FF2B5EF4-FFF2-40B4-BE49-F238E27FC236}">
                <a16:creationId xmlns:a16="http://schemas.microsoft.com/office/drawing/2014/main" id="{31DC61CA-5FEB-47B8-ADF9-4135375C8882}"/>
              </a:ext>
            </a:extLst>
          </p:cNvPr>
          <p:cNvSpPr/>
          <p:nvPr/>
        </p:nvSpPr>
        <p:spPr>
          <a:xfrm>
            <a:off x="2860409" y="3883568"/>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Calibri" panose="020F0502020204030204" pitchFamily="34" charset="0"/>
                <a:cs typeface="Calibri" panose="020F0502020204030204" pitchFamily="34" charset="0"/>
              </a:rPr>
              <a:t>3+6</a:t>
            </a:r>
          </a:p>
        </p:txBody>
      </p:sp>
      <p:sp>
        <p:nvSpPr>
          <p:cNvPr id="60" name="מלבן: פינות מעוגלות 59">
            <a:extLst>
              <a:ext uri="{FF2B5EF4-FFF2-40B4-BE49-F238E27FC236}">
                <a16:creationId xmlns:a16="http://schemas.microsoft.com/office/drawing/2014/main" id="{3051CA02-BC8B-4566-BF22-7C8F0907700E}"/>
              </a:ext>
            </a:extLst>
          </p:cNvPr>
          <p:cNvSpPr/>
          <p:nvPr/>
        </p:nvSpPr>
        <p:spPr>
          <a:xfrm>
            <a:off x="2847477" y="663434"/>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3600" dirty="0">
                <a:solidFill>
                  <a:schemeClr val="tx1"/>
                </a:solidFill>
                <a:latin typeface="Calibri" panose="020F0502020204030204" pitchFamily="34" charset="0"/>
                <a:cs typeface="Calibri" panose="020F0502020204030204" pitchFamily="34" charset="0"/>
              </a:rPr>
              <a:t>6+7</a:t>
            </a:r>
            <a:endParaRPr lang="he-IL" sz="3600" dirty="0">
              <a:solidFill>
                <a:schemeClr val="tx1"/>
              </a:solidFill>
              <a:latin typeface="Calibri" panose="020F0502020204030204" pitchFamily="34" charset="0"/>
              <a:cs typeface="Calibri" panose="020F0502020204030204" pitchFamily="34" charset="0"/>
            </a:endParaRPr>
          </a:p>
        </p:txBody>
      </p:sp>
      <p:sp>
        <p:nvSpPr>
          <p:cNvPr id="61" name="מלבן: פינות מעוגלות 60">
            <a:extLst>
              <a:ext uri="{FF2B5EF4-FFF2-40B4-BE49-F238E27FC236}">
                <a16:creationId xmlns:a16="http://schemas.microsoft.com/office/drawing/2014/main" id="{53A3D748-D488-40D1-8155-529C86076D15}"/>
              </a:ext>
            </a:extLst>
          </p:cNvPr>
          <p:cNvSpPr/>
          <p:nvPr/>
        </p:nvSpPr>
        <p:spPr>
          <a:xfrm>
            <a:off x="2847477" y="664181"/>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Calibri" panose="020F0502020204030204" pitchFamily="34" charset="0"/>
                <a:cs typeface="Calibri" panose="020F0502020204030204" pitchFamily="34" charset="0"/>
              </a:rPr>
              <a:t>7+4</a:t>
            </a:r>
          </a:p>
        </p:txBody>
      </p:sp>
      <p:sp>
        <p:nvSpPr>
          <p:cNvPr id="63" name="מלבן: פינות מעוגלות 62">
            <a:extLst>
              <a:ext uri="{FF2B5EF4-FFF2-40B4-BE49-F238E27FC236}">
                <a16:creationId xmlns:a16="http://schemas.microsoft.com/office/drawing/2014/main" id="{19264B77-FA4C-465D-A6B9-59BAA7935316}"/>
              </a:ext>
            </a:extLst>
          </p:cNvPr>
          <p:cNvSpPr/>
          <p:nvPr/>
        </p:nvSpPr>
        <p:spPr>
          <a:xfrm>
            <a:off x="5343685" y="670912"/>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3600" dirty="0">
                <a:solidFill>
                  <a:schemeClr val="tx1"/>
                </a:solidFill>
                <a:latin typeface="Calibri" panose="020F0502020204030204" pitchFamily="34" charset="0"/>
                <a:cs typeface="Calibri" panose="020F0502020204030204" pitchFamily="34" charset="0"/>
              </a:rPr>
              <a:t>7+5</a:t>
            </a:r>
            <a:endParaRPr lang="he-IL" sz="3600" dirty="0">
              <a:solidFill>
                <a:schemeClr val="tx1"/>
              </a:solidFill>
              <a:latin typeface="Calibri" panose="020F0502020204030204" pitchFamily="34" charset="0"/>
              <a:cs typeface="Calibri" panose="020F0502020204030204" pitchFamily="34" charset="0"/>
            </a:endParaRPr>
          </a:p>
        </p:txBody>
      </p:sp>
      <p:sp>
        <p:nvSpPr>
          <p:cNvPr id="65" name="מלבן: פינות מעוגלות 64">
            <a:extLst>
              <a:ext uri="{FF2B5EF4-FFF2-40B4-BE49-F238E27FC236}">
                <a16:creationId xmlns:a16="http://schemas.microsoft.com/office/drawing/2014/main" id="{2DC8341F-028B-45D9-A038-FF665E89FFFE}"/>
              </a:ext>
            </a:extLst>
          </p:cNvPr>
          <p:cNvSpPr/>
          <p:nvPr/>
        </p:nvSpPr>
        <p:spPr>
          <a:xfrm>
            <a:off x="5343685" y="670562"/>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Calibri" panose="020F0502020204030204" pitchFamily="34" charset="0"/>
                <a:cs typeface="Calibri" panose="020F0502020204030204" pitchFamily="34" charset="0"/>
              </a:rPr>
              <a:t>5+8</a:t>
            </a:r>
          </a:p>
        </p:txBody>
      </p:sp>
      <p:sp>
        <p:nvSpPr>
          <p:cNvPr id="66" name="מלבן: פינות מעוגלות 65">
            <a:extLst>
              <a:ext uri="{FF2B5EF4-FFF2-40B4-BE49-F238E27FC236}">
                <a16:creationId xmlns:a16="http://schemas.microsoft.com/office/drawing/2014/main" id="{596D2605-63AB-4D9C-A8BB-C101D7B9CA39}"/>
              </a:ext>
            </a:extLst>
          </p:cNvPr>
          <p:cNvSpPr/>
          <p:nvPr/>
        </p:nvSpPr>
        <p:spPr>
          <a:xfrm>
            <a:off x="397082" y="3883568"/>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3600" dirty="0">
                <a:solidFill>
                  <a:schemeClr val="tx1"/>
                </a:solidFill>
                <a:latin typeface="Calibri" panose="020F0502020204030204" pitchFamily="34" charset="0"/>
                <a:cs typeface="Calibri" panose="020F0502020204030204" pitchFamily="34" charset="0"/>
              </a:rPr>
              <a:t>8+7</a:t>
            </a:r>
            <a:endParaRPr lang="he-IL" sz="3600" dirty="0">
              <a:solidFill>
                <a:schemeClr val="tx1"/>
              </a:solidFill>
              <a:latin typeface="Calibri" panose="020F0502020204030204" pitchFamily="34" charset="0"/>
              <a:cs typeface="Calibri" panose="020F0502020204030204" pitchFamily="34" charset="0"/>
            </a:endParaRPr>
          </a:p>
        </p:txBody>
      </p:sp>
      <p:sp>
        <p:nvSpPr>
          <p:cNvPr id="67" name="מלבן: פינות מעוגלות 66">
            <a:extLst>
              <a:ext uri="{FF2B5EF4-FFF2-40B4-BE49-F238E27FC236}">
                <a16:creationId xmlns:a16="http://schemas.microsoft.com/office/drawing/2014/main" id="{3CCA661B-83F6-4E54-8336-2BCFCAF9BB90}"/>
              </a:ext>
            </a:extLst>
          </p:cNvPr>
          <p:cNvSpPr/>
          <p:nvPr/>
        </p:nvSpPr>
        <p:spPr>
          <a:xfrm>
            <a:off x="397082" y="3883568"/>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Calibri" panose="020F0502020204030204" pitchFamily="34" charset="0"/>
                <a:cs typeface="Calibri" panose="020F0502020204030204" pitchFamily="34" charset="0"/>
              </a:rPr>
              <a:t>6+6</a:t>
            </a:r>
          </a:p>
        </p:txBody>
      </p:sp>
      <p:sp>
        <p:nvSpPr>
          <p:cNvPr id="68" name="מלבן: פינות מעוגלות 67">
            <a:extLst>
              <a:ext uri="{FF2B5EF4-FFF2-40B4-BE49-F238E27FC236}">
                <a16:creationId xmlns:a16="http://schemas.microsoft.com/office/drawing/2014/main" id="{D3DDBA30-2005-4364-9CA5-3D2C9712E198}"/>
              </a:ext>
            </a:extLst>
          </p:cNvPr>
          <p:cNvSpPr/>
          <p:nvPr/>
        </p:nvSpPr>
        <p:spPr>
          <a:xfrm>
            <a:off x="5364088" y="3882832"/>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he-IL" sz="3600" dirty="0">
                <a:solidFill>
                  <a:schemeClr val="tx1"/>
                </a:solidFill>
                <a:latin typeface="Calibri" panose="020F0502020204030204" pitchFamily="34" charset="0"/>
                <a:cs typeface="Calibri" panose="020F0502020204030204" pitchFamily="34" charset="0"/>
              </a:rPr>
              <a:t>סוֹף!</a:t>
            </a:r>
          </a:p>
        </p:txBody>
      </p:sp>
      <p:sp>
        <p:nvSpPr>
          <p:cNvPr id="69" name="מלבן: פינות מעוגלות 68">
            <a:extLst>
              <a:ext uri="{FF2B5EF4-FFF2-40B4-BE49-F238E27FC236}">
                <a16:creationId xmlns:a16="http://schemas.microsoft.com/office/drawing/2014/main" id="{1C8F811A-A4FE-409F-AB70-05D317213BE9}"/>
              </a:ext>
            </a:extLst>
          </p:cNvPr>
          <p:cNvSpPr/>
          <p:nvPr/>
        </p:nvSpPr>
        <p:spPr>
          <a:xfrm>
            <a:off x="5364099" y="3882832"/>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Calibri" panose="020F0502020204030204" pitchFamily="34" charset="0"/>
                <a:cs typeface="Calibri" panose="020F0502020204030204" pitchFamily="34" charset="0"/>
              </a:rPr>
              <a:t>9+6</a:t>
            </a:r>
          </a:p>
        </p:txBody>
      </p:sp>
      <p:sp>
        <p:nvSpPr>
          <p:cNvPr id="13" name="מלבן: פינות מעוגלות 12">
            <a:extLst>
              <a:ext uri="{FF2B5EF4-FFF2-40B4-BE49-F238E27FC236}">
                <a16:creationId xmlns:a16="http://schemas.microsoft.com/office/drawing/2014/main" id="{67E1DBDB-D9E6-4A0B-B20C-5B1AE6000EAA}"/>
              </a:ext>
            </a:extLst>
          </p:cNvPr>
          <p:cNvSpPr/>
          <p:nvPr/>
        </p:nvSpPr>
        <p:spPr>
          <a:xfrm>
            <a:off x="7596336" y="5445224"/>
            <a:ext cx="1368152" cy="1008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Calibri" panose="020F0502020204030204" pitchFamily="34" charset="0"/>
              </a:rPr>
              <a:t>שַׂחֲקוּ שוּב.</a:t>
            </a:r>
          </a:p>
        </p:txBody>
      </p:sp>
    </p:spTree>
    <p:extLst>
      <p:ext uri="{BB962C8B-B14F-4D97-AF65-F5344CB8AC3E}">
        <p14:creationId xmlns:p14="http://schemas.microsoft.com/office/powerpoint/2010/main" val="14310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31" presetClass="exit" presetSubtype="0" fill="hold" grpId="0" nodeType="with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 calcmode="lin" valueType="num">
                                      <p:cBhvr>
                                        <p:cTn id="13" dur="1000"/>
                                        <p:tgtEl>
                                          <p:spTgt spid="3"/>
                                        </p:tgtEl>
                                        <p:attrNameLst>
                                          <p:attrName>style.rotation</p:attrName>
                                        </p:attrNameLst>
                                      </p:cBhvr>
                                      <p:tavLst>
                                        <p:tav tm="0">
                                          <p:val>
                                            <p:fltVal val="0"/>
                                          </p:val>
                                        </p:tav>
                                        <p:tav tm="100000">
                                          <p:val>
                                            <p:fltVal val="90"/>
                                          </p:val>
                                        </p:tav>
                                      </p:tavLst>
                                    </p:anim>
                                    <p:animEffect transition="out" filter="fade">
                                      <p:cBhvr>
                                        <p:cTn id="14" dur="1000"/>
                                        <p:tgtEl>
                                          <p:spTgt spid="3"/>
                                        </p:tgtEl>
                                      </p:cBhvr>
                                    </p:animEffect>
                                    <p:set>
                                      <p:cBhvr>
                                        <p:cTn id="15"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58"/>
                    </p:tgtEl>
                  </p:cond>
                </p:stCondLst>
                <p:endSync evt="end" delay="0">
                  <p:rtn val="all"/>
                </p:endSync>
                <p:childTnLst>
                  <p:par>
                    <p:cTn id="17" fill="hold">
                      <p:stCondLst>
                        <p:cond delay="0"/>
                      </p:stCondLst>
                      <p:childTnLst>
                        <p:par>
                          <p:cTn id="18" fill="hold">
                            <p:stCondLst>
                              <p:cond delay="0"/>
                            </p:stCondLst>
                            <p:childTnLst>
                              <p:par>
                                <p:cTn id="19" presetID="31" presetClass="exit" presetSubtype="0" fill="hold" grpId="0" nodeType="withEffect">
                                  <p:stCondLst>
                                    <p:cond delay="0"/>
                                  </p:stCondLst>
                                  <p:childTnLst>
                                    <p:anim calcmode="lin" valueType="num">
                                      <p:cBhvr>
                                        <p:cTn id="20" dur="1000"/>
                                        <p:tgtEl>
                                          <p:spTgt spid="58"/>
                                        </p:tgtEl>
                                        <p:attrNameLst>
                                          <p:attrName>ppt_w</p:attrName>
                                        </p:attrNameLst>
                                      </p:cBhvr>
                                      <p:tavLst>
                                        <p:tav tm="0">
                                          <p:val>
                                            <p:strVal val="ppt_w"/>
                                          </p:val>
                                        </p:tav>
                                        <p:tav tm="100000">
                                          <p:val>
                                            <p:fltVal val="0"/>
                                          </p:val>
                                        </p:tav>
                                      </p:tavLst>
                                    </p:anim>
                                    <p:anim calcmode="lin" valueType="num">
                                      <p:cBhvr>
                                        <p:cTn id="21" dur="1000"/>
                                        <p:tgtEl>
                                          <p:spTgt spid="58"/>
                                        </p:tgtEl>
                                        <p:attrNameLst>
                                          <p:attrName>ppt_h</p:attrName>
                                        </p:attrNameLst>
                                      </p:cBhvr>
                                      <p:tavLst>
                                        <p:tav tm="0">
                                          <p:val>
                                            <p:strVal val="ppt_h"/>
                                          </p:val>
                                        </p:tav>
                                        <p:tav tm="100000">
                                          <p:val>
                                            <p:fltVal val="0"/>
                                          </p:val>
                                        </p:tav>
                                      </p:tavLst>
                                    </p:anim>
                                    <p:anim calcmode="lin" valueType="num">
                                      <p:cBhvr>
                                        <p:cTn id="22" dur="1000"/>
                                        <p:tgtEl>
                                          <p:spTgt spid="58"/>
                                        </p:tgtEl>
                                        <p:attrNameLst>
                                          <p:attrName>style.rotation</p:attrName>
                                        </p:attrNameLst>
                                      </p:cBhvr>
                                      <p:tavLst>
                                        <p:tav tm="0">
                                          <p:val>
                                            <p:fltVal val="0"/>
                                          </p:val>
                                        </p:tav>
                                        <p:tav tm="100000">
                                          <p:val>
                                            <p:fltVal val="90"/>
                                          </p:val>
                                        </p:tav>
                                      </p:tavLst>
                                    </p:anim>
                                    <p:animEffect transition="out" filter="fade">
                                      <p:cBhvr>
                                        <p:cTn id="23" dur="1000"/>
                                        <p:tgtEl>
                                          <p:spTgt spid="58"/>
                                        </p:tgtEl>
                                      </p:cBhvr>
                                    </p:animEffect>
                                    <p:set>
                                      <p:cBhvr>
                                        <p:cTn id="24" dur="1" fill="hold">
                                          <p:stCondLst>
                                            <p:cond delay="999"/>
                                          </p:stCondLst>
                                        </p:cTn>
                                        <p:tgtEl>
                                          <p:spTgt spid="58"/>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8" restart="whenNotActive" fill="hold" evtFilter="cancelBubble" nodeType="interactiveSeq">
                <p:stCondLst>
                  <p:cond evt="onClick" delay="0">
                    <p:tgtEl>
                      <p:spTgt spid="61"/>
                    </p:tgtEl>
                  </p:cond>
                </p:stCondLst>
                <p:endSync evt="end" delay="0">
                  <p:rtn val="all"/>
                </p:endSync>
                <p:childTnLst>
                  <p:par>
                    <p:cTn id="29" fill="hold">
                      <p:stCondLst>
                        <p:cond delay="0"/>
                      </p:stCondLst>
                      <p:childTnLst>
                        <p:par>
                          <p:cTn id="30" fill="hold">
                            <p:stCondLst>
                              <p:cond delay="0"/>
                            </p:stCondLst>
                            <p:childTnLst>
                              <p:par>
                                <p:cTn id="31" presetID="31" presetClass="exit" presetSubtype="0" fill="hold" grpId="0" nodeType="withEffect">
                                  <p:stCondLst>
                                    <p:cond delay="0"/>
                                  </p:stCondLst>
                                  <p:childTnLst>
                                    <p:anim calcmode="lin" valueType="num">
                                      <p:cBhvr>
                                        <p:cTn id="32" dur="1000"/>
                                        <p:tgtEl>
                                          <p:spTgt spid="61"/>
                                        </p:tgtEl>
                                        <p:attrNameLst>
                                          <p:attrName>ppt_w</p:attrName>
                                        </p:attrNameLst>
                                      </p:cBhvr>
                                      <p:tavLst>
                                        <p:tav tm="0">
                                          <p:val>
                                            <p:strVal val="ppt_w"/>
                                          </p:val>
                                        </p:tav>
                                        <p:tav tm="100000">
                                          <p:val>
                                            <p:fltVal val="0"/>
                                          </p:val>
                                        </p:tav>
                                      </p:tavLst>
                                    </p:anim>
                                    <p:anim calcmode="lin" valueType="num">
                                      <p:cBhvr>
                                        <p:cTn id="33" dur="1000"/>
                                        <p:tgtEl>
                                          <p:spTgt spid="61"/>
                                        </p:tgtEl>
                                        <p:attrNameLst>
                                          <p:attrName>ppt_h</p:attrName>
                                        </p:attrNameLst>
                                      </p:cBhvr>
                                      <p:tavLst>
                                        <p:tav tm="0">
                                          <p:val>
                                            <p:strVal val="ppt_h"/>
                                          </p:val>
                                        </p:tav>
                                        <p:tav tm="100000">
                                          <p:val>
                                            <p:fltVal val="0"/>
                                          </p:val>
                                        </p:tav>
                                      </p:tavLst>
                                    </p:anim>
                                    <p:anim calcmode="lin" valueType="num">
                                      <p:cBhvr>
                                        <p:cTn id="34" dur="1000"/>
                                        <p:tgtEl>
                                          <p:spTgt spid="61"/>
                                        </p:tgtEl>
                                        <p:attrNameLst>
                                          <p:attrName>style.rotation</p:attrName>
                                        </p:attrNameLst>
                                      </p:cBhvr>
                                      <p:tavLst>
                                        <p:tav tm="0">
                                          <p:val>
                                            <p:fltVal val="0"/>
                                          </p:val>
                                        </p:tav>
                                        <p:tav tm="100000">
                                          <p:val>
                                            <p:fltVal val="90"/>
                                          </p:val>
                                        </p:tav>
                                      </p:tavLst>
                                    </p:anim>
                                    <p:animEffect transition="out" filter="fade">
                                      <p:cBhvr>
                                        <p:cTn id="35" dur="1000"/>
                                        <p:tgtEl>
                                          <p:spTgt spid="61"/>
                                        </p:tgtEl>
                                      </p:cBhvr>
                                    </p:animEffect>
                                    <p:set>
                                      <p:cBhvr>
                                        <p:cTn id="36" dur="1" fill="hold">
                                          <p:stCondLst>
                                            <p:cond delay="999"/>
                                          </p:stCondLst>
                                        </p:cTn>
                                        <p:tgtEl>
                                          <p:spTgt spid="6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40" restart="whenNotActive" fill="hold" evtFilter="cancelBubble" nodeType="interactiveSeq">
                <p:stCondLst>
                  <p:cond evt="onClick" delay="0">
                    <p:tgtEl>
                      <p:spTgt spid="65"/>
                    </p:tgtEl>
                  </p:cond>
                </p:stCondLst>
                <p:endSync evt="end" delay="0">
                  <p:rtn val="all"/>
                </p:endSync>
                <p:childTnLst>
                  <p:par>
                    <p:cTn id="41" fill="hold">
                      <p:stCondLst>
                        <p:cond delay="0"/>
                      </p:stCondLst>
                      <p:childTnLst>
                        <p:par>
                          <p:cTn id="42" fill="hold">
                            <p:stCondLst>
                              <p:cond delay="0"/>
                            </p:stCondLst>
                            <p:childTnLst>
                              <p:par>
                                <p:cTn id="43" presetID="31" presetClass="exit" presetSubtype="0" fill="hold" grpId="0" nodeType="withEffect">
                                  <p:stCondLst>
                                    <p:cond delay="0"/>
                                  </p:stCondLst>
                                  <p:childTnLst>
                                    <p:anim calcmode="lin" valueType="num">
                                      <p:cBhvr>
                                        <p:cTn id="44" dur="1000"/>
                                        <p:tgtEl>
                                          <p:spTgt spid="65"/>
                                        </p:tgtEl>
                                        <p:attrNameLst>
                                          <p:attrName>ppt_w</p:attrName>
                                        </p:attrNameLst>
                                      </p:cBhvr>
                                      <p:tavLst>
                                        <p:tav tm="0">
                                          <p:val>
                                            <p:strVal val="ppt_w"/>
                                          </p:val>
                                        </p:tav>
                                        <p:tav tm="100000">
                                          <p:val>
                                            <p:fltVal val="0"/>
                                          </p:val>
                                        </p:tav>
                                      </p:tavLst>
                                    </p:anim>
                                    <p:anim calcmode="lin" valueType="num">
                                      <p:cBhvr>
                                        <p:cTn id="45" dur="1000"/>
                                        <p:tgtEl>
                                          <p:spTgt spid="65"/>
                                        </p:tgtEl>
                                        <p:attrNameLst>
                                          <p:attrName>ppt_h</p:attrName>
                                        </p:attrNameLst>
                                      </p:cBhvr>
                                      <p:tavLst>
                                        <p:tav tm="0">
                                          <p:val>
                                            <p:strVal val="ppt_h"/>
                                          </p:val>
                                        </p:tav>
                                        <p:tav tm="100000">
                                          <p:val>
                                            <p:fltVal val="0"/>
                                          </p:val>
                                        </p:tav>
                                      </p:tavLst>
                                    </p:anim>
                                    <p:anim calcmode="lin" valueType="num">
                                      <p:cBhvr>
                                        <p:cTn id="46" dur="1000"/>
                                        <p:tgtEl>
                                          <p:spTgt spid="65"/>
                                        </p:tgtEl>
                                        <p:attrNameLst>
                                          <p:attrName>style.rotation</p:attrName>
                                        </p:attrNameLst>
                                      </p:cBhvr>
                                      <p:tavLst>
                                        <p:tav tm="0">
                                          <p:val>
                                            <p:fltVal val="0"/>
                                          </p:val>
                                        </p:tav>
                                        <p:tav tm="100000">
                                          <p:val>
                                            <p:fltVal val="90"/>
                                          </p:val>
                                        </p:tav>
                                      </p:tavLst>
                                    </p:anim>
                                    <p:animEffect transition="out" filter="fade">
                                      <p:cBhvr>
                                        <p:cTn id="47" dur="1000"/>
                                        <p:tgtEl>
                                          <p:spTgt spid="65"/>
                                        </p:tgtEl>
                                      </p:cBhvr>
                                    </p:animEffect>
                                    <p:set>
                                      <p:cBhvr>
                                        <p:cTn id="48" dur="1" fill="hold">
                                          <p:stCondLst>
                                            <p:cond delay="999"/>
                                          </p:stCondLst>
                                        </p:cTn>
                                        <p:tgtEl>
                                          <p:spTgt spid="65"/>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60"/>
                                        </p:tgtEl>
                                      </p:cBhvr>
                                    </p:animEffect>
                                    <p:set>
                                      <p:cBhvr>
                                        <p:cTn id="51"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52" restart="whenNotActive" fill="hold" evtFilter="cancelBubble" nodeType="interactiveSeq">
                <p:stCondLst>
                  <p:cond evt="onClick" delay="0">
                    <p:tgtEl>
                      <p:spTgt spid="67"/>
                    </p:tgtEl>
                  </p:cond>
                </p:stCondLst>
                <p:endSync evt="end" delay="0">
                  <p:rtn val="all"/>
                </p:endSync>
                <p:childTnLst>
                  <p:par>
                    <p:cTn id="53" fill="hold">
                      <p:stCondLst>
                        <p:cond delay="0"/>
                      </p:stCondLst>
                      <p:childTnLst>
                        <p:par>
                          <p:cTn id="54" fill="hold">
                            <p:stCondLst>
                              <p:cond delay="0"/>
                            </p:stCondLst>
                            <p:childTnLst>
                              <p:par>
                                <p:cTn id="55" presetID="31" presetClass="exit" presetSubtype="0" fill="hold" grpId="0" nodeType="withEffect">
                                  <p:stCondLst>
                                    <p:cond delay="0"/>
                                  </p:stCondLst>
                                  <p:childTnLst>
                                    <p:anim calcmode="lin" valueType="num">
                                      <p:cBhvr>
                                        <p:cTn id="56" dur="1000"/>
                                        <p:tgtEl>
                                          <p:spTgt spid="67"/>
                                        </p:tgtEl>
                                        <p:attrNameLst>
                                          <p:attrName>ppt_w</p:attrName>
                                        </p:attrNameLst>
                                      </p:cBhvr>
                                      <p:tavLst>
                                        <p:tav tm="0">
                                          <p:val>
                                            <p:strVal val="ppt_w"/>
                                          </p:val>
                                        </p:tav>
                                        <p:tav tm="100000">
                                          <p:val>
                                            <p:fltVal val="0"/>
                                          </p:val>
                                        </p:tav>
                                      </p:tavLst>
                                    </p:anim>
                                    <p:anim calcmode="lin" valueType="num">
                                      <p:cBhvr>
                                        <p:cTn id="57" dur="1000"/>
                                        <p:tgtEl>
                                          <p:spTgt spid="67"/>
                                        </p:tgtEl>
                                        <p:attrNameLst>
                                          <p:attrName>ppt_h</p:attrName>
                                        </p:attrNameLst>
                                      </p:cBhvr>
                                      <p:tavLst>
                                        <p:tav tm="0">
                                          <p:val>
                                            <p:strVal val="ppt_h"/>
                                          </p:val>
                                        </p:tav>
                                        <p:tav tm="100000">
                                          <p:val>
                                            <p:fltVal val="0"/>
                                          </p:val>
                                        </p:tav>
                                      </p:tavLst>
                                    </p:anim>
                                    <p:anim calcmode="lin" valueType="num">
                                      <p:cBhvr>
                                        <p:cTn id="58" dur="1000"/>
                                        <p:tgtEl>
                                          <p:spTgt spid="67"/>
                                        </p:tgtEl>
                                        <p:attrNameLst>
                                          <p:attrName>style.rotation</p:attrName>
                                        </p:attrNameLst>
                                      </p:cBhvr>
                                      <p:tavLst>
                                        <p:tav tm="0">
                                          <p:val>
                                            <p:fltVal val="0"/>
                                          </p:val>
                                        </p:tav>
                                        <p:tav tm="100000">
                                          <p:val>
                                            <p:fltVal val="90"/>
                                          </p:val>
                                        </p:tav>
                                      </p:tavLst>
                                    </p:anim>
                                    <p:animEffect transition="out" filter="fade">
                                      <p:cBhvr>
                                        <p:cTn id="59" dur="1000"/>
                                        <p:tgtEl>
                                          <p:spTgt spid="67"/>
                                        </p:tgtEl>
                                      </p:cBhvr>
                                    </p:animEffect>
                                    <p:set>
                                      <p:cBhvr>
                                        <p:cTn id="60" dur="1" fill="hold">
                                          <p:stCondLst>
                                            <p:cond delay="999"/>
                                          </p:stCondLst>
                                        </p:cTn>
                                        <p:tgtEl>
                                          <p:spTgt spid="67"/>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63"/>
                                        </p:tgtEl>
                                      </p:cBhvr>
                                    </p:animEffect>
                                    <p:set>
                                      <p:cBhvr>
                                        <p:cTn id="63"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64" restart="whenNotActive" fill="hold" evtFilter="cancelBubble" nodeType="interactiveSeq">
                <p:stCondLst>
                  <p:cond evt="onClick" delay="0">
                    <p:tgtEl>
                      <p:spTgt spid="69"/>
                    </p:tgtEl>
                  </p:cond>
                </p:stCondLst>
                <p:endSync evt="end" delay="0">
                  <p:rtn val="all"/>
                </p:endSync>
                <p:childTnLst>
                  <p:par>
                    <p:cTn id="65" fill="hold">
                      <p:stCondLst>
                        <p:cond delay="0"/>
                      </p:stCondLst>
                      <p:childTnLst>
                        <p:par>
                          <p:cTn id="66" fill="hold">
                            <p:stCondLst>
                              <p:cond delay="0"/>
                            </p:stCondLst>
                            <p:childTnLst>
                              <p:par>
                                <p:cTn id="67" presetID="31" presetClass="exit" presetSubtype="0" fill="hold" grpId="0" nodeType="withEffect">
                                  <p:stCondLst>
                                    <p:cond delay="0"/>
                                  </p:stCondLst>
                                  <p:childTnLst>
                                    <p:anim calcmode="lin" valueType="num">
                                      <p:cBhvr>
                                        <p:cTn id="68" dur="1000"/>
                                        <p:tgtEl>
                                          <p:spTgt spid="69"/>
                                        </p:tgtEl>
                                        <p:attrNameLst>
                                          <p:attrName>ppt_w</p:attrName>
                                        </p:attrNameLst>
                                      </p:cBhvr>
                                      <p:tavLst>
                                        <p:tav tm="0">
                                          <p:val>
                                            <p:strVal val="ppt_w"/>
                                          </p:val>
                                        </p:tav>
                                        <p:tav tm="100000">
                                          <p:val>
                                            <p:fltVal val="0"/>
                                          </p:val>
                                        </p:tav>
                                      </p:tavLst>
                                    </p:anim>
                                    <p:anim calcmode="lin" valueType="num">
                                      <p:cBhvr>
                                        <p:cTn id="69" dur="1000"/>
                                        <p:tgtEl>
                                          <p:spTgt spid="69"/>
                                        </p:tgtEl>
                                        <p:attrNameLst>
                                          <p:attrName>ppt_h</p:attrName>
                                        </p:attrNameLst>
                                      </p:cBhvr>
                                      <p:tavLst>
                                        <p:tav tm="0">
                                          <p:val>
                                            <p:strVal val="ppt_h"/>
                                          </p:val>
                                        </p:tav>
                                        <p:tav tm="100000">
                                          <p:val>
                                            <p:fltVal val="0"/>
                                          </p:val>
                                        </p:tav>
                                      </p:tavLst>
                                    </p:anim>
                                    <p:anim calcmode="lin" valueType="num">
                                      <p:cBhvr>
                                        <p:cTn id="70" dur="1000"/>
                                        <p:tgtEl>
                                          <p:spTgt spid="69"/>
                                        </p:tgtEl>
                                        <p:attrNameLst>
                                          <p:attrName>style.rotation</p:attrName>
                                        </p:attrNameLst>
                                      </p:cBhvr>
                                      <p:tavLst>
                                        <p:tav tm="0">
                                          <p:val>
                                            <p:fltVal val="0"/>
                                          </p:val>
                                        </p:tav>
                                        <p:tav tm="100000">
                                          <p:val>
                                            <p:fltVal val="90"/>
                                          </p:val>
                                        </p:tav>
                                      </p:tavLst>
                                    </p:anim>
                                    <p:animEffect transition="out" filter="fade">
                                      <p:cBhvr>
                                        <p:cTn id="71" dur="1000"/>
                                        <p:tgtEl>
                                          <p:spTgt spid="69"/>
                                        </p:tgtEl>
                                      </p:cBhvr>
                                    </p:animEffect>
                                    <p:set>
                                      <p:cBhvr>
                                        <p:cTn id="72" dur="1" fill="hold">
                                          <p:stCondLst>
                                            <p:cond delay="999"/>
                                          </p:stCondLst>
                                        </p:cTn>
                                        <p:tgtEl>
                                          <p:spTgt spid="69"/>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66"/>
                                        </p:tgtEl>
                                      </p:cBhvr>
                                    </p:animEffect>
                                    <p:set>
                                      <p:cBhvr>
                                        <p:cTn id="75" dur="1" fill="hold">
                                          <p:stCondLst>
                                            <p:cond delay="499"/>
                                          </p:stCondLst>
                                        </p:cTn>
                                        <p:tgtEl>
                                          <p:spTgt spid="66"/>
                                        </p:tgtEl>
                                        <p:attrNameLst>
                                          <p:attrName>style.visibility</p:attrName>
                                        </p:attrNameLst>
                                      </p:cBhvr>
                                      <p:to>
                                        <p:strVal val="hidden"/>
                                      </p:to>
                                    </p:set>
                                  </p:childTnLst>
                                </p:cTn>
                              </p:par>
                              <p:par>
                                <p:cTn id="76" presetID="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69"/>
                  </p:tgtEl>
                </p:cond>
              </p:nextCondLst>
            </p:seq>
            <p:seq concurrent="1" nextAc="seek">
              <p:cTn id="78" restart="whenNotActive" fill="hold" evtFilter="cancelBubble" nodeType="interactiveSeq">
                <p:stCondLst>
                  <p:cond evt="onClick" delay="0">
                    <p:tgtEl>
                      <p:spTgt spid="13"/>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1" nodeType="withEffect">
                                  <p:stCondLst>
                                    <p:cond delay="0"/>
                                  </p:stCondLst>
                                  <p:childTnLst>
                                    <p:set>
                                      <p:cBhvr>
                                        <p:cTn id="82" dur="1" fill="hold">
                                          <p:stCondLst>
                                            <p:cond delay="0"/>
                                          </p:stCondLst>
                                        </p:cTn>
                                        <p:tgtEl>
                                          <p:spTgt spid="3"/>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58"/>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61"/>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65"/>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60"/>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67"/>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63"/>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69"/>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4" grpId="0" animBg="1"/>
      <p:bldP spid="4" grpId="1" animBg="1"/>
      <p:bldP spid="12" grpId="0" animBg="1"/>
      <p:bldP spid="12" grpId="1" animBg="1"/>
      <p:bldP spid="3" grpId="0" animBg="1"/>
      <p:bldP spid="3" grpId="1" animBg="1"/>
      <p:bldP spid="58" grpId="0" animBg="1"/>
      <p:bldP spid="58" grpId="1" animBg="1"/>
      <p:bldP spid="60" grpId="0" animBg="1"/>
      <p:bldP spid="60" grpId="1" animBg="1"/>
      <p:bldP spid="61" grpId="0" animBg="1"/>
      <p:bldP spid="61" grpId="1" animBg="1"/>
      <p:bldP spid="63" grpId="0" animBg="1"/>
      <p:bldP spid="63" grpId="1" animBg="1"/>
      <p:bldP spid="65" grpId="0" animBg="1"/>
      <p:bldP spid="65" grpId="1" animBg="1"/>
      <p:bldP spid="66" grpId="0" animBg="1"/>
      <p:bldP spid="66" grpId="1" animBg="1"/>
      <p:bldP spid="67" grpId="0" animBg="1"/>
      <p:bldP spid="67" grpId="1" animBg="1"/>
      <p:bldP spid="68" grpId="0" animBg="1"/>
      <p:bldP spid="69" grpId="0" animBg="1"/>
      <p:bldP spid="69" grpId="1" animBg="1"/>
      <p:bldP spid="13" grpId="0" animBg="1"/>
    </p:bldLst>
  </p:timing>
</p:sld>
</file>

<file path=ppt/theme/theme1.xml><?xml version="1.0" encoding="utf-8"?>
<a:theme xmlns:a="http://schemas.openxmlformats.org/drawingml/2006/main" name="1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a:spPr>
      <a:bodyPr tIns="0" rtlCol="0" anchor="ctr"/>
      <a:lstStyle>
        <a:defPPr algn="ctr">
          <a:defRPr sz="2800" dirty="0" smtClean="0">
            <a:solidFill>
              <a:schemeClr val="bg1"/>
            </a:solidFill>
            <a:latin typeface="Calibri" panose="020F0502020204030204" pitchFamily="34" charset="0"/>
            <a:cs typeface="Calibri" panose="020F050202020403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26359</TotalTime>
  <Words>3357</Words>
  <Application>Microsoft Office PowerPoint</Application>
  <PresentationFormat>‫הצגה על המסך (4:3)</PresentationFormat>
  <Paragraphs>692</Paragraphs>
  <Slides>53</Slides>
  <Notes>29</Notes>
  <HiddenSlides>0</HiddenSlides>
  <MMClips>0</MMClips>
  <ScaleCrop>false</ScaleCrop>
  <HeadingPairs>
    <vt:vector size="6" baseType="variant">
      <vt:variant>
        <vt:lpstr>גופנים בשימוש</vt:lpstr>
      </vt:variant>
      <vt:variant>
        <vt:i4>7</vt:i4>
      </vt:variant>
      <vt:variant>
        <vt:lpstr>ערכת נושא</vt:lpstr>
      </vt:variant>
      <vt:variant>
        <vt:i4>2</vt:i4>
      </vt:variant>
      <vt:variant>
        <vt:lpstr>כותרות שקופיות</vt:lpstr>
      </vt:variant>
      <vt:variant>
        <vt:i4>53</vt:i4>
      </vt:variant>
    </vt:vector>
  </HeadingPairs>
  <TitlesOfParts>
    <vt:vector size="62" baseType="lpstr">
      <vt:lpstr>Arial</vt:lpstr>
      <vt:lpstr>Arial Narrow</vt:lpstr>
      <vt:lpstr>Calibri</vt:lpstr>
      <vt:lpstr>Calibri Light</vt:lpstr>
      <vt:lpstr>David</vt:lpstr>
      <vt:lpstr>Heebo</vt:lpstr>
      <vt:lpstr>Rubik-Light</vt:lpstr>
      <vt:lpstr>1_ערכת נושא Office</vt:lpstr>
      <vt:lpstr>2_ערכת נושא Office</vt:lpstr>
      <vt:lpstr>מצגת של PowerPoint‏</vt:lpstr>
      <vt:lpstr>מצגת של PowerPoint‏</vt:lpstr>
      <vt:lpstr>פתיח הצעה 1</vt:lpstr>
      <vt:lpstr>מצגת של PowerPoint‏</vt:lpstr>
      <vt:lpstr>מצגת של PowerPoint‏</vt:lpstr>
      <vt:lpstr>מצגת של PowerPoint‏</vt:lpstr>
      <vt:lpstr>מצגת של PowerPoint‏</vt:lpstr>
      <vt:lpstr>מצגת של PowerPoint‏</vt:lpstr>
      <vt:lpstr>מהלך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1</vt:lpstr>
      <vt:lpstr>מצגת של PowerPoint‏</vt:lpstr>
      <vt:lpstr>פתיח 2</vt:lpstr>
      <vt:lpstr>מצגת של PowerPoint‏</vt:lpstr>
      <vt:lpstr>מצגת של PowerPoint‏</vt:lpstr>
      <vt:lpstr>מצגת של PowerPoint‏</vt:lpstr>
      <vt:lpstr>מהלך הצעה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2</vt:lpstr>
      <vt:lpstr>מצגת של PowerPoint‏</vt:lpstr>
      <vt:lpstr>מצגת של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HP</dc:creator>
  <cp:lastModifiedBy>רחל גבאי-mad300</cp:lastModifiedBy>
  <cp:revision>702</cp:revision>
  <dcterms:created xsi:type="dcterms:W3CDTF">2020-12-28T08:12:46Z</dcterms:created>
  <dcterms:modified xsi:type="dcterms:W3CDTF">2026-10-21T07:58:08Z</dcterms:modified>
</cp:coreProperties>
</file>