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1" r:id="rId1"/>
  </p:sldMasterIdLst>
  <p:notesMasterIdLst>
    <p:notesMasterId r:id="rId54"/>
  </p:notesMasterIdLst>
  <p:sldIdLst>
    <p:sldId id="327" r:id="rId2"/>
    <p:sldId id="272" r:id="rId3"/>
    <p:sldId id="271" r:id="rId4"/>
    <p:sldId id="692" r:id="rId5"/>
    <p:sldId id="722" r:id="rId6"/>
    <p:sldId id="736" r:id="rId7"/>
    <p:sldId id="737" r:id="rId8"/>
    <p:sldId id="738" r:id="rId9"/>
    <p:sldId id="259" r:id="rId10"/>
    <p:sldId id="693" r:id="rId11"/>
    <p:sldId id="800" r:id="rId12"/>
    <p:sldId id="798" r:id="rId13"/>
    <p:sldId id="733" r:id="rId14"/>
    <p:sldId id="739" r:id="rId15"/>
    <p:sldId id="801" r:id="rId16"/>
    <p:sldId id="266" r:id="rId17"/>
    <p:sldId id="792" r:id="rId18"/>
    <p:sldId id="740" r:id="rId19"/>
    <p:sldId id="799" r:id="rId20"/>
    <p:sldId id="718" r:id="rId21"/>
    <p:sldId id="741" r:id="rId22"/>
    <p:sldId id="748" r:id="rId23"/>
    <p:sldId id="791" r:id="rId24"/>
    <p:sldId id="755" r:id="rId25"/>
    <p:sldId id="775" r:id="rId26"/>
    <p:sldId id="756" r:id="rId27"/>
    <p:sldId id="777" r:id="rId28"/>
    <p:sldId id="776" r:id="rId29"/>
    <p:sldId id="735" r:id="rId30"/>
    <p:sldId id="773" r:id="rId31"/>
    <p:sldId id="774" r:id="rId32"/>
    <p:sldId id="743" r:id="rId33"/>
    <p:sldId id="744" r:id="rId34"/>
    <p:sldId id="761" r:id="rId35"/>
    <p:sldId id="719" r:id="rId36"/>
    <p:sldId id="797" r:id="rId37"/>
    <p:sldId id="781" r:id="rId38"/>
    <p:sldId id="782" r:id="rId39"/>
    <p:sldId id="763" r:id="rId40"/>
    <p:sldId id="802" r:id="rId41"/>
    <p:sldId id="784" r:id="rId42"/>
    <p:sldId id="796" r:id="rId43"/>
    <p:sldId id="771" r:id="rId44"/>
    <p:sldId id="794" r:id="rId45"/>
    <p:sldId id="786" r:id="rId46"/>
    <p:sldId id="795" r:id="rId47"/>
    <p:sldId id="787" r:id="rId48"/>
    <p:sldId id="785" r:id="rId49"/>
    <p:sldId id="803" r:id="rId50"/>
    <p:sldId id="790" r:id="rId51"/>
    <p:sldId id="745" r:id="rId52"/>
    <p:sldId id="379" r:id="rId5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2A834-225F-6655-D097-7149543C609A}" name="Gal Kleinman" initials="GK" userId="71fc173003fb424d" providerId="Windows Live"/>
  <p188:author id="{D249A993-A04C-A0B0-9055-209F9DFA4FA2}" name="Iris Rosenthal" initials="IR" userId="Iris Rosenthal" providerId="None"/>
  <p188:author id="{D5DE3ECD-D353-AB39-41A1-A7DE7394C8B5}" name="Omri Porat" initials="OP" userId="S::omriporat1@mail.tau.ac.il::683cc4c9-341d-4cce-a55c-41730bfa819c" providerId="AD"/>
  <p188:author id="{99C88AFD-283B-BBBA-6F0C-99972C065FE0}" name="Dorit Neria" initials="DN" userId="S::dorit.neria@office.eduil.org::0afa4d8f-ae7e-4ad5-af0d-0092bb4500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40C095"/>
    <a:srgbClr val="FF3399"/>
    <a:srgbClr val="FF3300"/>
    <a:srgbClr val="FF0000"/>
    <a:srgbClr val="0099FF"/>
    <a:srgbClr val="70AD47"/>
    <a:srgbClr val="FFD966"/>
    <a:srgbClr val="F8C0D9"/>
    <a:srgbClr val="F2B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30" autoAdjust="0"/>
    <p:restoredTop sz="94660"/>
  </p:normalViewPr>
  <p:slideViewPr>
    <p:cSldViewPr snapToGrid="0">
      <p:cViewPr varScale="1">
        <p:scale>
          <a:sx n="61" d="100"/>
          <a:sy n="61" d="100"/>
        </p:scale>
        <p:origin x="92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EE5DFD1-269F-46DA-A791-11EF71626A18}"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65A8250-9CE0-4285-A15F-413CE2B3B66B}" type="slidenum">
              <a:rPr lang="he-IL" smtClean="0"/>
              <a:t>‹#›</a:t>
            </a:fld>
            <a:endParaRPr lang="he-IL"/>
          </a:p>
        </p:txBody>
      </p:sp>
    </p:spTree>
    <p:extLst>
      <p:ext uri="{BB962C8B-B14F-4D97-AF65-F5344CB8AC3E}">
        <p14:creationId xmlns:p14="http://schemas.microsoft.com/office/powerpoint/2010/main" val="25347160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5A8250-9CE0-4285-A15F-413CE2B3B66B}" type="slidenum">
              <a:rPr lang="he-IL" smtClean="0"/>
              <a:t>7</a:t>
            </a:fld>
            <a:endParaRPr lang="he-IL"/>
          </a:p>
        </p:txBody>
      </p:sp>
    </p:spTree>
    <p:extLst>
      <p:ext uri="{BB962C8B-B14F-4D97-AF65-F5344CB8AC3E}">
        <p14:creationId xmlns:p14="http://schemas.microsoft.com/office/powerpoint/2010/main" val="3061273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5A8250-9CE0-4285-A15F-413CE2B3B66B}" type="slidenum">
              <a:rPr lang="he-IL" smtClean="0"/>
              <a:t>10</a:t>
            </a:fld>
            <a:endParaRPr lang="he-IL"/>
          </a:p>
        </p:txBody>
      </p:sp>
    </p:spTree>
    <p:extLst>
      <p:ext uri="{BB962C8B-B14F-4D97-AF65-F5344CB8AC3E}">
        <p14:creationId xmlns:p14="http://schemas.microsoft.com/office/powerpoint/2010/main" val="3982423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5A8250-9CE0-4285-A15F-413CE2B3B66B}" type="slidenum">
              <a:rPr lang="he-IL" smtClean="0"/>
              <a:t>29</a:t>
            </a:fld>
            <a:endParaRPr lang="he-IL"/>
          </a:p>
        </p:txBody>
      </p:sp>
    </p:spTree>
    <p:extLst>
      <p:ext uri="{BB962C8B-B14F-4D97-AF65-F5344CB8AC3E}">
        <p14:creationId xmlns:p14="http://schemas.microsoft.com/office/powerpoint/2010/main" val="215416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5A8250-9CE0-4285-A15F-413CE2B3B66B}" type="slidenum">
              <a:rPr lang="he-IL" smtClean="0"/>
              <a:t>30</a:t>
            </a:fld>
            <a:endParaRPr lang="he-IL"/>
          </a:p>
        </p:txBody>
      </p:sp>
    </p:spTree>
    <p:extLst>
      <p:ext uri="{BB962C8B-B14F-4D97-AF65-F5344CB8AC3E}">
        <p14:creationId xmlns:p14="http://schemas.microsoft.com/office/powerpoint/2010/main" val="3979006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5A8250-9CE0-4285-A15F-413CE2B3B66B}" type="slidenum">
              <a:rPr lang="he-IL" smtClean="0"/>
              <a:t>31</a:t>
            </a:fld>
            <a:endParaRPr lang="he-IL"/>
          </a:p>
        </p:txBody>
      </p:sp>
    </p:spTree>
    <p:extLst>
      <p:ext uri="{BB962C8B-B14F-4D97-AF65-F5344CB8AC3E}">
        <p14:creationId xmlns:p14="http://schemas.microsoft.com/office/powerpoint/2010/main" val="2294017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2092512C-6AD0-4F91-BDDB-9C933669F25C}" type="slidenum">
              <a:rPr lang="he-IL" smtClean="0"/>
              <a:t>52</a:t>
            </a:fld>
            <a:endParaRPr lang="he-IL"/>
          </a:p>
        </p:txBody>
      </p:sp>
    </p:spTree>
    <p:extLst>
      <p:ext uri="{BB962C8B-B14F-4D97-AF65-F5344CB8AC3E}">
        <p14:creationId xmlns:p14="http://schemas.microsoft.com/office/powerpoint/2010/main" val="878582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D230937-2E8A-44E7-A3F5-F1CC9EC35C37}"/>
              </a:ext>
            </a:extLst>
          </p:cNvPr>
          <p:cNvSpPr>
            <a:spLocks noGrp="1"/>
          </p:cNvSpPr>
          <p:nvPr>
            <p:ph type="dt" sz="half" idx="10"/>
          </p:nvPr>
        </p:nvSpPr>
        <p:spPr/>
        <p:txBody>
          <a:bodyPr/>
          <a:lstStyle/>
          <a:p>
            <a:fld id="{A17A02E5-32DD-4FFA-B2D7-4C9024C5C686}"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FEE0C9B-E7CA-45AB-A650-2293E75FFC83}"/>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90D9E40-5F65-4743-ADC7-FE884EC7F3E9}"/>
              </a:ext>
            </a:extLst>
          </p:cNvPr>
          <p:cNvSpPr>
            <a:spLocks noGrp="1"/>
          </p:cNvSpPr>
          <p:nvPr>
            <p:ph type="sldNum" sz="quarter" idx="12"/>
          </p:nvPr>
        </p:nvSpPr>
        <p:spPr/>
        <p:txBody>
          <a:bodyPr/>
          <a:lstStyle/>
          <a:p>
            <a:fld id="{352A3F27-9809-468B-BCC6-7EF48BEFAD3F}" type="slidenum">
              <a:rPr lang="he-IL" smtClean="0"/>
              <a:t>‹#›</a:t>
            </a:fld>
            <a:endParaRPr lang="he-IL"/>
          </a:p>
        </p:txBody>
      </p:sp>
    </p:spTree>
    <p:extLst>
      <p:ext uri="{BB962C8B-B14F-4D97-AF65-F5344CB8AC3E}">
        <p14:creationId xmlns:p14="http://schemas.microsoft.com/office/powerpoint/2010/main" val="44207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7_שקופית כותרת">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3" y="1441515"/>
            <a:ext cx="11337758"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926611" y="2577686"/>
            <a:ext cx="4757768"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0" y="254708"/>
            <a:ext cx="2685382"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3319122" y="5581922"/>
            <a:ext cx="3204000" cy="684000"/>
          </a:xfrm>
        </p:spPr>
        <p:txBody>
          <a:bodyPr/>
          <a:lstStyle>
            <a:lvl1pPr marL="180975" indent="0" algn="r">
              <a:buNone/>
              <a:tabLst>
                <a:tab pos="180975" algn="l"/>
              </a:tabLst>
              <a:defRPr sz="44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12192000" cy="732210"/>
          </a:xfrm>
        </p:spPr>
        <p:txBody>
          <a:bodyPr anchor="ctr" anchorCtr="0">
            <a:normAutofit/>
          </a:bodyPr>
          <a:lstStyle>
            <a:lvl1pPr marL="4763" indent="-4763" algn="ctr">
              <a:buNone/>
              <a:defRPr sz="60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584258" y="6396335"/>
            <a:ext cx="11023485" cy="923330"/>
          </a:xfrm>
          <a:prstGeom prst="rect">
            <a:avLst/>
          </a:prstGeom>
          <a:noFill/>
        </p:spPr>
        <p:txBody>
          <a:bodyPr wrap="square" rtlCol="0">
            <a:spAutoFit/>
          </a:bodyPr>
          <a:lstStyle/>
          <a:p>
            <a:pPr algn="ctr"/>
            <a:r>
              <a:rPr lang="he-IL" dirty="0">
                <a:latin typeface="Arial Narrow" panose="020B0606020202030204" pitchFamily="34" charset="0"/>
                <a:cs typeface="Heebo" pitchFamily="2" charset="-79"/>
              </a:rPr>
              <a:t>הופק עבור משרד החינוך על ידי אלנט טכנולוגיות בע"מ</a:t>
            </a:r>
          </a:p>
          <a:p>
            <a:br>
              <a:rPr lang="he-IL" dirty="0"/>
            </a:br>
            <a:endParaRPr lang="en-IL" dirty="0"/>
          </a:p>
        </p:txBody>
      </p:sp>
    </p:spTree>
    <p:extLst>
      <p:ext uri="{BB962C8B-B14F-4D97-AF65-F5344CB8AC3E}">
        <p14:creationId xmlns:p14="http://schemas.microsoft.com/office/powerpoint/2010/main" val="3897357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5"/>
            <a:ext cx="12191998"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5" y="542536"/>
            <a:ext cx="129540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1" y="2092691"/>
            <a:ext cx="480471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2" y="1130595"/>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ז'/חשון/תשפ"ז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18" y="2278747"/>
            <a:ext cx="10151327" cy="3568897"/>
          </a:xfrm>
        </p:spPr>
        <p:txBody>
          <a:bodyPr>
            <a:normAutofit/>
          </a:bodyPr>
          <a:lstStyle>
            <a:lvl1pPr marL="1438275" indent="-4763">
              <a:lnSpc>
                <a:spcPts val="1800"/>
              </a:lnSpc>
              <a:buNone/>
              <a:defRPr sz="20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3" y="-591686"/>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12186145" cy="732210"/>
          </a:xfrm>
        </p:spPr>
        <p:txBody>
          <a:bodyPr>
            <a:normAutofit/>
          </a:bodyPr>
          <a:lstStyle>
            <a:lvl1pPr marL="4763" indent="-4763" algn="ctr">
              <a:buNone/>
              <a:defRPr sz="3500" b="1"/>
            </a:lvl1pPr>
          </a:lstStyle>
          <a:p>
            <a:pPr lvl="0"/>
            <a:endParaRPr lang="he-IL" dirty="0"/>
          </a:p>
        </p:txBody>
      </p:sp>
    </p:spTree>
    <p:extLst>
      <p:ext uri="{BB962C8B-B14F-4D97-AF65-F5344CB8AC3E}">
        <p14:creationId xmlns:p14="http://schemas.microsoft.com/office/powerpoint/2010/main" val="2384948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8109" y="123567"/>
            <a:ext cx="11969156" cy="6639101"/>
          </a:xfrm>
          <a:prstGeom prst="rect">
            <a:avLst/>
          </a:prstGeom>
        </p:spPr>
      </p:pic>
    </p:spTree>
    <p:extLst>
      <p:ext uri="{BB962C8B-B14F-4D97-AF65-F5344CB8AC3E}">
        <p14:creationId xmlns:p14="http://schemas.microsoft.com/office/powerpoint/2010/main" val="5657688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2BBD3B6-B9B7-4CA0-BABE-584EE264F78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743D508-8F9E-4A1A-8E4A-1BBF0889412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B3D9654-5C68-4C24-B7ED-F667BAD9536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17A02E5-32DD-4FFA-B2D7-4C9024C5C68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BC075CD4-E5B8-470C-A5A4-F545D6B323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B76F2A7-0C25-4B6C-8F93-BAF6184E9DA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52A3F27-9809-468B-BCC6-7EF48BEFAD3F}" type="slidenum">
              <a:rPr lang="he-IL" smtClean="0"/>
              <a:t>‹#›</a:t>
            </a:fld>
            <a:endParaRPr lang="he-IL"/>
          </a:p>
        </p:txBody>
      </p:sp>
    </p:spTree>
    <p:extLst>
      <p:ext uri="{BB962C8B-B14F-4D97-AF65-F5344CB8AC3E}">
        <p14:creationId xmlns:p14="http://schemas.microsoft.com/office/powerpoint/2010/main" val="1764834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1gPIkiarOjY"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2.sv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6.sv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16.sv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2" Type="http://schemas.openxmlformats.org/officeDocument/2006/relationships/hyperlink" Target="https://www.youtube.com/watch?v=1gPIkiarOjY"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58888D23-D7C8-42F9-8403-B047396C1D0F}"/>
              </a:ext>
            </a:extLst>
          </p:cNvPr>
          <p:cNvSpPr>
            <a:spLocks noGrp="1"/>
          </p:cNvSpPr>
          <p:nvPr>
            <p:ph sz="quarter" idx="13"/>
          </p:nvPr>
        </p:nvSpPr>
        <p:spPr>
          <a:xfrm>
            <a:off x="1384300" y="5581922"/>
            <a:ext cx="5138822" cy="882378"/>
          </a:xfrm>
        </p:spPr>
        <p:txBody>
          <a:bodyPr>
            <a:normAutofit/>
          </a:bodyPr>
          <a:lstStyle/>
          <a:p>
            <a:r>
              <a:rPr lang="he-IL" dirty="0"/>
              <a:t>שיעור 1</a:t>
            </a:r>
          </a:p>
        </p:txBody>
      </p:sp>
      <p:sp>
        <p:nvSpPr>
          <p:cNvPr id="3" name="מציין מיקום תוכן 2">
            <a:extLst>
              <a:ext uri="{FF2B5EF4-FFF2-40B4-BE49-F238E27FC236}">
                <a16:creationId xmlns:a16="http://schemas.microsoft.com/office/drawing/2014/main" id="{7BE5CA70-1C3E-403D-9324-A2F59C1EC2AD}"/>
              </a:ext>
            </a:extLst>
          </p:cNvPr>
          <p:cNvSpPr>
            <a:spLocks noGrp="1"/>
          </p:cNvSpPr>
          <p:nvPr>
            <p:ph sz="quarter" idx="14"/>
          </p:nvPr>
        </p:nvSpPr>
        <p:spPr>
          <a:xfrm>
            <a:off x="0" y="1521555"/>
            <a:ext cx="12192000" cy="732210"/>
          </a:xfrm>
        </p:spPr>
        <p:txBody>
          <a:bodyPr>
            <a:normAutofit fontScale="92500" lnSpcReduction="20000"/>
          </a:bodyPr>
          <a:lstStyle/>
          <a:p>
            <a:r>
              <a:rPr lang="he-IL" dirty="0"/>
              <a:t>הכרת המספרים 100-0 – כיתה א</a:t>
            </a:r>
          </a:p>
        </p:txBody>
      </p:sp>
    </p:spTree>
    <p:extLst>
      <p:ext uri="{BB962C8B-B14F-4D97-AF65-F5344CB8AC3E}">
        <p14:creationId xmlns:p14="http://schemas.microsoft.com/office/powerpoint/2010/main" val="54324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E8180F35-BEE7-4A43-BBFA-AB4C1D6235ED}"/>
              </a:ext>
            </a:extLst>
          </p:cNvPr>
          <p:cNvSpPr txBox="1"/>
          <p:nvPr/>
        </p:nvSpPr>
        <p:spPr>
          <a:xfrm>
            <a:off x="3962400" y="443926"/>
            <a:ext cx="4397828" cy="461665"/>
          </a:xfrm>
          <a:prstGeom prst="rect">
            <a:avLst/>
          </a:prstGeom>
          <a:noFill/>
        </p:spPr>
        <p:txBody>
          <a:bodyPr wrap="square" rtlCol="1">
            <a:spAutoFit/>
          </a:bodyPr>
          <a:lstStyle/>
          <a:p>
            <a:pPr algn="ctr"/>
            <a:r>
              <a:rPr lang="he-IL" sz="2400" dirty="0"/>
              <a:t>הכרת המספרים עד 20 (כולל 0)</a:t>
            </a:r>
          </a:p>
        </p:txBody>
      </p:sp>
      <p:sp>
        <p:nvSpPr>
          <p:cNvPr id="4" name="תיבת טקסט 3">
            <a:extLst>
              <a:ext uri="{FF2B5EF4-FFF2-40B4-BE49-F238E27FC236}">
                <a16:creationId xmlns:a16="http://schemas.microsoft.com/office/drawing/2014/main" id="{1B81A4BC-5F4B-4D54-86AE-CFCF815CD9D5}"/>
              </a:ext>
            </a:extLst>
          </p:cNvPr>
          <p:cNvSpPr txBox="1"/>
          <p:nvPr/>
        </p:nvSpPr>
        <p:spPr>
          <a:xfrm>
            <a:off x="1901371" y="1031379"/>
            <a:ext cx="9598203" cy="5355312"/>
          </a:xfrm>
          <a:prstGeom prst="rect">
            <a:avLst/>
          </a:prstGeom>
          <a:noFill/>
        </p:spPr>
        <p:txBody>
          <a:bodyPr wrap="square">
            <a:spAutoFit/>
          </a:bodyPr>
          <a:lstStyle/>
          <a:p>
            <a:r>
              <a:rPr lang="he-IL" dirty="0">
                <a:latin typeface="Calibri" panose="020F0502020204030204" pitchFamily="34" charset="0"/>
                <a:cs typeface="Calibri" panose="020F0502020204030204" pitchFamily="34" charset="0"/>
              </a:rPr>
              <a:t>יחידה זו עוסקת בהכרת המספרים הטבעיים עד 100 (כולל התייחסות בספירה ל־0).</a:t>
            </a:r>
          </a:p>
          <a:p>
            <a:r>
              <a:rPr lang="he-IL" dirty="0">
                <a:latin typeface="Calibri" panose="020F0502020204030204" pitchFamily="34" charset="0"/>
                <a:cs typeface="Calibri" panose="020F0502020204030204" pitchFamily="34" charset="0"/>
              </a:rPr>
              <a:t>המספר הוא מושג מופשט, וביחידה זו נעמיק בהיבט הכמותי ובהיבט הסידורי. נעסוק גם בעקרונות של המבנה העשרוני באמצעות ייצוגים מגוונים ואמצעי המחשה. </a:t>
            </a:r>
            <a:r>
              <a:rPr lang="he-IL" b="1" dirty="0">
                <a:latin typeface="Calibri" panose="020F0502020204030204" pitchFamily="34" charset="0"/>
                <a:cs typeface="Calibri" panose="020F0502020204030204" pitchFamily="34" charset="0"/>
              </a:rPr>
              <a:t>היחידה מתאימה ללמידה אחרי היכרות ראשונית עם המספרים עד 20, כולל קריאה וכתיבה של המספרים.</a:t>
            </a:r>
          </a:p>
          <a:p>
            <a:endParaRPr lang="he-IL" dirty="0">
              <a:latin typeface="Calibri" panose="020F0502020204030204" pitchFamily="34" charset="0"/>
              <a:cs typeface="Calibri" panose="020F0502020204030204" pitchFamily="34" charset="0"/>
            </a:endParaRPr>
          </a:p>
          <a:p>
            <a:r>
              <a:rPr lang="he-IL" dirty="0">
                <a:latin typeface="Calibri" panose="020F0502020204030204" pitchFamily="34" charset="0"/>
                <a:cs typeface="Calibri" panose="020F0502020204030204" pitchFamily="34" charset="0"/>
              </a:rPr>
              <a:t>הרעיונות המתמטיים שהיחידה עוסקת בהם: מבנה המספר, מבנה עשרוני – ערך הספרה על פי מיקומה במספר, השוואת מספרים וסדר זוגי ואי־זוגי. למידת העיקרון שערך הספרה תלוי במקומה במספר היא בסיסית בשלב זה. בכיתות הבאות הלמידה תרחיב, תעמיק ותבסס עקרונות אלה. את המושגים זוגי ואי־זוגי נבסס על מבנה המספר בעשרות ויחידות. </a:t>
            </a:r>
          </a:p>
          <a:p>
            <a:endParaRPr lang="he-IL" dirty="0">
              <a:latin typeface="Calibri" panose="020F0502020204030204" pitchFamily="34" charset="0"/>
              <a:cs typeface="Calibri" panose="020F0502020204030204" pitchFamily="34" charset="0"/>
            </a:endParaRPr>
          </a:p>
          <a:p>
            <a:r>
              <a:rPr lang="he-IL" dirty="0">
                <a:latin typeface="Calibri" panose="020F0502020204030204" pitchFamily="34" charset="0"/>
                <a:cs typeface="Calibri" panose="020F0502020204030204" pitchFamily="34" charset="0"/>
              </a:rPr>
              <a:t>ביחידה ארבעה שיעורים. לכל שיעור 2 הצעות. </a:t>
            </a:r>
          </a:p>
          <a:p>
            <a:r>
              <a:rPr lang="he-IL" dirty="0">
                <a:latin typeface="Calibri" panose="020F0502020204030204" pitchFamily="34" charset="0"/>
                <a:cs typeface="Calibri" panose="020F0502020204030204" pitchFamily="34" charset="0"/>
              </a:rPr>
              <a:t>שיעור ראשון: תחום המספרים עד 20. זיהוי, ספירה קדימה ואחורה, מנייה עד 20 כולל 0, שימוש בישר המספרים והכרת המושגים 'קודם' ו'עוקב' וכן מספרים סמוכים.</a:t>
            </a:r>
          </a:p>
          <a:p>
            <a:r>
              <a:rPr lang="he-IL" dirty="0">
                <a:latin typeface="Calibri" panose="020F0502020204030204" pitchFamily="34" charset="0"/>
                <a:cs typeface="Calibri" panose="020F0502020204030204" pitchFamily="34" charset="0"/>
              </a:rPr>
              <a:t>שיעור שני: ספירה בעשרות שלמות, ספירה בדילוגים של 10, חיבור וחיסור עשרות שלמות. במהלך השיעור נתבסס על שימוש בישר המספרים ובלוח ה־100.</a:t>
            </a:r>
          </a:p>
          <a:p>
            <a:r>
              <a:rPr lang="he-IL" dirty="0">
                <a:latin typeface="Calibri" panose="020F0502020204030204" pitchFamily="34" charset="0"/>
                <a:cs typeface="Calibri" panose="020F0502020204030204" pitchFamily="34" charset="0"/>
              </a:rPr>
              <a:t>שיעור שלישי: ספירה בדילוגים בהפרש של 5 ו־10, השוואת מספרים והכרת הסימנים &lt;,&gt; תוך העמקת ההבנה של ערך הספרה על פי מקומה במספר.</a:t>
            </a:r>
          </a:p>
          <a:p>
            <a:r>
              <a:rPr lang="he-IL" dirty="0">
                <a:latin typeface="Calibri" panose="020F0502020204030204" pitchFamily="34" charset="0"/>
                <a:cs typeface="Calibri" panose="020F0502020204030204" pitchFamily="34" charset="0"/>
              </a:rPr>
              <a:t>שיעור רביעי: שיעור מסכם שבו נכיר ונתרגל את התכונה זוגי ואי־זוגי באמצעות עצמים וחלוקתם לזוגות.</a:t>
            </a:r>
            <a:br>
              <a:rPr lang="en-US"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הערה: חשוב לקרוא את ההוראות לתלמידים מאחר שבשלב זה של השנה סביר שהם עדיין אינם קוראים עצמאית.</a:t>
            </a:r>
          </a:p>
        </p:txBody>
      </p:sp>
    </p:spTree>
    <p:extLst>
      <p:ext uri="{BB962C8B-B14F-4D97-AF65-F5344CB8AC3E}">
        <p14:creationId xmlns:p14="http://schemas.microsoft.com/office/powerpoint/2010/main" val="332561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1B30D6D1-BC18-49DA-99F4-9F1C9CF590B2}"/>
              </a:ext>
            </a:extLst>
          </p:cNvPr>
          <p:cNvSpPr txBox="1"/>
          <p:nvPr/>
        </p:nvSpPr>
        <p:spPr>
          <a:xfrm>
            <a:off x="2099555" y="1376661"/>
            <a:ext cx="8931433" cy="3046988"/>
          </a:xfrm>
          <a:prstGeom prst="rect">
            <a:avLst/>
          </a:prstGeom>
          <a:noFill/>
        </p:spPr>
        <p:txBody>
          <a:bodyPr wrap="square" rtlCol="1">
            <a:spAutoFit/>
          </a:bodyPr>
          <a:lstStyle/>
          <a:p>
            <a:r>
              <a:rPr lang="he-IL" sz="2400" dirty="0"/>
              <a:t>השיעור עוסק בתחום המספרים הטבעיים ואפס עד 20.</a:t>
            </a:r>
          </a:p>
          <a:p>
            <a:r>
              <a:rPr lang="he-IL" sz="2400" dirty="0"/>
              <a:t>הנושאים שאנחנו עוסקים הם מנייה, ספירה קדימה ואחורה, רצף וסדר. המושגים הנלמדים הם 'מספרים סמוכים', 'מספר עוקב' ו'מספר קודם'. במהלך השיעור אנחנו נוגעים מעט באומדן כמויות ובהשוואת מספרים.</a:t>
            </a:r>
          </a:p>
          <a:p>
            <a:r>
              <a:rPr lang="he-IL" sz="2400" dirty="0"/>
              <a:t>בשיעור זה נעשה גם שימוש אינטואיטיבי בישר המספרים. </a:t>
            </a:r>
          </a:p>
          <a:p>
            <a:endParaRPr lang="he-IL" sz="2400" dirty="0"/>
          </a:p>
          <a:p>
            <a:r>
              <a:rPr lang="he-IL" sz="2400" dirty="0"/>
              <a:t>ההצעה השנייה מורכבת מעט יותר מההצעה הראשונה. </a:t>
            </a:r>
          </a:p>
          <a:p>
            <a:endParaRPr lang="he-IL" sz="2400" dirty="0"/>
          </a:p>
        </p:txBody>
      </p:sp>
      <p:sp>
        <p:nvSpPr>
          <p:cNvPr id="5" name="תיבת טקסט 4">
            <a:extLst>
              <a:ext uri="{FF2B5EF4-FFF2-40B4-BE49-F238E27FC236}">
                <a16:creationId xmlns:a16="http://schemas.microsoft.com/office/drawing/2014/main" id="{3107FE66-5877-430E-8FA7-386F222C9EC3}"/>
              </a:ext>
            </a:extLst>
          </p:cNvPr>
          <p:cNvSpPr txBox="1"/>
          <p:nvPr/>
        </p:nvSpPr>
        <p:spPr>
          <a:xfrm>
            <a:off x="4961961" y="587692"/>
            <a:ext cx="2268078" cy="584775"/>
          </a:xfrm>
          <a:prstGeom prst="rect">
            <a:avLst/>
          </a:prstGeom>
          <a:noFill/>
        </p:spPr>
        <p:txBody>
          <a:bodyPr wrap="square" rtlCol="1">
            <a:spAutoFit/>
          </a:bodyPr>
          <a:lstStyle/>
          <a:p>
            <a:pPr algn="ctr"/>
            <a:r>
              <a:rPr lang="he-IL" sz="3200" b="1" dirty="0"/>
              <a:t>על השיעור</a:t>
            </a:r>
          </a:p>
        </p:txBody>
      </p:sp>
    </p:spTree>
    <p:extLst>
      <p:ext uri="{BB962C8B-B14F-4D97-AF65-F5344CB8AC3E}">
        <p14:creationId xmlns:p14="http://schemas.microsoft.com/office/powerpoint/2010/main" val="2964716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594243" y="2337793"/>
            <a:ext cx="10151327" cy="3568897"/>
          </a:xfrm>
        </p:spPr>
        <p:txBody>
          <a:bodyPr>
            <a:normAutofit/>
          </a:bodyPr>
          <a:lstStyle/>
          <a:p>
            <a:pPr>
              <a:lnSpc>
                <a:spcPct val="150000"/>
              </a:lnSpc>
            </a:pPr>
            <a:r>
              <a:rPr lang="he-IL" sz="2400" dirty="0"/>
              <a:t>אפשר לפתוח את השיעור בשיר </a:t>
            </a:r>
            <a:r>
              <a:rPr lang="he-IL" sz="2000" dirty="0">
                <a:hlinkClick r:id="rId2"/>
              </a:rPr>
              <a:t>שיר המספרים: מ־1 ועד 20</a:t>
            </a:r>
            <a:endParaRPr lang="he-IL" sz="2000" dirty="0"/>
          </a:p>
          <a:p>
            <a:pPr>
              <a:lnSpc>
                <a:spcPct val="150000"/>
              </a:lnSpc>
            </a:pPr>
            <a:r>
              <a:rPr lang="he-IL" sz="2400" dirty="0"/>
              <a:t>בעקבות השיר נעסוק במנייה של מספרים בתחום ה־20. העצמים מסודרים בקבוצות שוות. חשוב לאפשר לילדים למנות את הכמות באופן הנוח להם: בעצמים בודדים או בקבוצות. המנייה בקבוצות מהווה הטרמה לספירה בדילוגים שתילמד בהמשך היחידה, וכן לנושא הכפל. הפעילות האחרונה עוסקת בהשוואת כמויות. כדאי לעודד את הילדים להשוות באמצעות אומדן ללא מנייה.</a:t>
            </a:r>
          </a:p>
          <a:p>
            <a:pPr>
              <a:lnSpc>
                <a:spcPct val="150000"/>
              </a:lnSpc>
            </a:pPr>
            <a:endParaRPr lang="he-IL" sz="2400" dirty="0"/>
          </a:p>
          <a:p>
            <a:pPr>
              <a:lnSpc>
                <a:spcPct val="150000"/>
              </a:lnSpc>
            </a:pPr>
            <a:endParaRPr lang="he-IL" sz="2400" dirty="0"/>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מזהים מספרים עד 20</a:t>
            </a:r>
          </a:p>
        </p:txBody>
      </p:sp>
    </p:spTree>
    <p:extLst>
      <p:ext uri="{BB962C8B-B14F-4D97-AF65-F5344CB8AC3E}">
        <p14:creationId xmlns:p14="http://schemas.microsoft.com/office/powerpoint/2010/main" val="3201495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מלבן: פינות מעוגלות 45">
            <a:extLst>
              <a:ext uri="{FF2B5EF4-FFF2-40B4-BE49-F238E27FC236}">
                <a16:creationId xmlns:a16="http://schemas.microsoft.com/office/drawing/2014/main" id="{C82ACC27-B235-409E-B346-A47F7DEFD2FA}"/>
              </a:ext>
            </a:extLst>
          </p:cNvPr>
          <p:cNvSpPr/>
          <p:nvPr/>
        </p:nvSpPr>
        <p:spPr>
          <a:xfrm>
            <a:off x="4600143" y="1692607"/>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93" name="קבוצה 92">
            <a:extLst>
              <a:ext uri="{FF2B5EF4-FFF2-40B4-BE49-F238E27FC236}">
                <a16:creationId xmlns:a16="http://schemas.microsoft.com/office/drawing/2014/main" id="{7B72D84E-DB28-4FF3-A168-0240EBD354E4}"/>
              </a:ext>
            </a:extLst>
          </p:cNvPr>
          <p:cNvGrpSpPr/>
          <p:nvPr/>
        </p:nvGrpSpPr>
        <p:grpSpPr>
          <a:xfrm>
            <a:off x="4724401" y="2073729"/>
            <a:ext cx="2601526" cy="2062842"/>
            <a:chOff x="1412363" y="972022"/>
            <a:chExt cx="1482802" cy="1267692"/>
          </a:xfrm>
        </p:grpSpPr>
        <p:sp>
          <p:nvSpPr>
            <p:cNvPr id="79" name="כוכב: 5 פינות 78">
              <a:extLst>
                <a:ext uri="{FF2B5EF4-FFF2-40B4-BE49-F238E27FC236}">
                  <a16:creationId xmlns:a16="http://schemas.microsoft.com/office/drawing/2014/main" id="{E105FAE2-C755-4E76-80AD-6E30EF09602B}"/>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כוכב: 5 פינות 81">
              <a:extLst>
                <a:ext uri="{FF2B5EF4-FFF2-40B4-BE49-F238E27FC236}">
                  <a16:creationId xmlns:a16="http://schemas.microsoft.com/office/drawing/2014/main" id="{0368398A-B8AD-40DF-B99A-B05B86E14105}"/>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כוכב: 5 פינות 82">
              <a:extLst>
                <a:ext uri="{FF2B5EF4-FFF2-40B4-BE49-F238E27FC236}">
                  <a16:creationId xmlns:a16="http://schemas.microsoft.com/office/drawing/2014/main" id="{1650F65C-EFD7-4863-8812-BBD222C38EBB}"/>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כוכב: 5 פינות 83">
              <a:extLst>
                <a:ext uri="{FF2B5EF4-FFF2-40B4-BE49-F238E27FC236}">
                  <a16:creationId xmlns:a16="http://schemas.microsoft.com/office/drawing/2014/main" id="{CF71D5C5-F366-4D90-9F6F-3FB34BD4C782}"/>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כוכב: 5 פינות 84">
              <a:extLst>
                <a:ext uri="{FF2B5EF4-FFF2-40B4-BE49-F238E27FC236}">
                  <a16:creationId xmlns:a16="http://schemas.microsoft.com/office/drawing/2014/main" id="{346F5B6E-EF01-40FE-A589-8AA29204E331}"/>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 name="תיבת טקסט 1">
            <a:extLst>
              <a:ext uri="{FF2B5EF4-FFF2-40B4-BE49-F238E27FC236}">
                <a16:creationId xmlns:a16="http://schemas.microsoft.com/office/drawing/2014/main" id="{D71EA87C-B23F-68E1-D905-366E7D6B9016}"/>
              </a:ext>
            </a:extLst>
          </p:cNvPr>
          <p:cNvSpPr txBox="1"/>
          <p:nvPr/>
        </p:nvSpPr>
        <p:spPr>
          <a:xfrm>
            <a:off x="7236159" y="230643"/>
            <a:ext cx="4687502" cy="954107"/>
          </a:xfrm>
          <a:prstGeom prst="rect">
            <a:avLst/>
          </a:prstGeom>
          <a:noFill/>
        </p:spPr>
        <p:txBody>
          <a:bodyPr wrap="none" rtlCol="1">
            <a:spAutoFit/>
          </a:bodyPr>
          <a:lstStyle/>
          <a:p>
            <a:r>
              <a:rPr lang="he-IL" sz="2800" dirty="0"/>
              <a:t>כַּמָה כּוֹכָבִים אַתֶם רוֹאִים?</a:t>
            </a:r>
          </a:p>
          <a:p>
            <a:r>
              <a:rPr lang="he-IL" sz="2800" dirty="0"/>
              <a:t>לִבְדִיקָה, לַחֲצוּ עַל הַמִסְפָּר הַמַתְאִים.</a:t>
            </a:r>
          </a:p>
        </p:txBody>
      </p:sp>
      <p:sp>
        <p:nvSpPr>
          <p:cNvPr id="3" name="מלבן 2">
            <a:extLst>
              <a:ext uri="{FF2B5EF4-FFF2-40B4-BE49-F238E27FC236}">
                <a16:creationId xmlns:a16="http://schemas.microsoft.com/office/drawing/2014/main" id="{6AE03A1D-60DE-F6B4-B027-E6E10250F9DB}"/>
              </a:ext>
            </a:extLst>
          </p:cNvPr>
          <p:cNvSpPr/>
          <p:nvPr/>
        </p:nvSpPr>
        <p:spPr>
          <a:xfrm>
            <a:off x="7227672" y="5308442"/>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4" name="מלבן 3">
            <a:extLst>
              <a:ext uri="{FF2B5EF4-FFF2-40B4-BE49-F238E27FC236}">
                <a16:creationId xmlns:a16="http://schemas.microsoft.com/office/drawing/2014/main" id="{B47AB37C-390A-755B-2A1F-38BFB5E3D0B0}"/>
              </a:ext>
            </a:extLst>
          </p:cNvPr>
          <p:cNvSpPr/>
          <p:nvPr/>
        </p:nvSpPr>
        <p:spPr>
          <a:xfrm>
            <a:off x="6214196" y="5308442"/>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5" name="מלבן 4">
            <a:extLst>
              <a:ext uri="{FF2B5EF4-FFF2-40B4-BE49-F238E27FC236}">
                <a16:creationId xmlns:a16="http://schemas.microsoft.com/office/drawing/2014/main" id="{49D66152-7AE2-B69F-86F3-03AC83315316}"/>
              </a:ext>
            </a:extLst>
          </p:cNvPr>
          <p:cNvSpPr/>
          <p:nvPr/>
        </p:nvSpPr>
        <p:spPr>
          <a:xfrm>
            <a:off x="5200718" y="5308442"/>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6" name="מלבן 5">
            <a:extLst>
              <a:ext uri="{FF2B5EF4-FFF2-40B4-BE49-F238E27FC236}">
                <a16:creationId xmlns:a16="http://schemas.microsoft.com/office/drawing/2014/main" id="{27361566-4911-2111-0CDC-D16E17C4EE74}"/>
              </a:ext>
            </a:extLst>
          </p:cNvPr>
          <p:cNvSpPr/>
          <p:nvPr/>
        </p:nvSpPr>
        <p:spPr>
          <a:xfrm>
            <a:off x="4187240" y="5308442"/>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7" name="מלבן: פינות מעוגלות 6">
            <a:extLst>
              <a:ext uri="{FF2B5EF4-FFF2-40B4-BE49-F238E27FC236}">
                <a16:creationId xmlns:a16="http://schemas.microsoft.com/office/drawing/2014/main" id="{A02DB6F2-1CF1-E3B9-C604-D49E8EC9DFF0}"/>
              </a:ext>
            </a:extLst>
          </p:cNvPr>
          <p:cNvSpPr/>
          <p:nvPr/>
        </p:nvSpPr>
        <p:spPr>
          <a:xfrm>
            <a:off x="1137225" y="1692607"/>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8" name="קבוצה 7">
            <a:extLst>
              <a:ext uri="{FF2B5EF4-FFF2-40B4-BE49-F238E27FC236}">
                <a16:creationId xmlns:a16="http://schemas.microsoft.com/office/drawing/2014/main" id="{6B87BA37-14E3-332D-2F79-F15D947F2005}"/>
              </a:ext>
            </a:extLst>
          </p:cNvPr>
          <p:cNvGrpSpPr/>
          <p:nvPr/>
        </p:nvGrpSpPr>
        <p:grpSpPr>
          <a:xfrm>
            <a:off x="1261483" y="2073729"/>
            <a:ext cx="2601526" cy="2062842"/>
            <a:chOff x="1412363" y="972022"/>
            <a:chExt cx="1482802" cy="1267692"/>
          </a:xfrm>
        </p:grpSpPr>
        <p:sp>
          <p:nvSpPr>
            <p:cNvPr id="9" name="כוכב: 5 פינות 8">
              <a:extLst>
                <a:ext uri="{FF2B5EF4-FFF2-40B4-BE49-F238E27FC236}">
                  <a16:creationId xmlns:a16="http://schemas.microsoft.com/office/drawing/2014/main" id="{1DC8D187-4087-24D8-0287-59EBA958651F}"/>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כוכב: 5 פינות 9">
              <a:extLst>
                <a:ext uri="{FF2B5EF4-FFF2-40B4-BE49-F238E27FC236}">
                  <a16:creationId xmlns:a16="http://schemas.microsoft.com/office/drawing/2014/main" id="{C38350F2-B291-62C3-8733-03CE37B1B5F7}"/>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כוכב: 5 פינות 10">
              <a:extLst>
                <a:ext uri="{FF2B5EF4-FFF2-40B4-BE49-F238E27FC236}">
                  <a16:creationId xmlns:a16="http://schemas.microsoft.com/office/drawing/2014/main" id="{019813FE-1A25-0780-E5FB-1CB438292345}"/>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כוכב: 5 פינות 11">
              <a:extLst>
                <a:ext uri="{FF2B5EF4-FFF2-40B4-BE49-F238E27FC236}">
                  <a16:creationId xmlns:a16="http://schemas.microsoft.com/office/drawing/2014/main" id="{3DFD6AAE-6D33-0C40-C21E-ACF66538739B}"/>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כוכב: 5 פינות 12">
              <a:extLst>
                <a:ext uri="{FF2B5EF4-FFF2-40B4-BE49-F238E27FC236}">
                  <a16:creationId xmlns:a16="http://schemas.microsoft.com/office/drawing/2014/main" id="{E99858EC-3986-E932-27B6-FD79E6CD4206}"/>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4" name="מלבן: פינות מעוגלות 13">
            <a:extLst>
              <a:ext uri="{FF2B5EF4-FFF2-40B4-BE49-F238E27FC236}">
                <a16:creationId xmlns:a16="http://schemas.microsoft.com/office/drawing/2014/main" id="{103686C8-4596-38C1-5569-9391F010FA82}"/>
              </a:ext>
            </a:extLst>
          </p:cNvPr>
          <p:cNvSpPr/>
          <p:nvPr/>
        </p:nvSpPr>
        <p:spPr>
          <a:xfrm>
            <a:off x="8063061" y="1692607"/>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5" name="קבוצה 14">
            <a:extLst>
              <a:ext uri="{FF2B5EF4-FFF2-40B4-BE49-F238E27FC236}">
                <a16:creationId xmlns:a16="http://schemas.microsoft.com/office/drawing/2014/main" id="{A0C02125-9E80-A73E-DD4F-025CE848C570}"/>
              </a:ext>
            </a:extLst>
          </p:cNvPr>
          <p:cNvGrpSpPr/>
          <p:nvPr/>
        </p:nvGrpSpPr>
        <p:grpSpPr>
          <a:xfrm>
            <a:off x="8305801" y="2099779"/>
            <a:ext cx="2601526" cy="2062842"/>
            <a:chOff x="1412363" y="972022"/>
            <a:chExt cx="1482802" cy="1267692"/>
          </a:xfrm>
        </p:grpSpPr>
        <p:sp>
          <p:nvSpPr>
            <p:cNvPr id="16" name="כוכב: 5 פינות 15">
              <a:extLst>
                <a:ext uri="{FF2B5EF4-FFF2-40B4-BE49-F238E27FC236}">
                  <a16:creationId xmlns:a16="http://schemas.microsoft.com/office/drawing/2014/main" id="{78637BD0-8086-F462-F53E-DEDE1DBAC896}"/>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כוכב: 5 פינות 16">
              <a:extLst>
                <a:ext uri="{FF2B5EF4-FFF2-40B4-BE49-F238E27FC236}">
                  <a16:creationId xmlns:a16="http://schemas.microsoft.com/office/drawing/2014/main" id="{930C9A8C-BB00-80E1-105C-460A0024C7C7}"/>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כוכב: 5 פינות 17">
              <a:extLst>
                <a:ext uri="{FF2B5EF4-FFF2-40B4-BE49-F238E27FC236}">
                  <a16:creationId xmlns:a16="http://schemas.microsoft.com/office/drawing/2014/main" id="{6C7DAD75-7600-0601-7ACC-0BBC96BB2101}"/>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כוכב: 5 פינות 18">
              <a:extLst>
                <a:ext uri="{FF2B5EF4-FFF2-40B4-BE49-F238E27FC236}">
                  <a16:creationId xmlns:a16="http://schemas.microsoft.com/office/drawing/2014/main" id="{1CC43694-5A3D-BF2A-0267-0E0E6402EF5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כוכב: 5 פינות 19">
              <a:extLst>
                <a:ext uri="{FF2B5EF4-FFF2-40B4-BE49-F238E27FC236}">
                  <a16:creationId xmlns:a16="http://schemas.microsoft.com/office/drawing/2014/main" id="{3AB221E5-97F3-789E-3A80-422878B6B064}"/>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42343162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5"/>
                                        </p:tgtEl>
                                        <p:attrNameLst>
                                          <p:attrName>r</p:attrName>
                                        </p:attrNameLst>
                                      </p:cBhvr>
                                    </p:animRot>
                                    <p:animRot by="-240000">
                                      <p:cBhvr>
                                        <p:cTn id="16" dur="200" fill="hold">
                                          <p:stCondLst>
                                            <p:cond delay="200"/>
                                          </p:stCondLst>
                                        </p:cTn>
                                        <p:tgtEl>
                                          <p:spTgt spid="5"/>
                                        </p:tgtEl>
                                        <p:attrNameLst>
                                          <p:attrName>r</p:attrName>
                                        </p:attrNameLst>
                                      </p:cBhvr>
                                    </p:animRot>
                                    <p:animRot by="240000">
                                      <p:cBhvr>
                                        <p:cTn id="17" dur="200" fill="hold">
                                          <p:stCondLst>
                                            <p:cond delay="400"/>
                                          </p:stCondLst>
                                        </p:cTn>
                                        <p:tgtEl>
                                          <p:spTgt spid="5"/>
                                        </p:tgtEl>
                                        <p:attrNameLst>
                                          <p:attrName>r</p:attrName>
                                        </p:attrNameLst>
                                      </p:cBhvr>
                                    </p:animRot>
                                    <p:animRot by="-240000">
                                      <p:cBhvr>
                                        <p:cTn id="18" dur="200" fill="hold">
                                          <p:stCondLst>
                                            <p:cond delay="600"/>
                                          </p:stCondLst>
                                        </p:cTn>
                                        <p:tgtEl>
                                          <p:spTgt spid="5"/>
                                        </p:tgtEl>
                                        <p:attrNameLst>
                                          <p:attrName>r</p:attrName>
                                        </p:attrNameLst>
                                      </p:cBhvr>
                                    </p:animRot>
                                    <p:animRot by="120000">
                                      <p:cBhvr>
                                        <p:cTn id="19"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grpId="0" nodeType="withEffect">
                                  <p:stCondLst>
                                    <p:cond delay="0"/>
                                  </p:stCondLst>
                                  <p:childTnLst>
                                    <p:animRot by="120000">
                                      <p:cBhvr>
                                        <p:cTn id="24" dur="100" fill="hold">
                                          <p:stCondLst>
                                            <p:cond delay="0"/>
                                          </p:stCondLst>
                                        </p:cTn>
                                        <p:tgtEl>
                                          <p:spTgt spid="4"/>
                                        </p:tgtEl>
                                        <p:attrNameLst>
                                          <p:attrName>r</p:attrName>
                                        </p:attrNameLst>
                                      </p:cBhvr>
                                    </p:animRot>
                                    <p:animRot by="-240000">
                                      <p:cBhvr>
                                        <p:cTn id="25" dur="200" fill="hold">
                                          <p:stCondLst>
                                            <p:cond delay="200"/>
                                          </p:stCondLst>
                                        </p:cTn>
                                        <p:tgtEl>
                                          <p:spTgt spid="4"/>
                                        </p:tgtEl>
                                        <p:attrNameLst>
                                          <p:attrName>r</p:attrName>
                                        </p:attrNameLst>
                                      </p:cBhvr>
                                    </p:animRot>
                                    <p:animRot by="240000">
                                      <p:cBhvr>
                                        <p:cTn id="26" dur="200" fill="hold">
                                          <p:stCondLst>
                                            <p:cond delay="400"/>
                                          </p:stCondLst>
                                        </p:cTn>
                                        <p:tgtEl>
                                          <p:spTgt spid="4"/>
                                        </p:tgtEl>
                                        <p:attrNameLst>
                                          <p:attrName>r</p:attrName>
                                        </p:attrNameLst>
                                      </p:cBhvr>
                                    </p:animRot>
                                    <p:animRot by="-240000">
                                      <p:cBhvr>
                                        <p:cTn id="27" dur="200" fill="hold">
                                          <p:stCondLst>
                                            <p:cond delay="600"/>
                                          </p:stCondLst>
                                        </p:cTn>
                                        <p:tgtEl>
                                          <p:spTgt spid="4"/>
                                        </p:tgtEl>
                                        <p:attrNameLst>
                                          <p:attrName>r</p:attrName>
                                        </p:attrNameLst>
                                      </p:cBhvr>
                                    </p:animRot>
                                    <p:animRot by="120000">
                                      <p:cBhvr>
                                        <p:cTn id="28"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6" presetClass="emph" presetSubtype="0" fill="hold" grpId="0" nodeType="withEffect">
                                  <p:stCondLst>
                                    <p:cond delay="0"/>
                                  </p:stCondLst>
                                  <p:childTnLst>
                                    <p:animScale>
                                      <p:cBhvr>
                                        <p:cTn id="33" dur="2000" fill="hold"/>
                                        <p:tgtEl>
                                          <p:spTgt spid="3"/>
                                        </p:tgtEl>
                                      </p:cBhvr>
                                      <p:by x="150000" y="150000"/>
                                    </p:animScale>
                                  </p:childTnLst>
                                </p:cTn>
                              </p:par>
                              <p:par>
                                <p:cTn id="34" presetID="35" presetClass="path" presetSubtype="0" accel="50000" decel="50000" fill="hold" grpId="1" nodeType="withEffect">
                                  <p:stCondLst>
                                    <p:cond delay="0"/>
                                  </p:stCondLst>
                                  <p:childTnLst>
                                    <p:animMotion origin="layout" path="M -2.70833E-6 3.7037E-6 L -0.16823 -0.03218 " pathEditMode="relative" rAng="0" ptsTypes="AA">
                                      <p:cBhvr>
                                        <p:cTn id="35" dur="2000" fill="hold"/>
                                        <p:tgtEl>
                                          <p:spTgt spid="3"/>
                                        </p:tgtEl>
                                        <p:attrNameLst>
                                          <p:attrName>ppt_x</p:attrName>
                                          <p:attrName>ppt_y</p:attrName>
                                        </p:attrNameLst>
                                      </p:cBhvr>
                                      <p:rCtr x="-8411" y="-1620"/>
                                    </p:animMotion>
                                  </p:childTnLst>
                                </p:cTn>
                              </p:par>
                              <p:par>
                                <p:cTn id="36" presetID="1" presetClass="exit" presetSubtype="0" fill="hold" grpId="1" nodeType="with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מלבן: פינות מעוגלות 45">
            <a:extLst>
              <a:ext uri="{FF2B5EF4-FFF2-40B4-BE49-F238E27FC236}">
                <a16:creationId xmlns:a16="http://schemas.microsoft.com/office/drawing/2014/main" id="{C82ACC27-B235-409E-B346-A47F7DEFD2FA}"/>
              </a:ext>
            </a:extLst>
          </p:cNvPr>
          <p:cNvSpPr/>
          <p:nvPr/>
        </p:nvSpPr>
        <p:spPr>
          <a:xfrm>
            <a:off x="847178" y="3659951"/>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93" name="קבוצה 92">
            <a:extLst>
              <a:ext uri="{FF2B5EF4-FFF2-40B4-BE49-F238E27FC236}">
                <a16:creationId xmlns:a16="http://schemas.microsoft.com/office/drawing/2014/main" id="{7B72D84E-DB28-4FF3-A168-0240EBD354E4}"/>
              </a:ext>
            </a:extLst>
          </p:cNvPr>
          <p:cNvGrpSpPr/>
          <p:nvPr/>
        </p:nvGrpSpPr>
        <p:grpSpPr>
          <a:xfrm>
            <a:off x="971436" y="4041073"/>
            <a:ext cx="2601526" cy="2062842"/>
            <a:chOff x="1412363" y="972022"/>
            <a:chExt cx="1482802" cy="1267692"/>
          </a:xfrm>
        </p:grpSpPr>
        <p:sp>
          <p:nvSpPr>
            <p:cNvPr id="79" name="כוכב: 5 פינות 78">
              <a:extLst>
                <a:ext uri="{FF2B5EF4-FFF2-40B4-BE49-F238E27FC236}">
                  <a16:creationId xmlns:a16="http://schemas.microsoft.com/office/drawing/2014/main" id="{E105FAE2-C755-4E76-80AD-6E30EF09602B}"/>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כוכב: 5 פינות 81">
              <a:extLst>
                <a:ext uri="{FF2B5EF4-FFF2-40B4-BE49-F238E27FC236}">
                  <a16:creationId xmlns:a16="http://schemas.microsoft.com/office/drawing/2014/main" id="{0368398A-B8AD-40DF-B99A-B05B86E14105}"/>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כוכב: 5 פינות 82">
              <a:extLst>
                <a:ext uri="{FF2B5EF4-FFF2-40B4-BE49-F238E27FC236}">
                  <a16:creationId xmlns:a16="http://schemas.microsoft.com/office/drawing/2014/main" id="{1650F65C-EFD7-4863-8812-BBD222C38EBB}"/>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כוכב: 5 פינות 83">
              <a:extLst>
                <a:ext uri="{FF2B5EF4-FFF2-40B4-BE49-F238E27FC236}">
                  <a16:creationId xmlns:a16="http://schemas.microsoft.com/office/drawing/2014/main" id="{CF71D5C5-F366-4D90-9F6F-3FB34BD4C782}"/>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כוכב: 5 פינות 84">
              <a:extLst>
                <a:ext uri="{FF2B5EF4-FFF2-40B4-BE49-F238E27FC236}">
                  <a16:creationId xmlns:a16="http://schemas.microsoft.com/office/drawing/2014/main" id="{346F5B6E-EF01-40FE-A589-8AA29204E331}"/>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 name="תיבת טקסט 1">
            <a:extLst>
              <a:ext uri="{FF2B5EF4-FFF2-40B4-BE49-F238E27FC236}">
                <a16:creationId xmlns:a16="http://schemas.microsoft.com/office/drawing/2014/main" id="{D71EA87C-B23F-68E1-D905-366E7D6B9016}"/>
              </a:ext>
            </a:extLst>
          </p:cNvPr>
          <p:cNvSpPr txBox="1"/>
          <p:nvPr/>
        </p:nvSpPr>
        <p:spPr>
          <a:xfrm>
            <a:off x="7215320" y="230643"/>
            <a:ext cx="4708341" cy="954107"/>
          </a:xfrm>
          <a:prstGeom prst="rect">
            <a:avLst/>
          </a:prstGeom>
          <a:noFill/>
        </p:spPr>
        <p:txBody>
          <a:bodyPr wrap="none" rtlCol="1">
            <a:spAutoFit/>
          </a:bodyPr>
          <a:lstStyle/>
          <a:p>
            <a:r>
              <a:rPr lang="he-IL" sz="2800" dirty="0"/>
              <a:t>כַּמָה כּוֹכָבִים אַתֶם רוֹאִים?</a:t>
            </a:r>
          </a:p>
          <a:p>
            <a:r>
              <a:rPr lang="he-IL" sz="2800" dirty="0"/>
              <a:t>לִבְדִיקָה, לַחֲצוּ עַל הַמִסְפָּר הַמַתְאִים.</a:t>
            </a:r>
          </a:p>
        </p:txBody>
      </p:sp>
      <p:sp>
        <p:nvSpPr>
          <p:cNvPr id="3" name="מלבן 2">
            <a:extLst>
              <a:ext uri="{FF2B5EF4-FFF2-40B4-BE49-F238E27FC236}">
                <a16:creationId xmlns:a16="http://schemas.microsoft.com/office/drawing/2014/main" id="{6AE03A1D-60DE-F6B4-B027-E6E10250F9DB}"/>
              </a:ext>
            </a:extLst>
          </p:cNvPr>
          <p:cNvSpPr/>
          <p:nvPr/>
        </p:nvSpPr>
        <p:spPr>
          <a:xfrm>
            <a:off x="8692999" y="5284865"/>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20</a:t>
            </a:r>
            <a:endParaRPr lang="he-IL" sz="4000" dirty="0">
              <a:solidFill>
                <a:schemeClr val="tx1"/>
              </a:solidFill>
            </a:endParaRPr>
          </a:p>
        </p:txBody>
      </p:sp>
      <p:sp>
        <p:nvSpPr>
          <p:cNvPr id="4" name="מלבן 3">
            <a:extLst>
              <a:ext uri="{FF2B5EF4-FFF2-40B4-BE49-F238E27FC236}">
                <a16:creationId xmlns:a16="http://schemas.microsoft.com/office/drawing/2014/main" id="{B47AB37C-390A-755B-2A1F-38BFB5E3D0B0}"/>
              </a:ext>
            </a:extLst>
          </p:cNvPr>
          <p:cNvSpPr/>
          <p:nvPr/>
        </p:nvSpPr>
        <p:spPr>
          <a:xfrm>
            <a:off x="9753993" y="5301070"/>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5" name="מלבן 4">
            <a:extLst>
              <a:ext uri="{FF2B5EF4-FFF2-40B4-BE49-F238E27FC236}">
                <a16:creationId xmlns:a16="http://schemas.microsoft.com/office/drawing/2014/main" id="{49D66152-7AE2-B69F-86F3-03AC83315316}"/>
              </a:ext>
            </a:extLst>
          </p:cNvPr>
          <p:cNvSpPr/>
          <p:nvPr/>
        </p:nvSpPr>
        <p:spPr>
          <a:xfrm>
            <a:off x="10814987" y="5297575"/>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6" name="מלבן 5">
            <a:extLst>
              <a:ext uri="{FF2B5EF4-FFF2-40B4-BE49-F238E27FC236}">
                <a16:creationId xmlns:a16="http://schemas.microsoft.com/office/drawing/2014/main" id="{27361566-4911-2111-0CDC-D16E17C4EE74}"/>
              </a:ext>
            </a:extLst>
          </p:cNvPr>
          <p:cNvSpPr/>
          <p:nvPr/>
        </p:nvSpPr>
        <p:spPr>
          <a:xfrm>
            <a:off x="7632005" y="5301070"/>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7" name="מלבן: פינות מעוגלות 6">
            <a:extLst>
              <a:ext uri="{FF2B5EF4-FFF2-40B4-BE49-F238E27FC236}">
                <a16:creationId xmlns:a16="http://schemas.microsoft.com/office/drawing/2014/main" id="{A02DB6F2-1CF1-E3B9-C604-D49E8EC9DFF0}"/>
              </a:ext>
            </a:extLst>
          </p:cNvPr>
          <p:cNvSpPr/>
          <p:nvPr/>
        </p:nvSpPr>
        <p:spPr>
          <a:xfrm>
            <a:off x="847178" y="633729"/>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8" name="קבוצה 7">
            <a:extLst>
              <a:ext uri="{FF2B5EF4-FFF2-40B4-BE49-F238E27FC236}">
                <a16:creationId xmlns:a16="http://schemas.microsoft.com/office/drawing/2014/main" id="{6B87BA37-14E3-332D-2F79-F15D947F2005}"/>
              </a:ext>
            </a:extLst>
          </p:cNvPr>
          <p:cNvGrpSpPr/>
          <p:nvPr/>
        </p:nvGrpSpPr>
        <p:grpSpPr>
          <a:xfrm>
            <a:off x="971436" y="1014851"/>
            <a:ext cx="2601526" cy="2062842"/>
            <a:chOff x="1412363" y="972022"/>
            <a:chExt cx="1482802" cy="1267692"/>
          </a:xfrm>
        </p:grpSpPr>
        <p:sp>
          <p:nvSpPr>
            <p:cNvPr id="9" name="כוכב: 5 פינות 8">
              <a:extLst>
                <a:ext uri="{FF2B5EF4-FFF2-40B4-BE49-F238E27FC236}">
                  <a16:creationId xmlns:a16="http://schemas.microsoft.com/office/drawing/2014/main" id="{1DC8D187-4087-24D8-0287-59EBA958651F}"/>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כוכב: 5 פינות 9">
              <a:extLst>
                <a:ext uri="{FF2B5EF4-FFF2-40B4-BE49-F238E27FC236}">
                  <a16:creationId xmlns:a16="http://schemas.microsoft.com/office/drawing/2014/main" id="{C38350F2-B291-62C3-8733-03CE37B1B5F7}"/>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כוכב: 5 פינות 10">
              <a:extLst>
                <a:ext uri="{FF2B5EF4-FFF2-40B4-BE49-F238E27FC236}">
                  <a16:creationId xmlns:a16="http://schemas.microsoft.com/office/drawing/2014/main" id="{019813FE-1A25-0780-E5FB-1CB438292345}"/>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כוכב: 5 פינות 11">
              <a:extLst>
                <a:ext uri="{FF2B5EF4-FFF2-40B4-BE49-F238E27FC236}">
                  <a16:creationId xmlns:a16="http://schemas.microsoft.com/office/drawing/2014/main" id="{3DFD6AAE-6D33-0C40-C21E-ACF66538739B}"/>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כוכב: 5 פינות 12">
              <a:extLst>
                <a:ext uri="{FF2B5EF4-FFF2-40B4-BE49-F238E27FC236}">
                  <a16:creationId xmlns:a16="http://schemas.microsoft.com/office/drawing/2014/main" id="{E99858EC-3986-E932-27B6-FD79E6CD4206}"/>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4" name="מלבן: פינות מעוגלות 13">
            <a:extLst>
              <a:ext uri="{FF2B5EF4-FFF2-40B4-BE49-F238E27FC236}">
                <a16:creationId xmlns:a16="http://schemas.microsoft.com/office/drawing/2014/main" id="{103686C8-4596-38C1-5569-9391F010FA82}"/>
              </a:ext>
            </a:extLst>
          </p:cNvPr>
          <p:cNvSpPr/>
          <p:nvPr/>
        </p:nvSpPr>
        <p:spPr>
          <a:xfrm>
            <a:off x="3944783" y="633729"/>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5" name="קבוצה 14">
            <a:extLst>
              <a:ext uri="{FF2B5EF4-FFF2-40B4-BE49-F238E27FC236}">
                <a16:creationId xmlns:a16="http://schemas.microsoft.com/office/drawing/2014/main" id="{A0C02125-9E80-A73E-DD4F-025CE848C570}"/>
              </a:ext>
            </a:extLst>
          </p:cNvPr>
          <p:cNvGrpSpPr/>
          <p:nvPr/>
        </p:nvGrpSpPr>
        <p:grpSpPr>
          <a:xfrm>
            <a:off x="4069041" y="1014851"/>
            <a:ext cx="2601526" cy="2062842"/>
            <a:chOff x="1412363" y="972022"/>
            <a:chExt cx="1482802" cy="1267692"/>
          </a:xfrm>
        </p:grpSpPr>
        <p:sp>
          <p:nvSpPr>
            <p:cNvPr id="16" name="כוכב: 5 פינות 15">
              <a:extLst>
                <a:ext uri="{FF2B5EF4-FFF2-40B4-BE49-F238E27FC236}">
                  <a16:creationId xmlns:a16="http://schemas.microsoft.com/office/drawing/2014/main" id="{78637BD0-8086-F462-F53E-DEDE1DBAC896}"/>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כוכב: 5 פינות 16">
              <a:extLst>
                <a:ext uri="{FF2B5EF4-FFF2-40B4-BE49-F238E27FC236}">
                  <a16:creationId xmlns:a16="http://schemas.microsoft.com/office/drawing/2014/main" id="{930C9A8C-BB00-80E1-105C-460A0024C7C7}"/>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כוכב: 5 פינות 17">
              <a:extLst>
                <a:ext uri="{FF2B5EF4-FFF2-40B4-BE49-F238E27FC236}">
                  <a16:creationId xmlns:a16="http://schemas.microsoft.com/office/drawing/2014/main" id="{6C7DAD75-7600-0601-7ACC-0BBC96BB2101}"/>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כוכב: 5 פינות 18">
              <a:extLst>
                <a:ext uri="{FF2B5EF4-FFF2-40B4-BE49-F238E27FC236}">
                  <a16:creationId xmlns:a16="http://schemas.microsoft.com/office/drawing/2014/main" id="{1CC43694-5A3D-BF2A-0267-0E0E6402EF5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כוכב: 5 פינות 19">
              <a:extLst>
                <a:ext uri="{FF2B5EF4-FFF2-40B4-BE49-F238E27FC236}">
                  <a16:creationId xmlns:a16="http://schemas.microsoft.com/office/drawing/2014/main" id="{3AB221E5-97F3-789E-3A80-422878B6B064}"/>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מלבן: פינות מעוגלות 20">
            <a:extLst>
              <a:ext uri="{FF2B5EF4-FFF2-40B4-BE49-F238E27FC236}">
                <a16:creationId xmlns:a16="http://schemas.microsoft.com/office/drawing/2014/main" id="{60E947C4-3334-8FFA-063F-9AA348A844F3}"/>
              </a:ext>
            </a:extLst>
          </p:cNvPr>
          <p:cNvSpPr/>
          <p:nvPr/>
        </p:nvSpPr>
        <p:spPr>
          <a:xfrm>
            <a:off x="3962442" y="3668359"/>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22" name="קבוצה 21">
            <a:extLst>
              <a:ext uri="{FF2B5EF4-FFF2-40B4-BE49-F238E27FC236}">
                <a16:creationId xmlns:a16="http://schemas.microsoft.com/office/drawing/2014/main" id="{D0DF1514-F5F8-FDF9-5B3C-820BE4F4124F}"/>
              </a:ext>
            </a:extLst>
          </p:cNvPr>
          <p:cNvGrpSpPr/>
          <p:nvPr/>
        </p:nvGrpSpPr>
        <p:grpSpPr>
          <a:xfrm>
            <a:off x="4086700" y="4049481"/>
            <a:ext cx="2601526" cy="2062842"/>
            <a:chOff x="1412363" y="972022"/>
            <a:chExt cx="1482802" cy="1267692"/>
          </a:xfrm>
        </p:grpSpPr>
        <p:sp>
          <p:nvSpPr>
            <p:cNvPr id="23" name="כוכב: 5 פינות 22">
              <a:extLst>
                <a:ext uri="{FF2B5EF4-FFF2-40B4-BE49-F238E27FC236}">
                  <a16:creationId xmlns:a16="http://schemas.microsoft.com/office/drawing/2014/main" id="{1F8DCA6D-2D0D-4285-949F-1D8A2DFCDC2C}"/>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כוכב: 5 פינות 23">
              <a:extLst>
                <a:ext uri="{FF2B5EF4-FFF2-40B4-BE49-F238E27FC236}">
                  <a16:creationId xmlns:a16="http://schemas.microsoft.com/office/drawing/2014/main" id="{46EC0D96-ADE9-360A-5469-EB7C1EBE3DDA}"/>
                </a:ext>
              </a:extLst>
            </p:cNvPr>
            <p:cNvSpPr/>
            <p:nvPr/>
          </p:nvSpPr>
          <p:spPr>
            <a:xfrm>
              <a:off x="1956899" y="1393370"/>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כוכב: 5 פינות 24">
              <a:extLst>
                <a:ext uri="{FF2B5EF4-FFF2-40B4-BE49-F238E27FC236}">
                  <a16:creationId xmlns:a16="http://schemas.microsoft.com/office/drawing/2014/main" id="{1C5C7B22-0C52-7D00-98E5-FEF56A6D5DE8}"/>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כוכב: 5 פינות 25">
              <a:extLst>
                <a:ext uri="{FF2B5EF4-FFF2-40B4-BE49-F238E27FC236}">
                  <a16:creationId xmlns:a16="http://schemas.microsoft.com/office/drawing/2014/main" id="{61DB7DA9-A1B5-005F-80BD-8164BCBEB22C}"/>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כוכב: 5 פינות 26">
              <a:extLst>
                <a:ext uri="{FF2B5EF4-FFF2-40B4-BE49-F238E27FC236}">
                  <a16:creationId xmlns:a16="http://schemas.microsoft.com/office/drawing/2014/main" id="{4B66F9CF-DC61-7D9B-18EA-FA96682A4874}"/>
                </a:ext>
              </a:extLst>
            </p:cNvPr>
            <p:cNvSpPr/>
            <p:nvPr/>
          </p:nvSpPr>
          <p:spPr>
            <a:xfrm>
              <a:off x="1421751" y="181298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1878914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5"/>
                                        </p:tgtEl>
                                        <p:attrNameLst>
                                          <p:attrName>r</p:attrName>
                                        </p:attrNameLst>
                                      </p:cBhvr>
                                    </p:animRot>
                                    <p:animRot by="-240000">
                                      <p:cBhvr>
                                        <p:cTn id="16" dur="200" fill="hold">
                                          <p:stCondLst>
                                            <p:cond delay="200"/>
                                          </p:stCondLst>
                                        </p:cTn>
                                        <p:tgtEl>
                                          <p:spTgt spid="5"/>
                                        </p:tgtEl>
                                        <p:attrNameLst>
                                          <p:attrName>r</p:attrName>
                                        </p:attrNameLst>
                                      </p:cBhvr>
                                    </p:animRot>
                                    <p:animRot by="240000">
                                      <p:cBhvr>
                                        <p:cTn id="17" dur="200" fill="hold">
                                          <p:stCondLst>
                                            <p:cond delay="400"/>
                                          </p:stCondLst>
                                        </p:cTn>
                                        <p:tgtEl>
                                          <p:spTgt spid="5"/>
                                        </p:tgtEl>
                                        <p:attrNameLst>
                                          <p:attrName>r</p:attrName>
                                        </p:attrNameLst>
                                      </p:cBhvr>
                                    </p:animRot>
                                    <p:animRot by="-240000">
                                      <p:cBhvr>
                                        <p:cTn id="18" dur="200" fill="hold">
                                          <p:stCondLst>
                                            <p:cond delay="600"/>
                                          </p:stCondLst>
                                        </p:cTn>
                                        <p:tgtEl>
                                          <p:spTgt spid="5"/>
                                        </p:tgtEl>
                                        <p:attrNameLst>
                                          <p:attrName>r</p:attrName>
                                        </p:attrNameLst>
                                      </p:cBhvr>
                                    </p:animRot>
                                    <p:animRot by="120000">
                                      <p:cBhvr>
                                        <p:cTn id="19"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grpId="0" nodeType="withEffect">
                                  <p:stCondLst>
                                    <p:cond delay="0"/>
                                  </p:stCondLst>
                                  <p:childTnLst>
                                    <p:animRot by="120000">
                                      <p:cBhvr>
                                        <p:cTn id="24" dur="100" fill="hold">
                                          <p:stCondLst>
                                            <p:cond delay="0"/>
                                          </p:stCondLst>
                                        </p:cTn>
                                        <p:tgtEl>
                                          <p:spTgt spid="4"/>
                                        </p:tgtEl>
                                        <p:attrNameLst>
                                          <p:attrName>r</p:attrName>
                                        </p:attrNameLst>
                                      </p:cBhvr>
                                    </p:animRot>
                                    <p:animRot by="-240000">
                                      <p:cBhvr>
                                        <p:cTn id="25" dur="200" fill="hold">
                                          <p:stCondLst>
                                            <p:cond delay="200"/>
                                          </p:stCondLst>
                                        </p:cTn>
                                        <p:tgtEl>
                                          <p:spTgt spid="4"/>
                                        </p:tgtEl>
                                        <p:attrNameLst>
                                          <p:attrName>r</p:attrName>
                                        </p:attrNameLst>
                                      </p:cBhvr>
                                    </p:animRot>
                                    <p:animRot by="240000">
                                      <p:cBhvr>
                                        <p:cTn id="26" dur="200" fill="hold">
                                          <p:stCondLst>
                                            <p:cond delay="400"/>
                                          </p:stCondLst>
                                        </p:cTn>
                                        <p:tgtEl>
                                          <p:spTgt spid="4"/>
                                        </p:tgtEl>
                                        <p:attrNameLst>
                                          <p:attrName>r</p:attrName>
                                        </p:attrNameLst>
                                      </p:cBhvr>
                                    </p:animRot>
                                    <p:animRot by="-240000">
                                      <p:cBhvr>
                                        <p:cTn id="27" dur="200" fill="hold">
                                          <p:stCondLst>
                                            <p:cond delay="600"/>
                                          </p:stCondLst>
                                        </p:cTn>
                                        <p:tgtEl>
                                          <p:spTgt spid="4"/>
                                        </p:tgtEl>
                                        <p:attrNameLst>
                                          <p:attrName>r</p:attrName>
                                        </p:attrNameLst>
                                      </p:cBhvr>
                                    </p:animRot>
                                    <p:animRot by="120000">
                                      <p:cBhvr>
                                        <p:cTn id="28"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6" presetClass="emph" presetSubtype="0" fill="hold" grpId="0" nodeType="withEffect">
                                  <p:stCondLst>
                                    <p:cond delay="0"/>
                                  </p:stCondLst>
                                  <p:childTnLst>
                                    <p:animScale>
                                      <p:cBhvr>
                                        <p:cTn id="33" dur="2000" fill="hold"/>
                                        <p:tgtEl>
                                          <p:spTgt spid="3"/>
                                        </p:tgtEl>
                                      </p:cBhvr>
                                      <p:by x="150000" y="150000"/>
                                    </p:animScale>
                                  </p:childTnLst>
                                </p:cTn>
                              </p:par>
                              <p:par>
                                <p:cTn id="34" presetID="35" presetClass="path" presetSubtype="0" accel="50000" decel="50000" fill="hold" grpId="1" nodeType="withEffect">
                                  <p:stCondLst>
                                    <p:cond delay="0"/>
                                  </p:stCondLst>
                                  <p:childTnLst>
                                    <p:animMotion origin="layout" path="M 2.08333E-6 0 L -0.09805 -0.31458 " pathEditMode="relative" rAng="0" ptsTypes="AA">
                                      <p:cBhvr>
                                        <p:cTn id="35" dur="2000" fill="hold"/>
                                        <p:tgtEl>
                                          <p:spTgt spid="3"/>
                                        </p:tgtEl>
                                        <p:attrNameLst>
                                          <p:attrName>ppt_x</p:attrName>
                                          <p:attrName>ppt_y</p:attrName>
                                        </p:attrNameLst>
                                      </p:cBhvr>
                                      <p:rCtr x="-4909" y="-15741"/>
                                    </p:animMotion>
                                  </p:childTnLst>
                                </p:cTn>
                              </p:par>
                              <p:par>
                                <p:cTn id="36" presetID="1" presetClass="exit" presetSubtype="0" fill="hold" grpId="1" nodeType="with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71EA87C-B23F-68E1-D905-366E7D6B9016}"/>
              </a:ext>
            </a:extLst>
          </p:cNvPr>
          <p:cNvSpPr txBox="1"/>
          <p:nvPr/>
        </p:nvSpPr>
        <p:spPr>
          <a:xfrm>
            <a:off x="7215320" y="230643"/>
            <a:ext cx="4708341" cy="954107"/>
          </a:xfrm>
          <a:prstGeom prst="rect">
            <a:avLst/>
          </a:prstGeom>
          <a:noFill/>
        </p:spPr>
        <p:txBody>
          <a:bodyPr wrap="none" rtlCol="1">
            <a:spAutoFit/>
          </a:bodyPr>
          <a:lstStyle/>
          <a:p>
            <a:r>
              <a:rPr lang="he-IL" sz="2800" dirty="0"/>
              <a:t>כַּמָה כּוֹכָבִים אַתֶם רוֹאִים?</a:t>
            </a:r>
          </a:p>
          <a:p>
            <a:r>
              <a:rPr lang="he-IL" sz="2800" dirty="0"/>
              <a:t>לִבְדִיקָה, לַחֲצוּ עַל הַמִסְפָּר הַמַתְאִים.</a:t>
            </a:r>
          </a:p>
        </p:txBody>
      </p:sp>
      <p:sp>
        <p:nvSpPr>
          <p:cNvPr id="3" name="מלבן 2">
            <a:extLst>
              <a:ext uri="{FF2B5EF4-FFF2-40B4-BE49-F238E27FC236}">
                <a16:creationId xmlns:a16="http://schemas.microsoft.com/office/drawing/2014/main" id="{6AE03A1D-60DE-F6B4-B027-E6E10250F9DB}"/>
              </a:ext>
            </a:extLst>
          </p:cNvPr>
          <p:cNvSpPr/>
          <p:nvPr/>
        </p:nvSpPr>
        <p:spPr>
          <a:xfrm>
            <a:off x="7228539" y="537329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sp>
        <p:nvSpPr>
          <p:cNvPr id="4" name="מלבן 3">
            <a:extLst>
              <a:ext uri="{FF2B5EF4-FFF2-40B4-BE49-F238E27FC236}">
                <a16:creationId xmlns:a16="http://schemas.microsoft.com/office/drawing/2014/main" id="{B47AB37C-390A-755B-2A1F-38BFB5E3D0B0}"/>
              </a:ext>
            </a:extLst>
          </p:cNvPr>
          <p:cNvSpPr/>
          <p:nvPr/>
        </p:nvSpPr>
        <p:spPr>
          <a:xfrm>
            <a:off x="6215061" y="537329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5" name="מלבן 4">
            <a:extLst>
              <a:ext uri="{FF2B5EF4-FFF2-40B4-BE49-F238E27FC236}">
                <a16:creationId xmlns:a16="http://schemas.microsoft.com/office/drawing/2014/main" id="{49D66152-7AE2-B69F-86F3-03AC83315316}"/>
              </a:ext>
            </a:extLst>
          </p:cNvPr>
          <p:cNvSpPr/>
          <p:nvPr/>
        </p:nvSpPr>
        <p:spPr>
          <a:xfrm>
            <a:off x="5201584" y="537329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6" name="מלבן 5">
            <a:extLst>
              <a:ext uri="{FF2B5EF4-FFF2-40B4-BE49-F238E27FC236}">
                <a16:creationId xmlns:a16="http://schemas.microsoft.com/office/drawing/2014/main" id="{27361566-4911-2111-0CDC-D16E17C4EE74}"/>
              </a:ext>
            </a:extLst>
          </p:cNvPr>
          <p:cNvSpPr/>
          <p:nvPr/>
        </p:nvSpPr>
        <p:spPr>
          <a:xfrm>
            <a:off x="4188107" y="537329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14" name="מלבן: פינות מעוגלות 13">
            <a:extLst>
              <a:ext uri="{FF2B5EF4-FFF2-40B4-BE49-F238E27FC236}">
                <a16:creationId xmlns:a16="http://schemas.microsoft.com/office/drawing/2014/main" id="{103686C8-4596-38C1-5569-9391F010FA82}"/>
              </a:ext>
            </a:extLst>
          </p:cNvPr>
          <p:cNvSpPr/>
          <p:nvPr/>
        </p:nvSpPr>
        <p:spPr>
          <a:xfrm>
            <a:off x="6597795" y="1583750"/>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5" name="קבוצה 14">
            <a:extLst>
              <a:ext uri="{FF2B5EF4-FFF2-40B4-BE49-F238E27FC236}">
                <a16:creationId xmlns:a16="http://schemas.microsoft.com/office/drawing/2014/main" id="{A0C02125-9E80-A73E-DD4F-025CE848C570}"/>
              </a:ext>
            </a:extLst>
          </p:cNvPr>
          <p:cNvGrpSpPr/>
          <p:nvPr/>
        </p:nvGrpSpPr>
        <p:grpSpPr>
          <a:xfrm>
            <a:off x="6722053" y="1964871"/>
            <a:ext cx="2601526" cy="2003564"/>
            <a:chOff x="1412363" y="972021"/>
            <a:chExt cx="1482802" cy="1231263"/>
          </a:xfrm>
        </p:grpSpPr>
        <p:sp>
          <p:nvSpPr>
            <p:cNvPr id="16" name="כוכב: 5 פינות 15">
              <a:extLst>
                <a:ext uri="{FF2B5EF4-FFF2-40B4-BE49-F238E27FC236}">
                  <a16:creationId xmlns:a16="http://schemas.microsoft.com/office/drawing/2014/main" id="{78637BD0-8086-F462-F53E-DEDE1DBAC896}"/>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כוכב: 5 פינות 16">
              <a:extLst>
                <a:ext uri="{FF2B5EF4-FFF2-40B4-BE49-F238E27FC236}">
                  <a16:creationId xmlns:a16="http://schemas.microsoft.com/office/drawing/2014/main" id="{930C9A8C-BB00-80E1-105C-460A0024C7C7}"/>
                </a:ext>
              </a:extLst>
            </p:cNvPr>
            <p:cNvSpPr/>
            <p:nvPr/>
          </p:nvSpPr>
          <p:spPr>
            <a:xfrm>
              <a:off x="1917196" y="972021"/>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כוכב: 5 פינות 17">
              <a:extLst>
                <a:ext uri="{FF2B5EF4-FFF2-40B4-BE49-F238E27FC236}">
                  <a16:creationId xmlns:a16="http://schemas.microsoft.com/office/drawing/2014/main" id="{6C7DAD75-7600-0601-7ACC-0BBC96BB2101}"/>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כוכב: 5 פינות 18">
              <a:extLst>
                <a:ext uri="{FF2B5EF4-FFF2-40B4-BE49-F238E27FC236}">
                  <a16:creationId xmlns:a16="http://schemas.microsoft.com/office/drawing/2014/main" id="{1CC43694-5A3D-BF2A-0267-0E0E6402EF5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כוכב: 5 פינות 19">
              <a:extLst>
                <a:ext uri="{FF2B5EF4-FFF2-40B4-BE49-F238E27FC236}">
                  <a16:creationId xmlns:a16="http://schemas.microsoft.com/office/drawing/2014/main" id="{3AB221E5-97F3-789E-3A80-422878B6B064}"/>
                </a:ext>
              </a:extLst>
            </p:cNvPr>
            <p:cNvSpPr/>
            <p:nvPr/>
          </p:nvSpPr>
          <p:spPr>
            <a:xfrm>
              <a:off x="1982149"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כוכב: 5 פינות 20">
            <a:extLst>
              <a:ext uri="{FF2B5EF4-FFF2-40B4-BE49-F238E27FC236}">
                <a16:creationId xmlns:a16="http://schemas.microsoft.com/office/drawing/2014/main" id="{0D506270-E062-100E-9C8E-C776BA92C5DB}"/>
              </a:ext>
            </a:extLst>
          </p:cNvPr>
          <p:cNvSpPr/>
          <p:nvPr/>
        </p:nvSpPr>
        <p:spPr>
          <a:xfrm>
            <a:off x="6839048" y="3311175"/>
            <a:ext cx="746239" cy="694387"/>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פינות מעוגלות 21">
            <a:extLst>
              <a:ext uri="{FF2B5EF4-FFF2-40B4-BE49-F238E27FC236}">
                <a16:creationId xmlns:a16="http://schemas.microsoft.com/office/drawing/2014/main" id="{E13CFFC1-14E7-1107-7FFF-B341537B7583}"/>
              </a:ext>
            </a:extLst>
          </p:cNvPr>
          <p:cNvSpPr/>
          <p:nvPr/>
        </p:nvSpPr>
        <p:spPr>
          <a:xfrm>
            <a:off x="2542176" y="1583750"/>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23" name="קבוצה 22">
            <a:extLst>
              <a:ext uri="{FF2B5EF4-FFF2-40B4-BE49-F238E27FC236}">
                <a16:creationId xmlns:a16="http://schemas.microsoft.com/office/drawing/2014/main" id="{CB59BC44-B741-C354-697B-C26D50B84766}"/>
              </a:ext>
            </a:extLst>
          </p:cNvPr>
          <p:cNvGrpSpPr/>
          <p:nvPr/>
        </p:nvGrpSpPr>
        <p:grpSpPr>
          <a:xfrm>
            <a:off x="2666434" y="1964871"/>
            <a:ext cx="2601526" cy="2003564"/>
            <a:chOff x="1412363" y="972021"/>
            <a:chExt cx="1482802" cy="1231263"/>
          </a:xfrm>
        </p:grpSpPr>
        <p:sp>
          <p:nvSpPr>
            <p:cNvPr id="24" name="כוכב: 5 פינות 23">
              <a:extLst>
                <a:ext uri="{FF2B5EF4-FFF2-40B4-BE49-F238E27FC236}">
                  <a16:creationId xmlns:a16="http://schemas.microsoft.com/office/drawing/2014/main" id="{5E68B059-200A-A366-1F1B-599BB8DAC66E}"/>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כוכב: 5 פינות 24">
              <a:extLst>
                <a:ext uri="{FF2B5EF4-FFF2-40B4-BE49-F238E27FC236}">
                  <a16:creationId xmlns:a16="http://schemas.microsoft.com/office/drawing/2014/main" id="{15332939-E505-1A9B-57C9-4262D4D42186}"/>
                </a:ext>
              </a:extLst>
            </p:cNvPr>
            <p:cNvSpPr/>
            <p:nvPr/>
          </p:nvSpPr>
          <p:spPr>
            <a:xfrm>
              <a:off x="1917196" y="972021"/>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כוכב: 5 פינות 25">
              <a:extLst>
                <a:ext uri="{FF2B5EF4-FFF2-40B4-BE49-F238E27FC236}">
                  <a16:creationId xmlns:a16="http://schemas.microsoft.com/office/drawing/2014/main" id="{10E75536-7B41-8A4D-A673-48072A0750FA}"/>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כוכב: 5 פינות 26">
              <a:extLst>
                <a:ext uri="{FF2B5EF4-FFF2-40B4-BE49-F238E27FC236}">
                  <a16:creationId xmlns:a16="http://schemas.microsoft.com/office/drawing/2014/main" id="{58CC325D-552A-BAA2-8880-F7B01CFE381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כוכב: 5 פינות 27">
              <a:extLst>
                <a:ext uri="{FF2B5EF4-FFF2-40B4-BE49-F238E27FC236}">
                  <a16:creationId xmlns:a16="http://schemas.microsoft.com/office/drawing/2014/main" id="{4FD15CA8-1BD2-2BAE-9F0D-CE009D12E51D}"/>
                </a:ext>
              </a:extLst>
            </p:cNvPr>
            <p:cNvSpPr/>
            <p:nvPr/>
          </p:nvSpPr>
          <p:spPr>
            <a:xfrm>
              <a:off x="1982149"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9" name="כוכב: 5 פינות 28">
            <a:extLst>
              <a:ext uri="{FF2B5EF4-FFF2-40B4-BE49-F238E27FC236}">
                <a16:creationId xmlns:a16="http://schemas.microsoft.com/office/drawing/2014/main" id="{BDE00829-EBB8-3B97-6B77-17D0E078FF25}"/>
              </a:ext>
            </a:extLst>
          </p:cNvPr>
          <p:cNvSpPr/>
          <p:nvPr/>
        </p:nvSpPr>
        <p:spPr>
          <a:xfrm>
            <a:off x="2783429" y="3311175"/>
            <a:ext cx="746239" cy="694387"/>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4185547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5"/>
                                        </p:tgtEl>
                                        <p:attrNameLst>
                                          <p:attrName>r</p:attrName>
                                        </p:attrNameLst>
                                      </p:cBhvr>
                                    </p:animRot>
                                    <p:animRot by="-240000">
                                      <p:cBhvr>
                                        <p:cTn id="16" dur="200" fill="hold">
                                          <p:stCondLst>
                                            <p:cond delay="200"/>
                                          </p:stCondLst>
                                        </p:cTn>
                                        <p:tgtEl>
                                          <p:spTgt spid="5"/>
                                        </p:tgtEl>
                                        <p:attrNameLst>
                                          <p:attrName>r</p:attrName>
                                        </p:attrNameLst>
                                      </p:cBhvr>
                                    </p:animRot>
                                    <p:animRot by="240000">
                                      <p:cBhvr>
                                        <p:cTn id="17" dur="200" fill="hold">
                                          <p:stCondLst>
                                            <p:cond delay="400"/>
                                          </p:stCondLst>
                                        </p:cTn>
                                        <p:tgtEl>
                                          <p:spTgt spid="5"/>
                                        </p:tgtEl>
                                        <p:attrNameLst>
                                          <p:attrName>r</p:attrName>
                                        </p:attrNameLst>
                                      </p:cBhvr>
                                    </p:animRot>
                                    <p:animRot by="-240000">
                                      <p:cBhvr>
                                        <p:cTn id="18" dur="200" fill="hold">
                                          <p:stCondLst>
                                            <p:cond delay="600"/>
                                          </p:stCondLst>
                                        </p:cTn>
                                        <p:tgtEl>
                                          <p:spTgt spid="5"/>
                                        </p:tgtEl>
                                        <p:attrNameLst>
                                          <p:attrName>r</p:attrName>
                                        </p:attrNameLst>
                                      </p:cBhvr>
                                    </p:animRot>
                                    <p:animRot by="120000">
                                      <p:cBhvr>
                                        <p:cTn id="19"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grpId="0" nodeType="withEffect">
                                  <p:stCondLst>
                                    <p:cond delay="0"/>
                                  </p:stCondLst>
                                  <p:childTnLst>
                                    <p:animRot by="120000">
                                      <p:cBhvr>
                                        <p:cTn id="24" dur="100" fill="hold">
                                          <p:stCondLst>
                                            <p:cond delay="0"/>
                                          </p:stCondLst>
                                        </p:cTn>
                                        <p:tgtEl>
                                          <p:spTgt spid="4"/>
                                        </p:tgtEl>
                                        <p:attrNameLst>
                                          <p:attrName>r</p:attrName>
                                        </p:attrNameLst>
                                      </p:cBhvr>
                                    </p:animRot>
                                    <p:animRot by="-240000">
                                      <p:cBhvr>
                                        <p:cTn id="25" dur="200" fill="hold">
                                          <p:stCondLst>
                                            <p:cond delay="200"/>
                                          </p:stCondLst>
                                        </p:cTn>
                                        <p:tgtEl>
                                          <p:spTgt spid="4"/>
                                        </p:tgtEl>
                                        <p:attrNameLst>
                                          <p:attrName>r</p:attrName>
                                        </p:attrNameLst>
                                      </p:cBhvr>
                                    </p:animRot>
                                    <p:animRot by="240000">
                                      <p:cBhvr>
                                        <p:cTn id="26" dur="200" fill="hold">
                                          <p:stCondLst>
                                            <p:cond delay="400"/>
                                          </p:stCondLst>
                                        </p:cTn>
                                        <p:tgtEl>
                                          <p:spTgt spid="4"/>
                                        </p:tgtEl>
                                        <p:attrNameLst>
                                          <p:attrName>r</p:attrName>
                                        </p:attrNameLst>
                                      </p:cBhvr>
                                    </p:animRot>
                                    <p:animRot by="-240000">
                                      <p:cBhvr>
                                        <p:cTn id="27" dur="200" fill="hold">
                                          <p:stCondLst>
                                            <p:cond delay="600"/>
                                          </p:stCondLst>
                                        </p:cTn>
                                        <p:tgtEl>
                                          <p:spTgt spid="4"/>
                                        </p:tgtEl>
                                        <p:attrNameLst>
                                          <p:attrName>r</p:attrName>
                                        </p:attrNameLst>
                                      </p:cBhvr>
                                    </p:animRot>
                                    <p:animRot by="120000">
                                      <p:cBhvr>
                                        <p:cTn id="28"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6" presetClass="emph" presetSubtype="0" fill="hold" grpId="0" nodeType="withEffect">
                                  <p:stCondLst>
                                    <p:cond delay="0"/>
                                  </p:stCondLst>
                                  <p:childTnLst>
                                    <p:animScale>
                                      <p:cBhvr>
                                        <p:cTn id="33" dur="2000" fill="hold"/>
                                        <p:tgtEl>
                                          <p:spTgt spid="3"/>
                                        </p:tgtEl>
                                      </p:cBhvr>
                                      <p:by x="150000" y="150000"/>
                                    </p:animScale>
                                  </p:childTnLst>
                                </p:cTn>
                              </p:par>
                              <p:par>
                                <p:cTn id="34" presetID="35" presetClass="path" presetSubtype="0" accel="50000" decel="50000" fill="hold" grpId="1" nodeType="withEffect">
                                  <p:stCondLst>
                                    <p:cond delay="0"/>
                                  </p:stCondLst>
                                  <p:childTnLst>
                                    <p:animMotion origin="layout" path="M 2.08333E-6 3.7037E-7 L -0.13425 -0.1081 " pathEditMode="relative" rAng="0" ptsTypes="AA">
                                      <p:cBhvr>
                                        <p:cTn id="35" dur="2000" fill="hold"/>
                                        <p:tgtEl>
                                          <p:spTgt spid="3"/>
                                        </p:tgtEl>
                                        <p:attrNameLst>
                                          <p:attrName>ppt_x</p:attrName>
                                          <p:attrName>ppt_y</p:attrName>
                                        </p:attrNameLst>
                                      </p:cBhvr>
                                      <p:rCtr x="-6719" y="-5417"/>
                                    </p:animMotion>
                                  </p:childTnLst>
                                </p:cTn>
                              </p:par>
                              <p:par>
                                <p:cTn id="36" presetID="1" presetClass="exit" presetSubtype="0" fill="hold" grpId="1" nodeType="with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71EA87C-B23F-68E1-D905-366E7D6B9016}"/>
              </a:ext>
            </a:extLst>
          </p:cNvPr>
          <p:cNvSpPr txBox="1"/>
          <p:nvPr/>
        </p:nvSpPr>
        <p:spPr>
          <a:xfrm>
            <a:off x="7215320" y="230643"/>
            <a:ext cx="4708341" cy="954107"/>
          </a:xfrm>
          <a:prstGeom prst="rect">
            <a:avLst/>
          </a:prstGeom>
          <a:noFill/>
        </p:spPr>
        <p:txBody>
          <a:bodyPr wrap="none" rtlCol="1">
            <a:spAutoFit/>
          </a:bodyPr>
          <a:lstStyle/>
          <a:p>
            <a:r>
              <a:rPr lang="he-IL" sz="2800" dirty="0"/>
              <a:t>כַּמָה כּוֹכָבִים אַתֶם רוֹאִים?</a:t>
            </a:r>
          </a:p>
          <a:p>
            <a:r>
              <a:rPr lang="he-IL" sz="2800" dirty="0"/>
              <a:t>לִבְדִיקָה, לַחֲצוּ עַל הַמִסְפָּר הַמַתְאִים.</a:t>
            </a:r>
          </a:p>
        </p:txBody>
      </p:sp>
      <p:sp>
        <p:nvSpPr>
          <p:cNvPr id="3" name="מלבן 2">
            <a:extLst>
              <a:ext uri="{FF2B5EF4-FFF2-40B4-BE49-F238E27FC236}">
                <a16:creationId xmlns:a16="http://schemas.microsoft.com/office/drawing/2014/main" id="{6AE03A1D-60DE-F6B4-B027-E6E10250F9DB}"/>
              </a:ext>
            </a:extLst>
          </p:cNvPr>
          <p:cNvSpPr/>
          <p:nvPr/>
        </p:nvSpPr>
        <p:spPr>
          <a:xfrm>
            <a:off x="4115902" y="5432816"/>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18</a:t>
            </a:r>
            <a:endParaRPr lang="he-IL" sz="4000" dirty="0">
              <a:solidFill>
                <a:schemeClr val="tx1"/>
              </a:solidFill>
            </a:endParaRPr>
          </a:p>
        </p:txBody>
      </p:sp>
      <p:sp>
        <p:nvSpPr>
          <p:cNvPr id="4" name="מלבן 3">
            <a:extLst>
              <a:ext uri="{FF2B5EF4-FFF2-40B4-BE49-F238E27FC236}">
                <a16:creationId xmlns:a16="http://schemas.microsoft.com/office/drawing/2014/main" id="{B47AB37C-390A-755B-2A1F-38BFB5E3D0B0}"/>
              </a:ext>
            </a:extLst>
          </p:cNvPr>
          <p:cNvSpPr/>
          <p:nvPr/>
        </p:nvSpPr>
        <p:spPr>
          <a:xfrm>
            <a:off x="6222011" y="5436828"/>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sp>
        <p:nvSpPr>
          <p:cNvPr id="5" name="מלבן 4">
            <a:extLst>
              <a:ext uri="{FF2B5EF4-FFF2-40B4-BE49-F238E27FC236}">
                <a16:creationId xmlns:a16="http://schemas.microsoft.com/office/drawing/2014/main" id="{49D66152-7AE2-B69F-86F3-03AC83315316}"/>
              </a:ext>
            </a:extLst>
          </p:cNvPr>
          <p:cNvSpPr/>
          <p:nvPr/>
        </p:nvSpPr>
        <p:spPr>
          <a:xfrm>
            <a:off x="5157708" y="5432816"/>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6" name="מלבן 5">
            <a:extLst>
              <a:ext uri="{FF2B5EF4-FFF2-40B4-BE49-F238E27FC236}">
                <a16:creationId xmlns:a16="http://schemas.microsoft.com/office/drawing/2014/main" id="{27361566-4911-2111-0CDC-D16E17C4EE74}"/>
              </a:ext>
            </a:extLst>
          </p:cNvPr>
          <p:cNvSpPr/>
          <p:nvPr/>
        </p:nvSpPr>
        <p:spPr>
          <a:xfrm>
            <a:off x="7302886" y="5425942"/>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14" name="מלבן: פינות מעוגלות 13">
            <a:extLst>
              <a:ext uri="{FF2B5EF4-FFF2-40B4-BE49-F238E27FC236}">
                <a16:creationId xmlns:a16="http://schemas.microsoft.com/office/drawing/2014/main" id="{103686C8-4596-38C1-5569-9391F010FA82}"/>
              </a:ext>
            </a:extLst>
          </p:cNvPr>
          <p:cNvSpPr/>
          <p:nvPr/>
        </p:nvSpPr>
        <p:spPr>
          <a:xfrm>
            <a:off x="8081098" y="1442236"/>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5" name="קבוצה 14">
            <a:extLst>
              <a:ext uri="{FF2B5EF4-FFF2-40B4-BE49-F238E27FC236}">
                <a16:creationId xmlns:a16="http://schemas.microsoft.com/office/drawing/2014/main" id="{A0C02125-9E80-A73E-DD4F-025CE848C570}"/>
              </a:ext>
            </a:extLst>
          </p:cNvPr>
          <p:cNvGrpSpPr/>
          <p:nvPr/>
        </p:nvGrpSpPr>
        <p:grpSpPr>
          <a:xfrm>
            <a:off x="8205356" y="1823357"/>
            <a:ext cx="2601526" cy="2003564"/>
            <a:chOff x="1412363" y="972021"/>
            <a:chExt cx="1482802" cy="1231263"/>
          </a:xfrm>
        </p:grpSpPr>
        <p:sp>
          <p:nvSpPr>
            <p:cNvPr id="16" name="כוכב: 5 פינות 15">
              <a:extLst>
                <a:ext uri="{FF2B5EF4-FFF2-40B4-BE49-F238E27FC236}">
                  <a16:creationId xmlns:a16="http://schemas.microsoft.com/office/drawing/2014/main" id="{78637BD0-8086-F462-F53E-DEDE1DBAC896}"/>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כוכב: 5 פינות 16">
              <a:extLst>
                <a:ext uri="{FF2B5EF4-FFF2-40B4-BE49-F238E27FC236}">
                  <a16:creationId xmlns:a16="http://schemas.microsoft.com/office/drawing/2014/main" id="{930C9A8C-BB00-80E1-105C-460A0024C7C7}"/>
                </a:ext>
              </a:extLst>
            </p:cNvPr>
            <p:cNvSpPr/>
            <p:nvPr/>
          </p:nvSpPr>
          <p:spPr>
            <a:xfrm>
              <a:off x="1917196" y="972021"/>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כוכב: 5 פינות 17">
              <a:extLst>
                <a:ext uri="{FF2B5EF4-FFF2-40B4-BE49-F238E27FC236}">
                  <a16:creationId xmlns:a16="http://schemas.microsoft.com/office/drawing/2014/main" id="{6C7DAD75-7600-0601-7ACC-0BBC96BB2101}"/>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כוכב: 5 פינות 18">
              <a:extLst>
                <a:ext uri="{FF2B5EF4-FFF2-40B4-BE49-F238E27FC236}">
                  <a16:creationId xmlns:a16="http://schemas.microsoft.com/office/drawing/2014/main" id="{1CC43694-5A3D-BF2A-0267-0E0E6402EF5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כוכב: 5 פינות 19">
              <a:extLst>
                <a:ext uri="{FF2B5EF4-FFF2-40B4-BE49-F238E27FC236}">
                  <a16:creationId xmlns:a16="http://schemas.microsoft.com/office/drawing/2014/main" id="{3AB221E5-97F3-789E-3A80-422878B6B064}"/>
                </a:ext>
              </a:extLst>
            </p:cNvPr>
            <p:cNvSpPr/>
            <p:nvPr/>
          </p:nvSpPr>
          <p:spPr>
            <a:xfrm>
              <a:off x="1982149"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כוכב: 5 פינות 20">
            <a:extLst>
              <a:ext uri="{FF2B5EF4-FFF2-40B4-BE49-F238E27FC236}">
                <a16:creationId xmlns:a16="http://schemas.microsoft.com/office/drawing/2014/main" id="{0D506270-E062-100E-9C8E-C776BA92C5DB}"/>
              </a:ext>
            </a:extLst>
          </p:cNvPr>
          <p:cNvSpPr/>
          <p:nvPr/>
        </p:nvSpPr>
        <p:spPr>
          <a:xfrm>
            <a:off x="8322351" y="3169661"/>
            <a:ext cx="746239" cy="694387"/>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פינות מעוגלות 21">
            <a:extLst>
              <a:ext uri="{FF2B5EF4-FFF2-40B4-BE49-F238E27FC236}">
                <a16:creationId xmlns:a16="http://schemas.microsoft.com/office/drawing/2014/main" id="{E13CFFC1-14E7-1107-7FFF-B341537B7583}"/>
              </a:ext>
            </a:extLst>
          </p:cNvPr>
          <p:cNvSpPr/>
          <p:nvPr/>
        </p:nvSpPr>
        <p:spPr>
          <a:xfrm>
            <a:off x="1376195" y="1485779"/>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23" name="קבוצה 22">
            <a:extLst>
              <a:ext uri="{FF2B5EF4-FFF2-40B4-BE49-F238E27FC236}">
                <a16:creationId xmlns:a16="http://schemas.microsoft.com/office/drawing/2014/main" id="{CB59BC44-B741-C354-697B-C26D50B84766}"/>
              </a:ext>
            </a:extLst>
          </p:cNvPr>
          <p:cNvGrpSpPr/>
          <p:nvPr/>
        </p:nvGrpSpPr>
        <p:grpSpPr>
          <a:xfrm>
            <a:off x="1500453" y="1866900"/>
            <a:ext cx="2601526" cy="2003564"/>
            <a:chOff x="1412363" y="972021"/>
            <a:chExt cx="1482802" cy="1231263"/>
          </a:xfrm>
        </p:grpSpPr>
        <p:sp>
          <p:nvSpPr>
            <p:cNvPr id="24" name="כוכב: 5 פינות 23">
              <a:extLst>
                <a:ext uri="{FF2B5EF4-FFF2-40B4-BE49-F238E27FC236}">
                  <a16:creationId xmlns:a16="http://schemas.microsoft.com/office/drawing/2014/main" id="{5E68B059-200A-A366-1F1B-599BB8DAC66E}"/>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כוכב: 5 פינות 24">
              <a:extLst>
                <a:ext uri="{FF2B5EF4-FFF2-40B4-BE49-F238E27FC236}">
                  <a16:creationId xmlns:a16="http://schemas.microsoft.com/office/drawing/2014/main" id="{15332939-E505-1A9B-57C9-4262D4D42186}"/>
                </a:ext>
              </a:extLst>
            </p:cNvPr>
            <p:cNvSpPr/>
            <p:nvPr/>
          </p:nvSpPr>
          <p:spPr>
            <a:xfrm>
              <a:off x="1917196" y="972021"/>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כוכב: 5 פינות 25">
              <a:extLst>
                <a:ext uri="{FF2B5EF4-FFF2-40B4-BE49-F238E27FC236}">
                  <a16:creationId xmlns:a16="http://schemas.microsoft.com/office/drawing/2014/main" id="{10E75536-7B41-8A4D-A673-48072A0750FA}"/>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כוכב: 5 פינות 26">
              <a:extLst>
                <a:ext uri="{FF2B5EF4-FFF2-40B4-BE49-F238E27FC236}">
                  <a16:creationId xmlns:a16="http://schemas.microsoft.com/office/drawing/2014/main" id="{58CC325D-552A-BAA2-8880-F7B01CFE3811}"/>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כוכב: 5 פינות 27">
              <a:extLst>
                <a:ext uri="{FF2B5EF4-FFF2-40B4-BE49-F238E27FC236}">
                  <a16:creationId xmlns:a16="http://schemas.microsoft.com/office/drawing/2014/main" id="{4FD15CA8-1BD2-2BAE-9F0D-CE009D12E51D}"/>
                </a:ext>
              </a:extLst>
            </p:cNvPr>
            <p:cNvSpPr/>
            <p:nvPr/>
          </p:nvSpPr>
          <p:spPr>
            <a:xfrm>
              <a:off x="1982149"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9" name="כוכב: 5 פינות 28">
            <a:extLst>
              <a:ext uri="{FF2B5EF4-FFF2-40B4-BE49-F238E27FC236}">
                <a16:creationId xmlns:a16="http://schemas.microsoft.com/office/drawing/2014/main" id="{BDE00829-EBB8-3B97-6B77-17D0E078FF25}"/>
              </a:ext>
            </a:extLst>
          </p:cNvPr>
          <p:cNvSpPr/>
          <p:nvPr/>
        </p:nvSpPr>
        <p:spPr>
          <a:xfrm>
            <a:off x="1617448" y="3213204"/>
            <a:ext cx="746239" cy="694387"/>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55F415BE-52EE-F7C4-2AF6-A0D2EA650E3B}"/>
              </a:ext>
            </a:extLst>
          </p:cNvPr>
          <p:cNvSpPr/>
          <p:nvPr/>
        </p:nvSpPr>
        <p:spPr>
          <a:xfrm>
            <a:off x="4730038" y="1442236"/>
            <a:ext cx="2880000" cy="288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8" name="קבוצה 7">
            <a:extLst>
              <a:ext uri="{FF2B5EF4-FFF2-40B4-BE49-F238E27FC236}">
                <a16:creationId xmlns:a16="http://schemas.microsoft.com/office/drawing/2014/main" id="{40EB6246-5BAC-6138-DD1D-467A9AA492F4}"/>
              </a:ext>
            </a:extLst>
          </p:cNvPr>
          <p:cNvGrpSpPr/>
          <p:nvPr/>
        </p:nvGrpSpPr>
        <p:grpSpPr>
          <a:xfrm>
            <a:off x="4854296" y="1823357"/>
            <a:ext cx="2601526" cy="2003564"/>
            <a:chOff x="1412363" y="972021"/>
            <a:chExt cx="1482802" cy="1231263"/>
          </a:xfrm>
        </p:grpSpPr>
        <p:sp>
          <p:nvSpPr>
            <p:cNvPr id="9" name="כוכב: 5 פינות 8">
              <a:extLst>
                <a:ext uri="{FF2B5EF4-FFF2-40B4-BE49-F238E27FC236}">
                  <a16:creationId xmlns:a16="http://schemas.microsoft.com/office/drawing/2014/main" id="{97564E26-98CB-4622-92AC-919F0880234B}"/>
                </a:ext>
              </a:extLst>
            </p:cNvPr>
            <p:cNvSpPr/>
            <p:nvPr/>
          </p:nvSpPr>
          <p:spPr>
            <a:xfrm>
              <a:off x="1412363" y="992013"/>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כוכב: 5 פינות 9">
              <a:extLst>
                <a:ext uri="{FF2B5EF4-FFF2-40B4-BE49-F238E27FC236}">
                  <a16:creationId xmlns:a16="http://schemas.microsoft.com/office/drawing/2014/main" id="{C5EAE114-C840-2AC3-E70E-B934CFF5C7E1}"/>
                </a:ext>
              </a:extLst>
            </p:cNvPr>
            <p:cNvSpPr/>
            <p:nvPr/>
          </p:nvSpPr>
          <p:spPr>
            <a:xfrm>
              <a:off x="1917196" y="972021"/>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כוכב: 5 פינות 10">
              <a:extLst>
                <a:ext uri="{FF2B5EF4-FFF2-40B4-BE49-F238E27FC236}">
                  <a16:creationId xmlns:a16="http://schemas.microsoft.com/office/drawing/2014/main" id="{D268FD17-7047-247F-14ED-E03D572D4842}"/>
                </a:ext>
              </a:extLst>
            </p:cNvPr>
            <p:cNvSpPr/>
            <p:nvPr/>
          </p:nvSpPr>
          <p:spPr>
            <a:xfrm>
              <a:off x="2422029" y="972022"/>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כוכב: 5 פינות 11">
              <a:extLst>
                <a:ext uri="{FF2B5EF4-FFF2-40B4-BE49-F238E27FC236}">
                  <a16:creationId xmlns:a16="http://schemas.microsoft.com/office/drawing/2014/main" id="{9410137B-F7C8-7AA4-9E3B-8818F4020BCE}"/>
                </a:ext>
              </a:extLst>
            </p:cNvPr>
            <p:cNvSpPr/>
            <p:nvPr/>
          </p:nvSpPr>
          <p:spPr>
            <a:xfrm>
              <a:off x="2469828"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כוכב: 5 פינות 12">
              <a:extLst>
                <a:ext uri="{FF2B5EF4-FFF2-40B4-BE49-F238E27FC236}">
                  <a16:creationId xmlns:a16="http://schemas.microsoft.com/office/drawing/2014/main" id="{8C8C113B-9AC8-9EE4-C709-30F3515312FA}"/>
                </a:ext>
              </a:extLst>
            </p:cNvPr>
            <p:cNvSpPr/>
            <p:nvPr/>
          </p:nvSpPr>
          <p:spPr>
            <a:xfrm>
              <a:off x="1982149" y="1776558"/>
              <a:ext cx="425337" cy="426726"/>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0" name="כוכב: 5 פינות 29">
            <a:extLst>
              <a:ext uri="{FF2B5EF4-FFF2-40B4-BE49-F238E27FC236}">
                <a16:creationId xmlns:a16="http://schemas.microsoft.com/office/drawing/2014/main" id="{020E9438-29E4-7E29-A93C-DAA9B7057AEF}"/>
              </a:ext>
            </a:extLst>
          </p:cNvPr>
          <p:cNvSpPr/>
          <p:nvPr/>
        </p:nvSpPr>
        <p:spPr>
          <a:xfrm>
            <a:off x="4971291" y="3169661"/>
            <a:ext cx="746239" cy="694387"/>
          </a:xfrm>
          <a:prstGeom prst="star5">
            <a:avLst>
              <a:gd name="adj" fmla="val 13763"/>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4540561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5"/>
                                        </p:tgtEl>
                                        <p:attrNameLst>
                                          <p:attrName>r</p:attrName>
                                        </p:attrNameLst>
                                      </p:cBhvr>
                                    </p:animRot>
                                    <p:animRot by="-240000">
                                      <p:cBhvr>
                                        <p:cTn id="16" dur="200" fill="hold">
                                          <p:stCondLst>
                                            <p:cond delay="200"/>
                                          </p:stCondLst>
                                        </p:cTn>
                                        <p:tgtEl>
                                          <p:spTgt spid="5"/>
                                        </p:tgtEl>
                                        <p:attrNameLst>
                                          <p:attrName>r</p:attrName>
                                        </p:attrNameLst>
                                      </p:cBhvr>
                                    </p:animRot>
                                    <p:animRot by="240000">
                                      <p:cBhvr>
                                        <p:cTn id="17" dur="200" fill="hold">
                                          <p:stCondLst>
                                            <p:cond delay="400"/>
                                          </p:stCondLst>
                                        </p:cTn>
                                        <p:tgtEl>
                                          <p:spTgt spid="5"/>
                                        </p:tgtEl>
                                        <p:attrNameLst>
                                          <p:attrName>r</p:attrName>
                                        </p:attrNameLst>
                                      </p:cBhvr>
                                    </p:animRot>
                                    <p:animRot by="-240000">
                                      <p:cBhvr>
                                        <p:cTn id="18" dur="200" fill="hold">
                                          <p:stCondLst>
                                            <p:cond delay="600"/>
                                          </p:stCondLst>
                                        </p:cTn>
                                        <p:tgtEl>
                                          <p:spTgt spid="5"/>
                                        </p:tgtEl>
                                        <p:attrNameLst>
                                          <p:attrName>r</p:attrName>
                                        </p:attrNameLst>
                                      </p:cBhvr>
                                    </p:animRot>
                                    <p:animRot by="120000">
                                      <p:cBhvr>
                                        <p:cTn id="19"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grpId="0" nodeType="withEffect">
                                  <p:stCondLst>
                                    <p:cond delay="0"/>
                                  </p:stCondLst>
                                  <p:childTnLst>
                                    <p:animRot by="120000">
                                      <p:cBhvr>
                                        <p:cTn id="24" dur="100" fill="hold">
                                          <p:stCondLst>
                                            <p:cond delay="0"/>
                                          </p:stCondLst>
                                        </p:cTn>
                                        <p:tgtEl>
                                          <p:spTgt spid="4"/>
                                        </p:tgtEl>
                                        <p:attrNameLst>
                                          <p:attrName>r</p:attrName>
                                        </p:attrNameLst>
                                      </p:cBhvr>
                                    </p:animRot>
                                    <p:animRot by="-240000">
                                      <p:cBhvr>
                                        <p:cTn id="25" dur="200" fill="hold">
                                          <p:stCondLst>
                                            <p:cond delay="200"/>
                                          </p:stCondLst>
                                        </p:cTn>
                                        <p:tgtEl>
                                          <p:spTgt spid="4"/>
                                        </p:tgtEl>
                                        <p:attrNameLst>
                                          <p:attrName>r</p:attrName>
                                        </p:attrNameLst>
                                      </p:cBhvr>
                                    </p:animRot>
                                    <p:animRot by="240000">
                                      <p:cBhvr>
                                        <p:cTn id="26" dur="200" fill="hold">
                                          <p:stCondLst>
                                            <p:cond delay="400"/>
                                          </p:stCondLst>
                                        </p:cTn>
                                        <p:tgtEl>
                                          <p:spTgt spid="4"/>
                                        </p:tgtEl>
                                        <p:attrNameLst>
                                          <p:attrName>r</p:attrName>
                                        </p:attrNameLst>
                                      </p:cBhvr>
                                    </p:animRot>
                                    <p:animRot by="-240000">
                                      <p:cBhvr>
                                        <p:cTn id="27" dur="200" fill="hold">
                                          <p:stCondLst>
                                            <p:cond delay="600"/>
                                          </p:stCondLst>
                                        </p:cTn>
                                        <p:tgtEl>
                                          <p:spTgt spid="4"/>
                                        </p:tgtEl>
                                        <p:attrNameLst>
                                          <p:attrName>r</p:attrName>
                                        </p:attrNameLst>
                                      </p:cBhvr>
                                    </p:animRot>
                                    <p:animRot by="120000">
                                      <p:cBhvr>
                                        <p:cTn id="28"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6" presetClass="emph" presetSubtype="0" fill="hold" grpId="0" nodeType="withEffect">
                                  <p:stCondLst>
                                    <p:cond delay="0"/>
                                  </p:stCondLst>
                                  <p:childTnLst>
                                    <p:animScale>
                                      <p:cBhvr>
                                        <p:cTn id="33" dur="2000" fill="hold"/>
                                        <p:tgtEl>
                                          <p:spTgt spid="3"/>
                                        </p:tgtEl>
                                      </p:cBhvr>
                                      <p:by x="150000" y="150000"/>
                                    </p:animScale>
                                  </p:childTnLst>
                                </p:cTn>
                              </p:par>
                              <p:par>
                                <p:cTn id="34" presetID="35" presetClass="path" presetSubtype="0" accel="50000" decel="50000" fill="hold" grpId="1" nodeType="withEffect">
                                  <p:stCondLst>
                                    <p:cond delay="0"/>
                                  </p:stCondLst>
                                  <p:childTnLst>
                                    <p:animMotion origin="layout" path="M -3.95833E-6 -3.7037E-6 L 0.12748 -0.11365 " pathEditMode="relative" rAng="0" ptsTypes="AA">
                                      <p:cBhvr>
                                        <p:cTn id="35" dur="2000" fill="hold"/>
                                        <p:tgtEl>
                                          <p:spTgt spid="3"/>
                                        </p:tgtEl>
                                        <p:attrNameLst>
                                          <p:attrName>ppt_x</p:attrName>
                                          <p:attrName>ppt_y</p:attrName>
                                        </p:attrNameLst>
                                      </p:cBhvr>
                                      <p:rCtr x="6367" y="-5694"/>
                                    </p:animMotion>
                                  </p:childTnLst>
                                </p:cTn>
                              </p:par>
                              <p:par>
                                <p:cTn id="36" presetID="1" presetClass="exit" presetSubtype="0" fill="hold" grpId="1" nodeType="with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5656DA07-D827-4CCA-A2C5-0A3CC75EBAA2}"/>
              </a:ext>
            </a:extLst>
          </p:cNvPr>
          <p:cNvSpPr txBox="1"/>
          <p:nvPr/>
        </p:nvSpPr>
        <p:spPr>
          <a:xfrm>
            <a:off x="5320499" y="89630"/>
            <a:ext cx="6644640" cy="1384995"/>
          </a:xfrm>
          <a:prstGeom prst="rect">
            <a:avLst/>
          </a:prstGeom>
          <a:noFill/>
        </p:spPr>
        <p:txBody>
          <a:bodyPr wrap="square" rtlCol="1">
            <a:spAutoFit/>
          </a:bodyPr>
          <a:lstStyle/>
          <a:p>
            <a:r>
              <a:rPr lang="he-IL" sz="2800" dirty="0"/>
              <a:t>מִתְחוּ קַו מִכָּל מִסְפָּר לַכַּמוּת הַמַתְאִימָה.</a:t>
            </a:r>
          </a:p>
          <a:p>
            <a:r>
              <a:rPr lang="he-IL" sz="2800" dirty="0"/>
              <a:t>לִבְדִיקָה, לַחֲצוּ עַל כָּל מִסְפָּר.</a:t>
            </a:r>
          </a:p>
          <a:p>
            <a:r>
              <a:rPr lang="he-IL" sz="2800" dirty="0"/>
              <a:t>הַסְבִּירוּ.</a:t>
            </a:r>
          </a:p>
        </p:txBody>
      </p:sp>
      <p:cxnSp>
        <p:nvCxnSpPr>
          <p:cNvPr id="29" name="j. 0">
            <a:extLst>
              <a:ext uri="{FF2B5EF4-FFF2-40B4-BE49-F238E27FC236}">
                <a16:creationId xmlns:a16="http://schemas.microsoft.com/office/drawing/2014/main" id="{7B74E1B8-649E-4D70-8D10-39C3882B28FE}"/>
              </a:ext>
            </a:extLst>
          </p:cNvPr>
          <p:cNvCxnSpPr>
            <a:cxnSpLocks/>
            <a:stCxn id="100" idx="3"/>
          </p:cNvCxnSpPr>
          <p:nvPr/>
        </p:nvCxnSpPr>
        <p:spPr>
          <a:xfrm flipH="1">
            <a:off x="2589908" y="2279947"/>
            <a:ext cx="3620079" cy="1667448"/>
          </a:xfrm>
          <a:prstGeom prst="straightConnector1">
            <a:avLst/>
          </a:prstGeom>
          <a:ln w="38100" cap="flat" cmpd="sng" algn="ctr">
            <a:solidFill>
              <a:schemeClr val="bg1">
                <a:lumMod val="5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nvGrpSpPr>
          <p:cNvPr id="94" name="קבוצה 93">
            <a:extLst>
              <a:ext uri="{FF2B5EF4-FFF2-40B4-BE49-F238E27FC236}">
                <a16:creationId xmlns:a16="http://schemas.microsoft.com/office/drawing/2014/main" id="{C17BFDA4-F742-D504-7498-1B2CB59626CB}"/>
              </a:ext>
            </a:extLst>
          </p:cNvPr>
          <p:cNvGrpSpPr/>
          <p:nvPr/>
        </p:nvGrpSpPr>
        <p:grpSpPr>
          <a:xfrm>
            <a:off x="6233543" y="3974938"/>
            <a:ext cx="2628000" cy="2664000"/>
            <a:chOff x="6321368" y="3539317"/>
            <a:chExt cx="2628000" cy="2664000"/>
          </a:xfrm>
        </p:grpSpPr>
        <p:sp>
          <p:nvSpPr>
            <p:cNvPr id="68" name="מלבן: פינות מעוגלות 67">
              <a:extLst>
                <a:ext uri="{FF2B5EF4-FFF2-40B4-BE49-F238E27FC236}">
                  <a16:creationId xmlns:a16="http://schemas.microsoft.com/office/drawing/2014/main" id="{55B8844F-A858-4795-A9CC-AAD109E796DE}"/>
                </a:ext>
              </a:extLst>
            </p:cNvPr>
            <p:cNvSpPr/>
            <p:nvPr/>
          </p:nvSpPr>
          <p:spPr>
            <a:xfrm>
              <a:off x="6321368" y="3539317"/>
              <a:ext cx="2628000" cy="2664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2" name="קבוצה 81">
              <a:extLst>
                <a:ext uri="{FF2B5EF4-FFF2-40B4-BE49-F238E27FC236}">
                  <a16:creationId xmlns:a16="http://schemas.microsoft.com/office/drawing/2014/main" id="{BFAD075E-C85D-A874-2D18-1647CA8F326A}"/>
                </a:ext>
              </a:extLst>
            </p:cNvPr>
            <p:cNvGrpSpPr/>
            <p:nvPr/>
          </p:nvGrpSpPr>
          <p:grpSpPr>
            <a:xfrm>
              <a:off x="6609579" y="3613504"/>
              <a:ext cx="2154949" cy="2516838"/>
              <a:chOff x="6609579" y="3613504"/>
              <a:chExt cx="2154949" cy="2516838"/>
            </a:xfrm>
          </p:grpSpPr>
          <p:grpSp>
            <p:nvGrpSpPr>
              <p:cNvPr id="23" name="קבוצה 22">
                <a:extLst>
                  <a:ext uri="{FF2B5EF4-FFF2-40B4-BE49-F238E27FC236}">
                    <a16:creationId xmlns:a16="http://schemas.microsoft.com/office/drawing/2014/main" id="{68DA1348-153B-167F-D2DE-5A54B0F85BEB}"/>
                  </a:ext>
                </a:extLst>
              </p:cNvPr>
              <p:cNvGrpSpPr/>
              <p:nvPr/>
            </p:nvGrpSpPr>
            <p:grpSpPr>
              <a:xfrm>
                <a:off x="8329099" y="3613504"/>
                <a:ext cx="435429" cy="1443084"/>
                <a:chOff x="8921929" y="2613403"/>
                <a:chExt cx="435429" cy="1443084"/>
              </a:xfrm>
            </p:grpSpPr>
            <p:sp>
              <p:nvSpPr>
                <p:cNvPr id="49" name="משושה 48">
                  <a:extLst>
                    <a:ext uri="{FF2B5EF4-FFF2-40B4-BE49-F238E27FC236}">
                      <a16:creationId xmlns:a16="http://schemas.microsoft.com/office/drawing/2014/main" id="{EC4DCBB5-D387-43A8-B980-67510713FFD9}"/>
                    </a:ext>
                  </a:extLst>
                </p:cNvPr>
                <p:cNvSpPr/>
                <p:nvPr/>
              </p:nvSpPr>
              <p:spPr>
                <a:xfrm>
                  <a:off x="8921929" y="3687155"/>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שושה 55">
                  <a:extLst>
                    <a:ext uri="{FF2B5EF4-FFF2-40B4-BE49-F238E27FC236}">
                      <a16:creationId xmlns:a16="http://schemas.microsoft.com/office/drawing/2014/main" id="{49C3958D-9B02-450C-BCCD-B8EBBFB0675D}"/>
                    </a:ext>
                  </a:extLst>
                </p:cNvPr>
                <p:cNvSpPr/>
                <p:nvPr/>
              </p:nvSpPr>
              <p:spPr>
                <a:xfrm>
                  <a:off x="8921929" y="2613403"/>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שושה 56">
                  <a:extLst>
                    <a:ext uri="{FF2B5EF4-FFF2-40B4-BE49-F238E27FC236}">
                      <a16:creationId xmlns:a16="http://schemas.microsoft.com/office/drawing/2014/main" id="{427154CD-8C29-4675-BEBD-29CD9803D2AD}"/>
                    </a:ext>
                  </a:extLst>
                </p:cNvPr>
                <p:cNvSpPr/>
                <p:nvPr/>
              </p:nvSpPr>
              <p:spPr>
                <a:xfrm>
                  <a:off x="8921929" y="315027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8" name="קבוצה 27">
                <a:extLst>
                  <a:ext uri="{FF2B5EF4-FFF2-40B4-BE49-F238E27FC236}">
                    <a16:creationId xmlns:a16="http://schemas.microsoft.com/office/drawing/2014/main" id="{AE8EA658-79AE-F312-49EC-29E7230FCB13}"/>
                  </a:ext>
                </a:extLst>
              </p:cNvPr>
              <p:cNvGrpSpPr/>
              <p:nvPr/>
            </p:nvGrpSpPr>
            <p:grpSpPr>
              <a:xfrm>
                <a:off x="7755925" y="3613504"/>
                <a:ext cx="435429" cy="1443084"/>
                <a:chOff x="8921929" y="2613403"/>
                <a:chExt cx="435429" cy="1443084"/>
              </a:xfrm>
            </p:grpSpPr>
            <p:sp>
              <p:nvSpPr>
                <p:cNvPr id="31" name="משושה 30">
                  <a:extLst>
                    <a:ext uri="{FF2B5EF4-FFF2-40B4-BE49-F238E27FC236}">
                      <a16:creationId xmlns:a16="http://schemas.microsoft.com/office/drawing/2014/main" id="{20876989-A400-F9D1-17E0-02B61E1B1512}"/>
                    </a:ext>
                  </a:extLst>
                </p:cNvPr>
                <p:cNvSpPr/>
                <p:nvPr/>
              </p:nvSpPr>
              <p:spPr>
                <a:xfrm>
                  <a:off x="8921929" y="3687155"/>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שושה 40">
                  <a:extLst>
                    <a:ext uri="{FF2B5EF4-FFF2-40B4-BE49-F238E27FC236}">
                      <a16:creationId xmlns:a16="http://schemas.microsoft.com/office/drawing/2014/main" id="{CCA2B648-3517-395F-B0B4-680FA4538C37}"/>
                    </a:ext>
                  </a:extLst>
                </p:cNvPr>
                <p:cNvSpPr/>
                <p:nvPr/>
              </p:nvSpPr>
              <p:spPr>
                <a:xfrm>
                  <a:off x="8921929" y="2613403"/>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שושה 47">
                  <a:extLst>
                    <a:ext uri="{FF2B5EF4-FFF2-40B4-BE49-F238E27FC236}">
                      <a16:creationId xmlns:a16="http://schemas.microsoft.com/office/drawing/2014/main" id="{ED6F8A51-BD43-C5DE-8136-DC594DF71354}"/>
                    </a:ext>
                  </a:extLst>
                </p:cNvPr>
                <p:cNvSpPr/>
                <p:nvPr/>
              </p:nvSpPr>
              <p:spPr>
                <a:xfrm>
                  <a:off x="8921929" y="315027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6" name="קבוצה 65">
                <a:extLst>
                  <a:ext uri="{FF2B5EF4-FFF2-40B4-BE49-F238E27FC236}">
                    <a16:creationId xmlns:a16="http://schemas.microsoft.com/office/drawing/2014/main" id="{DD6334B0-5CA7-F29D-7A3B-4C5BC70129C3}"/>
                  </a:ext>
                </a:extLst>
              </p:cNvPr>
              <p:cNvGrpSpPr/>
              <p:nvPr/>
            </p:nvGrpSpPr>
            <p:grpSpPr>
              <a:xfrm>
                <a:off x="7182752" y="4150380"/>
                <a:ext cx="435429" cy="1979962"/>
                <a:chOff x="8921929" y="3150279"/>
                <a:chExt cx="435429" cy="1979962"/>
              </a:xfrm>
            </p:grpSpPr>
            <p:sp>
              <p:nvSpPr>
                <p:cNvPr id="71" name="משושה 70">
                  <a:extLst>
                    <a:ext uri="{FF2B5EF4-FFF2-40B4-BE49-F238E27FC236}">
                      <a16:creationId xmlns:a16="http://schemas.microsoft.com/office/drawing/2014/main" id="{CCC53C36-68A9-8259-8AFE-4803F10C84DC}"/>
                    </a:ext>
                  </a:extLst>
                </p:cNvPr>
                <p:cNvSpPr/>
                <p:nvPr/>
              </p:nvSpPr>
              <p:spPr>
                <a:xfrm>
                  <a:off x="8921929" y="3687155"/>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משושה 71">
                  <a:extLst>
                    <a:ext uri="{FF2B5EF4-FFF2-40B4-BE49-F238E27FC236}">
                      <a16:creationId xmlns:a16="http://schemas.microsoft.com/office/drawing/2014/main" id="{42FAB461-B353-603F-F2E4-4B06CD2160EB}"/>
                    </a:ext>
                  </a:extLst>
                </p:cNvPr>
                <p:cNvSpPr/>
                <p:nvPr/>
              </p:nvSpPr>
              <p:spPr>
                <a:xfrm>
                  <a:off x="8921929" y="476090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משושה 73">
                  <a:extLst>
                    <a:ext uri="{FF2B5EF4-FFF2-40B4-BE49-F238E27FC236}">
                      <a16:creationId xmlns:a16="http://schemas.microsoft.com/office/drawing/2014/main" id="{45FE7263-32E2-7209-CB81-4923DC537DA8}"/>
                    </a:ext>
                  </a:extLst>
                </p:cNvPr>
                <p:cNvSpPr/>
                <p:nvPr/>
              </p:nvSpPr>
              <p:spPr>
                <a:xfrm>
                  <a:off x="8921929" y="315027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משושה 74">
                  <a:extLst>
                    <a:ext uri="{FF2B5EF4-FFF2-40B4-BE49-F238E27FC236}">
                      <a16:creationId xmlns:a16="http://schemas.microsoft.com/office/drawing/2014/main" id="{D222DA8D-E2FF-3748-A68C-1191005EABDE}"/>
                    </a:ext>
                  </a:extLst>
                </p:cNvPr>
                <p:cNvSpPr/>
                <p:nvPr/>
              </p:nvSpPr>
              <p:spPr>
                <a:xfrm>
                  <a:off x="8921929" y="4224031"/>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6" name="קבוצה 75">
                <a:extLst>
                  <a:ext uri="{FF2B5EF4-FFF2-40B4-BE49-F238E27FC236}">
                    <a16:creationId xmlns:a16="http://schemas.microsoft.com/office/drawing/2014/main" id="{8CE57817-6272-9175-7A6B-A42861AE33C1}"/>
                  </a:ext>
                </a:extLst>
              </p:cNvPr>
              <p:cNvGrpSpPr/>
              <p:nvPr/>
            </p:nvGrpSpPr>
            <p:grpSpPr>
              <a:xfrm>
                <a:off x="6609579" y="4150380"/>
                <a:ext cx="435429" cy="1979962"/>
                <a:chOff x="8921929" y="3150279"/>
                <a:chExt cx="435429" cy="1979962"/>
              </a:xfrm>
            </p:grpSpPr>
            <p:sp>
              <p:nvSpPr>
                <p:cNvPr id="77" name="משושה 76">
                  <a:extLst>
                    <a:ext uri="{FF2B5EF4-FFF2-40B4-BE49-F238E27FC236}">
                      <a16:creationId xmlns:a16="http://schemas.microsoft.com/office/drawing/2014/main" id="{DEA8955E-8AE4-3109-50CA-CECAD9D652F7}"/>
                    </a:ext>
                  </a:extLst>
                </p:cNvPr>
                <p:cNvSpPr/>
                <p:nvPr/>
              </p:nvSpPr>
              <p:spPr>
                <a:xfrm>
                  <a:off x="8921929" y="3687155"/>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משושה 77">
                  <a:extLst>
                    <a:ext uri="{FF2B5EF4-FFF2-40B4-BE49-F238E27FC236}">
                      <a16:creationId xmlns:a16="http://schemas.microsoft.com/office/drawing/2014/main" id="{4E6F3D5E-F34C-6D61-0324-E6DC65628E5A}"/>
                    </a:ext>
                  </a:extLst>
                </p:cNvPr>
                <p:cNvSpPr/>
                <p:nvPr/>
              </p:nvSpPr>
              <p:spPr>
                <a:xfrm>
                  <a:off x="8921929" y="476090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משושה 79">
                  <a:extLst>
                    <a:ext uri="{FF2B5EF4-FFF2-40B4-BE49-F238E27FC236}">
                      <a16:creationId xmlns:a16="http://schemas.microsoft.com/office/drawing/2014/main" id="{679DD3E0-45F2-1E56-8FD6-469AB544AD8F}"/>
                    </a:ext>
                  </a:extLst>
                </p:cNvPr>
                <p:cNvSpPr/>
                <p:nvPr/>
              </p:nvSpPr>
              <p:spPr>
                <a:xfrm>
                  <a:off x="8921929" y="3150279"/>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משושה 80">
                  <a:extLst>
                    <a:ext uri="{FF2B5EF4-FFF2-40B4-BE49-F238E27FC236}">
                      <a16:creationId xmlns:a16="http://schemas.microsoft.com/office/drawing/2014/main" id="{C92B8579-CBFE-A4EC-2F4A-8D1BBBC2D2D7}"/>
                    </a:ext>
                  </a:extLst>
                </p:cNvPr>
                <p:cNvSpPr/>
                <p:nvPr/>
              </p:nvSpPr>
              <p:spPr>
                <a:xfrm>
                  <a:off x="8921929" y="4224031"/>
                  <a:ext cx="435429" cy="369332"/>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grpSp>
        <p:nvGrpSpPr>
          <p:cNvPr id="96" name="קבוצה 95">
            <a:extLst>
              <a:ext uri="{FF2B5EF4-FFF2-40B4-BE49-F238E27FC236}">
                <a16:creationId xmlns:a16="http://schemas.microsoft.com/office/drawing/2014/main" id="{A29394C2-0CAF-EB80-78B7-74A73C2C572E}"/>
              </a:ext>
            </a:extLst>
          </p:cNvPr>
          <p:cNvGrpSpPr/>
          <p:nvPr/>
        </p:nvGrpSpPr>
        <p:grpSpPr>
          <a:xfrm>
            <a:off x="3337018" y="3951253"/>
            <a:ext cx="2628000" cy="2664000"/>
            <a:chOff x="3334034" y="3974938"/>
            <a:chExt cx="2628000" cy="2664000"/>
          </a:xfrm>
        </p:grpSpPr>
        <p:grpSp>
          <p:nvGrpSpPr>
            <p:cNvPr id="93" name="קבוצה 92">
              <a:extLst>
                <a:ext uri="{FF2B5EF4-FFF2-40B4-BE49-F238E27FC236}">
                  <a16:creationId xmlns:a16="http://schemas.microsoft.com/office/drawing/2014/main" id="{25DCA755-862C-4E41-A557-944853E424E2}"/>
                </a:ext>
              </a:extLst>
            </p:cNvPr>
            <p:cNvGrpSpPr/>
            <p:nvPr/>
          </p:nvGrpSpPr>
          <p:grpSpPr>
            <a:xfrm>
              <a:off x="3417737" y="4095001"/>
              <a:ext cx="2433387" cy="2419640"/>
              <a:chOff x="3417737" y="4095001"/>
              <a:chExt cx="2433387" cy="2419640"/>
            </a:xfrm>
          </p:grpSpPr>
          <p:grpSp>
            <p:nvGrpSpPr>
              <p:cNvPr id="6" name="קבוצה 5">
                <a:extLst>
                  <a:ext uri="{FF2B5EF4-FFF2-40B4-BE49-F238E27FC236}">
                    <a16:creationId xmlns:a16="http://schemas.microsoft.com/office/drawing/2014/main" id="{8DE309BA-3467-E9B1-F81B-AAB7A159BBCC}"/>
                  </a:ext>
                </a:extLst>
              </p:cNvPr>
              <p:cNvGrpSpPr/>
              <p:nvPr/>
            </p:nvGrpSpPr>
            <p:grpSpPr>
              <a:xfrm>
                <a:off x="3417737" y="4116932"/>
                <a:ext cx="2413534" cy="898744"/>
                <a:chOff x="3417737" y="4116932"/>
                <a:chExt cx="2413534" cy="898744"/>
              </a:xfrm>
            </p:grpSpPr>
            <p:sp>
              <p:nvSpPr>
                <p:cNvPr id="13" name="מעגל: חלול 12">
                  <a:extLst>
                    <a:ext uri="{FF2B5EF4-FFF2-40B4-BE49-F238E27FC236}">
                      <a16:creationId xmlns:a16="http://schemas.microsoft.com/office/drawing/2014/main" id="{998BAB4A-C89D-4296-9A16-E69E1BBED439}"/>
                    </a:ext>
                  </a:extLst>
                </p:cNvPr>
                <p:cNvSpPr/>
                <p:nvPr/>
              </p:nvSpPr>
              <p:spPr>
                <a:xfrm>
                  <a:off x="5435271" y="4407975"/>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14" name="מעגל: חלול 13">
                  <a:extLst>
                    <a:ext uri="{FF2B5EF4-FFF2-40B4-BE49-F238E27FC236}">
                      <a16:creationId xmlns:a16="http://schemas.microsoft.com/office/drawing/2014/main" id="{19DD84B0-F37C-460D-B7FD-05BE14478B56}"/>
                    </a:ext>
                  </a:extLst>
                </p:cNvPr>
                <p:cNvSpPr/>
                <p:nvPr/>
              </p:nvSpPr>
              <p:spPr>
                <a:xfrm>
                  <a:off x="4932795" y="4407975"/>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15" name="מעגל: חלול 14">
                  <a:extLst>
                    <a:ext uri="{FF2B5EF4-FFF2-40B4-BE49-F238E27FC236}">
                      <a16:creationId xmlns:a16="http://schemas.microsoft.com/office/drawing/2014/main" id="{BC9A1754-FBB3-4284-B881-5B731C201D5E}"/>
                    </a:ext>
                  </a:extLst>
                </p:cNvPr>
                <p:cNvSpPr/>
                <p:nvPr/>
              </p:nvSpPr>
              <p:spPr>
                <a:xfrm>
                  <a:off x="3951081" y="4581274"/>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16" name="מעגל: חלול 15">
                  <a:extLst>
                    <a:ext uri="{FF2B5EF4-FFF2-40B4-BE49-F238E27FC236}">
                      <a16:creationId xmlns:a16="http://schemas.microsoft.com/office/drawing/2014/main" id="{4D373461-4F6D-4D6C-976C-606EC8CF433D}"/>
                    </a:ext>
                  </a:extLst>
                </p:cNvPr>
                <p:cNvSpPr/>
                <p:nvPr/>
              </p:nvSpPr>
              <p:spPr>
                <a:xfrm>
                  <a:off x="3437872" y="4619676"/>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17" name="מעגל: חלול 16">
                  <a:extLst>
                    <a:ext uri="{FF2B5EF4-FFF2-40B4-BE49-F238E27FC236}">
                      <a16:creationId xmlns:a16="http://schemas.microsoft.com/office/drawing/2014/main" id="{B1B5554B-95CC-4899-BB3E-71058B87FC04}"/>
                    </a:ext>
                  </a:extLst>
                </p:cNvPr>
                <p:cNvSpPr/>
                <p:nvPr/>
              </p:nvSpPr>
              <p:spPr>
                <a:xfrm>
                  <a:off x="3417737" y="4116932"/>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grpSp>
          <p:grpSp>
            <p:nvGrpSpPr>
              <p:cNvPr id="2" name="קבוצה 1">
                <a:extLst>
                  <a:ext uri="{FF2B5EF4-FFF2-40B4-BE49-F238E27FC236}">
                    <a16:creationId xmlns:a16="http://schemas.microsoft.com/office/drawing/2014/main" id="{0ACAE1AF-8A26-933F-A471-3C87C2BA1EF9}"/>
                  </a:ext>
                </a:extLst>
              </p:cNvPr>
              <p:cNvGrpSpPr/>
              <p:nvPr/>
            </p:nvGrpSpPr>
            <p:grpSpPr>
              <a:xfrm>
                <a:off x="3417737" y="4907143"/>
                <a:ext cx="2433387" cy="1607498"/>
                <a:chOff x="3417737" y="4826283"/>
                <a:chExt cx="2433387" cy="1607498"/>
              </a:xfrm>
            </p:grpSpPr>
            <p:sp>
              <p:nvSpPr>
                <p:cNvPr id="18" name="מעגל: חלול 17">
                  <a:extLst>
                    <a:ext uri="{FF2B5EF4-FFF2-40B4-BE49-F238E27FC236}">
                      <a16:creationId xmlns:a16="http://schemas.microsoft.com/office/drawing/2014/main" id="{04394397-8495-4D78-B71F-ACAEA9C46D0D}"/>
                    </a:ext>
                  </a:extLst>
                </p:cNvPr>
                <p:cNvSpPr/>
                <p:nvPr/>
              </p:nvSpPr>
              <p:spPr>
                <a:xfrm>
                  <a:off x="3417737" y="5028078"/>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19" name="מעגל: חלול 18">
                  <a:extLst>
                    <a:ext uri="{FF2B5EF4-FFF2-40B4-BE49-F238E27FC236}">
                      <a16:creationId xmlns:a16="http://schemas.microsoft.com/office/drawing/2014/main" id="{4196FC6F-6B07-4CB9-9E55-C58BCC4EA4E6}"/>
                    </a:ext>
                  </a:extLst>
                </p:cNvPr>
                <p:cNvSpPr/>
                <p:nvPr/>
              </p:nvSpPr>
              <p:spPr>
                <a:xfrm>
                  <a:off x="3939601" y="5004393"/>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20" name="מעגל: חלול 19">
                  <a:extLst>
                    <a:ext uri="{FF2B5EF4-FFF2-40B4-BE49-F238E27FC236}">
                      <a16:creationId xmlns:a16="http://schemas.microsoft.com/office/drawing/2014/main" id="{6DE62289-97D5-4961-8095-A589A9E0D11A}"/>
                    </a:ext>
                  </a:extLst>
                </p:cNvPr>
                <p:cNvSpPr/>
                <p:nvPr/>
              </p:nvSpPr>
              <p:spPr>
                <a:xfrm>
                  <a:off x="3948510" y="6037781"/>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21" name="מעגל: חלול 20">
                  <a:extLst>
                    <a:ext uri="{FF2B5EF4-FFF2-40B4-BE49-F238E27FC236}">
                      <a16:creationId xmlns:a16="http://schemas.microsoft.com/office/drawing/2014/main" id="{CDC0E982-7E62-47E8-9C25-46ACF3772737}"/>
                    </a:ext>
                  </a:extLst>
                </p:cNvPr>
                <p:cNvSpPr/>
                <p:nvPr/>
              </p:nvSpPr>
              <p:spPr>
                <a:xfrm>
                  <a:off x="4952648" y="4826283"/>
                  <a:ext cx="396000" cy="356219"/>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22" name="מעגל: חלול 21">
                  <a:extLst>
                    <a:ext uri="{FF2B5EF4-FFF2-40B4-BE49-F238E27FC236}">
                      <a16:creationId xmlns:a16="http://schemas.microsoft.com/office/drawing/2014/main" id="{A86C9955-8EA9-47EF-BF44-84D342C0ECC7}"/>
                    </a:ext>
                  </a:extLst>
                </p:cNvPr>
                <p:cNvSpPr/>
                <p:nvPr/>
              </p:nvSpPr>
              <p:spPr>
                <a:xfrm>
                  <a:off x="5455124" y="4826283"/>
                  <a:ext cx="396000" cy="356219"/>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grpSp>
          <p:grpSp>
            <p:nvGrpSpPr>
              <p:cNvPr id="5" name="קבוצה 4">
                <a:extLst>
                  <a:ext uri="{FF2B5EF4-FFF2-40B4-BE49-F238E27FC236}">
                    <a16:creationId xmlns:a16="http://schemas.microsoft.com/office/drawing/2014/main" id="{838A3087-54A9-A4F9-5BDD-8AF1600EE2ED}"/>
                  </a:ext>
                </a:extLst>
              </p:cNvPr>
              <p:cNvGrpSpPr/>
              <p:nvPr/>
            </p:nvGrpSpPr>
            <p:grpSpPr>
              <a:xfrm>
                <a:off x="3425369" y="4095001"/>
                <a:ext cx="2205641" cy="2419640"/>
                <a:chOff x="3402580" y="3907677"/>
                <a:chExt cx="2205641" cy="2419640"/>
              </a:xfrm>
            </p:grpSpPr>
            <p:sp>
              <p:nvSpPr>
                <p:cNvPr id="42" name="מעגל: חלול 41">
                  <a:extLst>
                    <a:ext uri="{FF2B5EF4-FFF2-40B4-BE49-F238E27FC236}">
                      <a16:creationId xmlns:a16="http://schemas.microsoft.com/office/drawing/2014/main" id="{DAC95A48-A450-4FFE-B4CF-3A7373B409A7}"/>
                    </a:ext>
                  </a:extLst>
                </p:cNvPr>
                <p:cNvSpPr/>
                <p:nvPr/>
              </p:nvSpPr>
              <p:spPr>
                <a:xfrm>
                  <a:off x="3928292" y="5414623"/>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43" name="מעגל: חלול 42">
                  <a:extLst>
                    <a:ext uri="{FF2B5EF4-FFF2-40B4-BE49-F238E27FC236}">
                      <a16:creationId xmlns:a16="http://schemas.microsoft.com/office/drawing/2014/main" id="{2B8CC439-970F-4B1E-B17C-53E8CAC5360A}"/>
                    </a:ext>
                  </a:extLst>
                </p:cNvPr>
                <p:cNvSpPr/>
                <p:nvPr/>
              </p:nvSpPr>
              <p:spPr>
                <a:xfrm>
                  <a:off x="3941092" y="3907677"/>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44" name="מעגל: חלול 43">
                  <a:extLst>
                    <a:ext uri="{FF2B5EF4-FFF2-40B4-BE49-F238E27FC236}">
                      <a16:creationId xmlns:a16="http://schemas.microsoft.com/office/drawing/2014/main" id="{163F0A02-BACE-4E3E-859D-04AEDE16BA9F}"/>
                    </a:ext>
                  </a:extLst>
                </p:cNvPr>
                <p:cNvSpPr/>
                <p:nvPr/>
              </p:nvSpPr>
              <p:spPr>
                <a:xfrm>
                  <a:off x="5212221" y="5138132"/>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45" name="מעגל: חלול 44">
                  <a:extLst>
                    <a:ext uri="{FF2B5EF4-FFF2-40B4-BE49-F238E27FC236}">
                      <a16:creationId xmlns:a16="http://schemas.microsoft.com/office/drawing/2014/main" id="{2CE44E01-A220-4B93-8EC2-2C47080741D5}"/>
                    </a:ext>
                  </a:extLst>
                </p:cNvPr>
                <p:cNvSpPr/>
                <p:nvPr/>
              </p:nvSpPr>
              <p:spPr>
                <a:xfrm>
                  <a:off x="3415083" y="5931317"/>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sp>
              <p:nvSpPr>
                <p:cNvPr id="46" name="מעגל: חלול 45">
                  <a:extLst>
                    <a:ext uri="{FF2B5EF4-FFF2-40B4-BE49-F238E27FC236}">
                      <a16:creationId xmlns:a16="http://schemas.microsoft.com/office/drawing/2014/main" id="{80EE9C81-2F68-4952-9E6B-708E004CF6D9}"/>
                    </a:ext>
                  </a:extLst>
                </p:cNvPr>
                <p:cNvSpPr/>
                <p:nvPr/>
              </p:nvSpPr>
              <p:spPr>
                <a:xfrm>
                  <a:off x="3402580" y="5414623"/>
                  <a:ext cx="396000" cy="396000"/>
                </a:xfrm>
                <a:prstGeom prst="donu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grpSp>
        </p:grpSp>
        <p:sp>
          <p:nvSpPr>
            <p:cNvPr id="95" name="מלבן: פינות מעוגלות 94">
              <a:extLst>
                <a:ext uri="{FF2B5EF4-FFF2-40B4-BE49-F238E27FC236}">
                  <a16:creationId xmlns:a16="http://schemas.microsoft.com/office/drawing/2014/main" id="{D6F57506-3643-2471-2DA9-9F6FAB3528A9}"/>
                </a:ext>
              </a:extLst>
            </p:cNvPr>
            <p:cNvSpPr/>
            <p:nvPr/>
          </p:nvSpPr>
          <p:spPr>
            <a:xfrm>
              <a:off x="3334034" y="3974938"/>
              <a:ext cx="2628000" cy="2664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7" name="מלבן: פינות מעוגלות 96">
            <a:extLst>
              <a:ext uri="{FF2B5EF4-FFF2-40B4-BE49-F238E27FC236}">
                <a16:creationId xmlns:a16="http://schemas.microsoft.com/office/drawing/2014/main" id="{5E97C4B4-F8EA-1FE3-215B-27FFDE261343}"/>
              </a:ext>
            </a:extLst>
          </p:cNvPr>
          <p:cNvSpPr/>
          <p:nvPr/>
        </p:nvSpPr>
        <p:spPr>
          <a:xfrm>
            <a:off x="333175" y="3974938"/>
            <a:ext cx="2628000" cy="2664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99" name="קבוצה 98">
            <a:extLst>
              <a:ext uri="{FF2B5EF4-FFF2-40B4-BE49-F238E27FC236}">
                <a16:creationId xmlns:a16="http://schemas.microsoft.com/office/drawing/2014/main" id="{3370ADFE-DBF3-4D6E-9F23-7F73FA39AC35}"/>
              </a:ext>
            </a:extLst>
          </p:cNvPr>
          <p:cNvGrpSpPr/>
          <p:nvPr/>
        </p:nvGrpSpPr>
        <p:grpSpPr>
          <a:xfrm>
            <a:off x="9203565" y="3951253"/>
            <a:ext cx="2628000" cy="2664000"/>
            <a:chOff x="9183726" y="3841363"/>
            <a:chExt cx="2628000" cy="2664000"/>
          </a:xfrm>
        </p:grpSpPr>
        <p:grpSp>
          <p:nvGrpSpPr>
            <p:cNvPr id="92" name="קבוצה 91">
              <a:extLst>
                <a:ext uri="{FF2B5EF4-FFF2-40B4-BE49-F238E27FC236}">
                  <a16:creationId xmlns:a16="http://schemas.microsoft.com/office/drawing/2014/main" id="{15FFB0E4-124D-79B0-37F9-A9B988963750}"/>
                </a:ext>
              </a:extLst>
            </p:cNvPr>
            <p:cNvGrpSpPr/>
            <p:nvPr/>
          </p:nvGrpSpPr>
          <p:grpSpPr>
            <a:xfrm>
              <a:off x="9466642" y="3918757"/>
              <a:ext cx="2283850" cy="2355874"/>
              <a:chOff x="9466642" y="3918757"/>
              <a:chExt cx="2283850" cy="2355874"/>
            </a:xfrm>
          </p:grpSpPr>
          <p:grpSp>
            <p:nvGrpSpPr>
              <p:cNvPr id="83" name="קבוצה 82">
                <a:extLst>
                  <a:ext uri="{FF2B5EF4-FFF2-40B4-BE49-F238E27FC236}">
                    <a16:creationId xmlns:a16="http://schemas.microsoft.com/office/drawing/2014/main" id="{BA5D9873-641C-1ECE-24B6-0E0525AA6E9C}"/>
                  </a:ext>
                </a:extLst>
              </p:cNvPr>
              <p:cNvGrpSpPr/>
              <p:nvPr/>
            </p:nvGrpSpPr>
            <p:grpSpPr>
              <a:xfrm>
                <a:off x="9500463" y="3918757"/>
                <a:ext cx="2177878" cy="700864"/>
                <a:chOff x="9636051" y="3918757"/>
                <a:chExt cx="2177878" cy="700864"/>
              </a:xfrm>
            </p:grpSpPr>
            <p:sp>
              <p:nvSpPr>
                <p:cNvPr id="33" name="שמש 32">
                  <a:extLst>
                    <a:ext uri="{FF2B5EF4-FFF2-40B4-BE49-F238E27FC236}">
                      <a16:creationId xmlns:a16="http://schemas.microsoft.com/office/drawing/2014/main" id="{2FA65434-BF75-4AE5-B0A7-2D2D8841BF95}"/>
                    </a:ext>
                  </a:extLst>
                </p:cNvPr>
                <p:cNvSpPr/>
                <p:nvPr/>
              </p:nvSpPr>
              <p:spPr>
                <a:xfrm>
                  <a:off x="10558644" y="4097107"/>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4" name="שמש 33">
                  <a:extLst>
                    <a:ext uri="{FF2B5EF4-FFF2-40B4-BE49-F238E27FC236}">
                      <a16:creationId xmlns:a16="http://schemas.microsoft.com/office/drawing/2014/main" id="{116A29A0-3A73-4CA6-B666-D926EDC3C2D3}"/>
                    </a:ext>
                  </a:extLst>
                </p:cNvPr>
                <p:cNvSpPr/>
                <p:nvPr/>
              </p:nvSpPr>
              <p:spPr>
                <a:xfrm>
                  <a:off x="11233358" y="4081990"/>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9" name="שמש 38">
                  <a:extLst>
                    <a:ext uri="{FF2B5EF4-FFF2-40B4-BE49-F238E27FC236}">
                      <a16:creationId xmlns:a16="http://schemas.microsoft.com/office/drawing/2014/main" id="{70418D4A-E302-4E5C-9237-54A119EB4F3C}"/>
                    </a:ext>
                  </a:extLst>
                </p:cNvPr>
                <p:cNvSpPr/>
                <p:nvPr/>
              </p:nvSpPr>
              <p:spPr>
                <a:xfrm>
                  <a:off x="9636051" y="3918757"/>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nvGrpSpPr>
              <p:cNvPr id="84" name="קבוצה 83">
                <a:extLst>
                  <a:ext uri="{FF2B5EF4-FFF2-40B4-BE49-F238E27FC236}">
                    <a16:creationId xmlns:a16="http://schemas.microsoft.com/office/drawing/2014/main" id="{A174547A-754A-DD48-A727-DD9649F64F53}"/>
                  </a:ext>
                </a:extLst>
              </p:cNvPr>
              <p:cNvGrpSpPr/>
              <p:nvPr/>
            </p:nvGrpSpPr>
            <p:grpSpPr>
              <a:xfrm>
                <a:off x="9466642" y="4502320"/>
                <a:ext cx="2283850" cy="1060172"/>
                <a:chOff x="9602230" y="3820962"/>
                <a:chExt cx="2283850" cy="1060172"/>
              </a:xfrm>
            </p:grpSpPr>
            <p:sp>
              <p:nvSpPr>
                <p:cNvPr id="85" name="שמש 84">
                  <a:extLst>
                    <a:ext uri="{FF2B5EF4-FFF2-40B4-BE49-F238E27FC236}">
                      <a16:creationId xmlns:a16="http://schemas.microsoft.com/office/drawing/2014/main" id="{244CBC28-8206-0AF8-AB2F-3E97E3060D9D}"/>
                    </a:ext>
                  </a:extLst>
                </p:cNvPr>
                <p:cNvSpPr/>
                <p:nvPr/>
              </p:nvSpPr>
              <p:spPr>
                <a:xfrm>
                  <a:off x="10510913" y="4358620"/>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6" name="שמש 85">
                  <a:extLst>
                    <a:ext uri="{FF2B5EF4-FFF2-40B4-BE49-F238E27FC236}">
                      <a16:creationId xmlns:a16="http://schemas.microsoft.com/office/drawing/2014/main" id="{2A68CB81-9672-89E3-D46A-E43CD6C20755}"/>
                    </a:ext>
                  </a:extLst>
                </p:cNvPr>
                <p:cNvSpPr/>
                <p:nvPr/>
              </p:nvSpPr>
              <p:spPr>
                <a:xfrm>
                  <a:off x="11305509" y="4351061"/>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7" name="שמש 86">
                  <a:extLst>
                    <a:ext uri="{FF2B5EF4-FFF2-40B4-BE49-F238E27FC236}">
                      <a16:creationId xmlns:a16="http://schemas.microsoft.com/office/drawing/2014/main" id="{BD152F92-CDC6-0E61-49A5-45DBC899F6F5}"/>
                    </a:ext>
                  </a:extLst>
                </p:cNvPr>
                <p:cNvSpPr/>
                <p:nvPr/>
              </p:nvSpPr>
              <p:spPr>
                <a:xfrm>
                  <a:off x="9602230" y="3820962"/>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nvGrpSpPr>
              <p:cNvPr id="88" name="קבוצה 87">
                <a:extLst>
                  <a:ext uri="{FF2B5EF4-FFF2-40B4-BE49-F238E27FC236}">
                    <a16:creationId xmlns:a16="http://schemas.microsoft.com/office/drawing/2014/main" id="{AD0EA8C7-126E-DA92-2F95-73D002202F31}"/>
                  </a:ext>
                </a:extLst>
              </p:cNvPr>
              <p:cNvGrpSpPr/>
              <p:nvPr/>
            </p:nvGrpSpPr>
            <p:grpSpPr>
              <a:xfrm>
                <a:off x="9499957" y="4582355"/>
                <a:ext cx="1867596" cy="1692276"/>
                <a:chOff x="9635545" y="3219639"/>
                <a:chExt cx="1867596" cy="1692276"/>
              </a:xfrm>
            </p:grpSpPr>
            <p:sp>
              <p:nvSpPr>
                <p:cNvPr id="89" name="שמש 88">
                  <a:extLst>
                    <a:ext uri="{FF2B5EF4-FFF2-40B4-BE49-F238E27FC236}">
                      <a16:creationId xmlns:a16="http://schemas.microsoft.com/office/drawing/2014/main" id="{8CE40B62-FCAF-056B-83A6-78E646C983EA}"/>
                    </a:ext>
                  </a:extLst>
                </p:cNvPr>
                <p:cNvSpPr/>
                <p:nvPr/>
              </p:nvSpPr>
              <p:spPr>
                <a:xfrm>
                  <a:off x="9635545" y="3778090"/>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0" name="שמש 89">
                  <a:extLst>
                    <a:ext uri="{FF2B5EF4-FFF2-40B4-BE49-F238E27FC236}">
                      <a16:creationId xmlns:a16="http://schemas.microsoft.com/office/drawing/2014/main" id="{E43F1E31-2CAD-C2F9-001E-02D206267EA0}"/>
                    </a:ext>
                  </a:extLst>
                </p:cNvPr>
                <p:cNvSpPr/>
                <p:nvPr/>
              </p:nvSpPr>
              <p:spPr>
                <a:xfrm>
                  <a:off x="10922570" y="3219639"/>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1" name="שמש 90">
                  <a:extLst>
                    <a:ext uri="{FF2B5EF4-FFF2-40B4-BE49-F238E27FC236}">
                      <a16:creationId xmlns:a16="http://schemas.microsoft.com/office/drawing/2014/main" id="{0B9FBD83-C3F5-7076-1A8B-3EB479C0E6DD}"/>
                    </a:ext>
                  </a:extLst>
                </p:cNvPr>
                <p:cNvSpPr/>
                <p:nvPr/>
              </p:nvSpPr>
              <p:spPr>
                <a:xfrm>
                  <a:off x="9638447" y="4389401"/>
                  <a:ext cx="580571" cy="522514"/>
                </a:xfrm>
                <a:prstGeom prst="su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sp>
          <p:nvSpPr>
            <p:cNvPr id="98" name="מלבן: פינות מעוגלות 97">
              <a:extLst>
                <a:ext uri="{FF2B5EF4-FFF2-40B4-BE49-F238E27FC236}">
                  <a16:creationId xmlns:a16="http://schemas.microsoft.com/office/drawing/2014/main" id="{C848889E-B106-5545-C731-1B44C104E34E}"/>
                </a:ext>
              </a:extLst>
            </p:cNvPr>
            <p:cNvSpPr/>
            <p:nvPr/>
          </p:nvSpPr>
          <p:spPr>
            <a:xfrm>
              <a:off x="9183726" y="3841363"/>
              <a:ext cx="2628000" cy="2664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00" name="0">
            <a:extLst>
              <a:ext uri="{FF2B5EF4-FFF2-40B4-BE49-F238E27FC236}">
                <a16:creationId xmlns:a16="http://schemas.microsoft.com/office/drawing/2014/main" id="{819D047B-287B-00DF-2A87-71DE61125E08}"/>
              </a:ext>
            </a:extLst>
          </p:cNvPr>
          <p:cNvSpPr/>
          <p:nvPr/>
        </p:nvSpPr>
        <p:spPr>
          <a:xfrm>
            <a:off x="6026633" y="1211281"/>
            <a:ext cx="1252020" cy="1252020"/>
          </a:xfrm>
          <a:custGeom>
            <a:avLst/>
            <a:gdLst>
              <a:gd name="connsiteX0" fmla="*/ 0 w 1252020"/>
              <a:gd name="connsiteY0" fmla="*/ 626010 h 1252020"/>
              <a:gd name="connsiteX1" fmla="*/ 626010 w 1252020"/>
              <a:gd name="connsiteY1" fmla="*/ 0 h 1252020"/>
              <a:gd name="connsiteX2" fmla="*/ 1252020 w 1252020"/>
              <a:gd name="connsiteY2" fmla="*/ 626010 h 1252020"/>
              <a:gd name="connsiteX3" fmla="*/ 626010 w 1252020"/>
              <a:gd name="connsiteY3" fmla="*/ 1252020 h 1252020"/>
              <a:gd name="connsiteX4" fmla="*/ 0 w 1252020"/>
              <a:gd name="connsiteY4" fmla="*/ 626010 h 1252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20" h="1252020" fill="none" extrusionOk="0">
                <a:moveTo>
                  <a:pt x="0" y="626010"/>
                </a:moveTo>
                <a:cubicBezTo>
                  <a:pt x="-63924" y="253021"/>
                  <a:pt x="235847" y="-996"/>
                  <a:pt x="626010" y="0"/>
                </a:cubicBezTo>
                <a:cubicBezTo>
                  <a:pt x="944510" y="21173"/>
                  <a:pt x="1200000" y="224598"/>
                  <a:pt x="1252020" y="626010"/>
                </a:cubicBezTo>
                <a:cubicBezTo>
                  <a:pt x="1299184" y="973731"/>
                  <a:pt x="997971" y="1164570"/>
                  <a:pt x="626010" y="1252020"/>
                </a:cubicBezTo>
                <a:cubicBezTo>
                  <a:pt x="238350" y="1329925"/>
                  <a:pt x="-68480" y="934441"/>
                  <a:pt x="0" y="626010"/>
                </a:cubicBezTo>
                <a:close/>
              </a:path>
              <a:path w="1252020" h="1252020" stroke="0" extrusionOk="0">
                <a:moveTo>
                  <a:pt x="0" y="626010"/>
                </a:moveTo>
                <a:cubicBezTo>
                  <a:pt x="29001" y="312464"/>
                  <a:pt x="289098" y="80209"/>
                  <a:pt x="626010" y="0"/>
                </a:cubicBezTo>
                <a:cubicBezTo>
                  <a:pt x="953424" y="-26973"/>
                  <a:pt x="1208462" y="284764"/>
                  <a:pt x="1252020" y="626010"/>
                </a:cubicBezTo>
                <a:cubicBezTo>
                  <a:pt x="1235861" y="1061349"/>
                  <a:pt x="943233" y="1308143"/>
                  <a:pt x="626010" y="1252020"/>
                </a:cubicBezTo>
                <a:cubicBezTo>
                  <a:pt x="275066" y="1195377"/>
                  <a:pt x="89810" y="923898"/>
                  <a:pt x="0" y="626010"/>
                </a:cubicBezTo>
                <a:close/>
              </a:path>
            </a:pathLst>
          </a:custGeom>
          <a:solidFill>
            <a:schemeClr val="bg2"/>
          </a:solidFill>
          <a:ln>
            <a:extLst>
              <a:ext uri="{C807C97D-BFC1-408E-A445-0C87EB9F89A2}">
                <ask:lineSketchStyleProps xmlns:ask="http://schemas.microsoft.com/office/drawing/2018/sketchyshapes" sd="3371236637">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tx1"/>
                </a:solidFill>
              </a:rPr>
              <a:t>0</a:t>
            </a:r>
            <a:endParaRPr lang="he-IL" sz="3600" dirty="0">
              <a:solidFill>
                <a:schemeClr val="tx1"/>
              </a:solidFill>
            </a:endParaRPr>
          </a:p>
        </p:txBody>
      </p:sp>
      <p:cxnSp>
        <p:nvCxnSpPr>
          <p:cNvPr id="104" name="j. 0">
            <a:extLst>
              <a:ext uri="{FF2B5EF4-FFF2-40B4-BE49-F238E27FC236}">
                <a16:creationId xmlns:a16="http://schemas.microsoft.com/office/drawing/2014/main" id="{408BD672-57FC-13BA-C9EF-6DC566AA1FDE}"/>
              </a:ext>
            </a:extLst>
          </p:cNvPr>
          <p:cNvCxnSpPr>
            <a:cxnSpLocks/>
            <a:stCxn id="105" idx="5"/>
          </p:cNvCxnSpPr>
          <p:nvPr/>
        </p:nvCxnSpPr>
        <p:spPr>
          <a:xfrm>
            <a:off x="2615828" y="2318947"/>
            <a:ext cx="4479099" cy="1556367"/>
          </a:xfrm>
          <a:prstGeom prst="straightConnector1">
            <a:avLst/>
          </a:prstGeom>
          <a:ln w="38100" cap="flat" cmpd="sng" algn="ctr">
            <a:solidFill>
              <a:srgbClr val="C0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05" name="0">
            <a:extLst>
              <a:ext uri="{FF2B5EF4-FFF2-40B4-BE49-F238E27FC236}">
                <a16:creationId xmlns:a16="http://schemas.microsoft.com/office/drawing/2014/main" id="{3B61FFFE-75BB-E5F8-28AD-8C3C35F26ACB}"/>
              </a:ext>
            </a:extLst>
          </p:cNvPr>
          <p:cNvSpPr/>
          <p:nvPr/>
        </p:nvSpPr>
        <p:spPr>
          <a:xfrm>
            <a:off x="1547162" y="1250281"/>
            <a:ext cx="1252020" cy="1252020"/>
          </a:xfrm>
          <a:custGeom>
            <a:avLst/>
            <a:gdLst>
              <a:gd name="connsiteX0" fmla="*/ 0 w 1252020"/>
              <a:gd name="connsiteY0" fmla="*/ 626010 h 1252020"/>
              <a:gd name="connsiteX1" fmla="*/ 626010 w 1252020"/>
              <a:gd name="connsiteY1" fmla="*/ 0 h 1252020"/>
              <a:gd name="connsiteX2" fmla="*/ 1252020 w 1252020"/>
              <a:gd name="connsiteY2" fmla="*/ 626010 h 1252020"/>
              <a:gd name="connsiteX3" fmla="*/ 626010 w 1252020"/>
              <a:gd name="connsiteY3" fmla="*/ 1252020 h 1252020"/>
              <a:gd name="connsiteX4" fmla="*/ 0 w 1252020"/>
              <a:gd name="connsiteY4" fmla="*/ 626010 h 1252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20" h="1252020" fill="none" extrusionOk="0">
                <a:moveTo>
                  <a:pt x="0" y="626010"/>
                </a:moveTo>
                <a:cubicBezTo>
                  <a:pt x="-63924" y="253021"/>
                  <a:pt x="235847" y="-996"/>
                  <a:pt x="626010" y="0"/>
                </a:cubicBezTo>
                <a:cubicBezTo>
                  <a:pt x="944510" y="21173"/>
                  <a:pt x="1200000" y="224598"/>
                  <a:pt x="1252020" y="626010"/>
                </a:cubicBezTo>
                <a:cubicBezTo>
                  <a:pt x="1299184" y="973731"/>
                  <a:pt x="997971" y="1164570"/>
                  <a:pt x="626010" y="1252020"/>
                </a:cubicBezTo>
                <a:cubicBezTo>
                  <a:pt x="238350" y="1329925"/>
                  <a:pt x="-68480" y="934441"/>
                  <a:pt x="0" y="626010"/>
                </a:cubicBezTo>
                <a:close/>
              </a:path>
              <a:path w="1252020" h="1252020" stroke="0" extrusionOk="0">
                <a:moveTo>
                  <a:pt x="0" y="626010"/>
                </a:moveTo>
                <a:cubicBezTo>
                  <a:pt x="29001" y="312464"/>
                  <a:pt x="289098" y="80209"/>
                  <a:pt x="626010" y="0"/>
                </a:cubicBezTo>
                <a:cubicBezTo>
                  <a:pt x="953424" y="-26973"/>
                  <a:pt x="1208462" y="284764"/>
                  <a:pt x="1252020" y="626010"/>
                </a:cubicBezTo>
                <a:cubicBezTo>
                  <a:pt x="1235861" y="1061349"/>
                  <a:pt x="943233" y="1308143"/>
                  <a:pt x="626010" y="1252020"/>
                </a:cubicBezTo>
                <a:cubicBezTo>
                  <a:pt x="275066" y="1195377"/>
                  <a:pt x="89810" y="923898"/>
                  <a:pt x="0" y="626010"/>
                </a:cubicBezTo>
                <a:close/>
              </a:path>
            </a:pathLst>
          </a:custGeom>
          <a:solidFill>
            <a:schemeClr val="bg2"/>
          </a:solidFill>
          <a:ln>
            <a:extLst>
              <a:ext uri="{C807C97D-BFC1-408E-A445-0C87EB9F89A2}">
                <ask:lineSketchStyleProps xmlns:ask="http://schemas.microsoft.com/office/drawing/2018/sketchyshapes" sd="3371236637">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tx1"/>
                </a:solidFill>
              </a:rPr>
              <a:t>14</a:t>
            </a:r>
            <a:endParaRPr lang="he-IL" sz="3600" dirty="0">
              <a:solidFill>
                <a:schemeClr val="tx1"/>
              </a:solidFill>
            </a:endParaRPr>
          </a:p>
        </p:txBody>
      </p:sp>
      <p:cxnSp>
        <p:nvCxnSpPr>
          <p:cNvPr id="108" name="j. 0">
            <a:extLst>
              <a:ext uri="{FF2B5EF4-FFF2-40B4-BE49-F238E27FC236}">
                <a16:creationId xmlns:a16="http://schemas.microsoft.com/office/drawing/2014/main" id="{0C59BC7C-EF27-C5C3-07F9-2314431DB249}"/>
              </a:ext>
            </a:extLst>
          </p:cNvPr>
          <p:cNvCxnSpPr>
            <a:cxnSpLocks/>
            <a:stCxn id="109" idx="5"/>
          </p:cNvCxnSpPr>
          <p:nvPr/>
        </p:nvCxnSpPr>
        <p:spPr>
          <a:xfrm>
            <a:off x="4945836" y="2349259"/>
            <a:ext cx="4479099" cy="1556367"/>
          </a:xfrm>
          <a:prstGeom prst="straightConnector1">
            <a:avLst/>
          </a:prstGeom>
          <a:ln w="38100" cap="flat" cmpd="sng" algn="ctr">
            <a:solidFill>
              <a:schemeClr val="accent6">
                <a:lumMod val="60000"/>
                <a:lumOff val="4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09" name="0">
            <a:extLst>
              <a:ext uri="{FF2B5EF4-FFF2-40B4-BE49-F238E27FC236}">
                <a16:creationId xmlns:a16="http://schemas.microsoft.com/office/drawing/2014/main" id="{DD05434C-901A-2801-3158-CBBACEFDE8EB}"/>
              </a:ext>
            </a:extLst>
          </p:cNvPr>
          <p:cNvSpPr/>
          <p:nvPr/>
        </p:nvSpPr>
        <p:spPr>
          <a:xfrm>
            <a:off x="3877170" y="1280593"/>
            <a:ext cx="1252020" cy="1252020"/>
          </a:xfrm>
          <a:custGeom>
            <a:avLst/>
            <a:gdLst>
              <a:gd name="connsiteX0" fmla="*/ 0 w 1252020"/>
              <a:gd name="connsiteY0" fmla="*/ 626010 h 1252020"/>
              <a:gd name="connsiteX1" fmla="*/ 626010 w 1252020"/>
              <a:gd name="connsiteY1" fmla="*/ 0 h 1252020"/>
              <a:gd name="connsiteX2" fmla="*/ 1252020 w 1252020"/>
              <a:gd name="connsiteY2" fmla="*/ 626010 h 1252020"/>
              <a:gd name="connsiteX3" fmla="*/ 626010 w 1252020"/>
              <a:gd name="connsiteY3" fmla="*/ 1252020 h 1252020"/>
              <a:gd name="connsiteX4" fmla="*/ 0 w 1252020"/>
              <a:gd name="connsiteY4" fmla="*/ 626010 h 1252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20" h="1252020" fill="none" extrusionOk="0">
                <a:moveTo>
                  <a:pt x="0" y="626010"/>
                </a:moveTo>
                <a:cubicBezTo>
                  <a:pt x="-63924" y="253021"/>
                  <a:pt x="235847" y="-996"/>
                  <a:pt x="626010" y="0"/>
                </a:cubicBezTo>
                <a:cubicBezTo>
                  <a:pt x="944510" y="21173"/>
                  <a:pt x="1200000" y="224598"/>
                  <a:pt x="1252020" y="626010"/>
                </a:cubicBezTo>
                <a:cubicBezTo>
                  <a:pt x="1299184" y="973731"/>
                  <a:pt x="997971" y="1164570"/>
                  <a:pt x="626010" y="1252020"/>
                </a:cubicBezTo>
                <a:cubicBezTo>
                  <a:pt x="238350" y="1329925"/>
                  <a:pt x="-68480" y="934441"/>
                  <a:pt x="0" y="626010"/>
                </a:cubicBezTo>
                <a:close/>
              </a:path>
              <a:path w="1252020" h="1252020" stroke="0" extrusionOk="0">
                <a:moveTo>
                  <a:pt x="0" y="626010"/>
                </a:moveTo>
                <a:cubicBezTo>
                  <a:pt x="29001" y="312464"/>
                  <a:pt x="289098" y="80209"/>
                  <a:pt x="626010" y="0"/>
                </a:cubicBezTo>
                <a:cubicBezTo>
                  <a:pt x="953424" y="-26973"/>
                  <a:pt x="1208462" y="284764"/>
                  <a:pt x="1252020" y="626010"/>
                </a:cubicBezTo>
                <a:cubicBezTo>
                  <a:pt x="1235861" y="1061349"/>
                  <a:pt x="943233" y="1308143"/>
                  <a:pt x="626010" y="1252020"/>
                </a:cubicBezTo>
                <a:cubicBezTo>
                  <a:pt x="275066" y="1195377"/>
                  <a:pt x="89810" y="923898"/>
                  <a:pt x="0" y="626010"/>
                </a:cubicBezTo>
                <a:close/>
              </a:path>
            </a:pathLst>
          </a:custGeom>
          <a:solidFill>
            <a:schemeClr val="bg2"/>
          </a:solidFill>
          <a:ln>
            <a:extLst>
              <a:ext uri="{C807C97D-BFC1-408E-A445-0C87EB9F89A2}">
                <ask:lineSketchStyleProps xmlns:ask="http://schemas.microsoft.com/office/drawing/2018/sketchyshapes" sd="3371236637">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tx1"/>
                </a:solidFill>
              </a:rPr>
              <a:t>9</a:t>
            </a:r>
            <a:endParaRPr lang="he-IL" sz="3600" dirty="0">
              <a:solidFill>
                <a:schemeClr val="tx1"/>
              </a:solidFill>
            </a:endParaRPr>
          </a:p>
        </p:txBody>
      </p:sp>
      <p:cxnSp>
        <p:nvCxnSpPr>
          <p:cNvPr id="110" name="j. 0">
            <a:extLst>
              <a:ext uri="{FF2B5EF4-FFF2-40B4-BE49-F238E27FC236}">
                <a16:creationId xmlns:a16="http://schemas.microsoft.com/office/drawing/2014/main" id="{10B8FD91-86A0-A820-1606-837DC56C5F71}"/>
              </a:ext>
            </a:extLst>
          </p:cNvPr>
          <p:cNvCxnSpPr>
            <a:cxnSpLocks/>
            <a:stCxn id="111" idx="5"/>
          </p:cNvCxnSpPr>
          <p:nvPr/>
        </p:nvCxnSpPr>
        <p:spPr>
          <a:xfrm flipH="1">
            <a:off x="4882120" y="2391028"/>
            <a:ext cx="4542815" cy="1556367"/>
          </a:xfrm>
          <a:prstGeom prst="straightConnector1">
            <a:avLst/>
          </a:prstGeom>
          <a:ln w="38100"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11" name="0">
            <a:extLst>
              <a:ext uri="{FF2B5EF4-FFF2-40B4-BE49-F238E27FC236}">
                <a16:creationId xmlns:a16="http://schemas.microsoft.com/office/drawing/2014/main" id="{2463A1CA-B049-E841-0844-3D9471DCED6B}"/>
              </a:ext>
            </a:extLst>
          </p:cNvPr>
          <p:cNvSpPr/>
          <p:nvPr/>
        </p:nvSpPr>
        <p:spPr>
          <a:xfrm>
            <a:off x="8356269" y="1322362"/>
            <a:ext cx="1252020" cy="1252020"/>
          </a:xfrm>
          <a:custGeom>
            <a:avLst/>
            <a:gdLst>
              <a:gd name="connsiteX0" fmla="*/ 0 w 1252020"/>
              <a:gd name="connsiteY0" fmla="*/ 626010 h 1252020"/>
              <a:gd name="connsiteX1" fmla="*/ 626010 w 1252020"/>
              <a:gd name="connsiteY1" fmla="*/ 0 h 1252020"/>
              <a:gd name="connsiteX2" fmla="*/ 1252020 w 1252020"/>
              <a:gd name="connsiteY2" fmla="*/ 626010 h 1252020"/>
              <a:gd name="connsiteX3" fmla="*/ 626010 w 1252020"/>
              <a:gd name="connsiteY3" fmla="*/ 1252020 h 1252020"/>
              <a:gd name="connsiteX4" fmla="*/ 0 w 1252020"/>
              <a:gd name="connsiteY4" fmla="*/ 626010 h 1252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20" h="1252020" fill="none" extrusionOk="0">
                <a:moveTo>
                  <a:pt x="0" y="626010"/>
                </a:moveTo>
                <a:cubicBezTo>
                  <a:pt x="-63924" y="253021"/>
                  <a:pt x="235847" y="-996"/>
                  <a:pt x="626010" y="0"/>
                </a:cubicBezTo>
                <a:cubicBezTo>
                  <a:pt x="944510" y="21173"/>
                  <a:pt x="1200000" y="224598"/>
                  <a:pt x="1252020" y="626010"/>
                </a:cubicBezTo>
                <a:cubicBezTo>
                  <a:pt x="1299184" y="973731"/>
                  <a:pt x="997971" y="1164570"/>
                  <a:pt x="626010" y="1252020"/>
                </a:cubicBezTo>
                <a:cubicBezTo>
                  <a:pt x="238350" y="1329925"/>
                  <a:pt x="-68480" y="934441"/>
                  <a:pt x="0" y="626010"/>
                </a:cubicBezTo>
                <a:close/>
              </a:path>
              <a:path w="1252020" h="1252020" stroke="0" extrusionOk="0">
                <a:moveTo>
                  <a:pt x="0" y="626010"/>
                </a:moveTo>
                <a:cubicBezTo>
                  <a:pt x="29001" y="312464"/>
                  <a:pt x="289098" y="80209"/>
                  <a:pt x="626010" y="0"/>
                </a:cubicBezTo>
                <a:cubicBezTo>
                  <a:pt x="953424" y="-26973"/>
                  <a:pt x="1208462" y="284764"/>
                  <a:pt x="1252020" y="626010"/>
                </a:cubicBezTo>
                <a:cubicBezTo>
                  <a:pt x="1235861" y="1061349"/>
                  <a:pt x="943233" y="1308143"/>
                  <a:pt x="626010" y="1252020"/>
                </a:cubicBezTo>
                <a:cubicBezTo>
                  <a:pt x="275066" y="1195377"/>
                  <a:pt x="89810" y="923898"/>
                  <a:pt x="0" y="626010"/>
                </a:cubicBezTo>
                <a:close/>
              </a:path>
            </a:pathLst>
          </a:custGeom>
          <a:solidFill>
            <a:schemeClr val="bg2"/>
          </a:solidFill>
          <a:ln>
            <a:solidFill>
              <a:schemeClr val="tx1"/>
            </a:solidFill>
            <a:extLst>
              <a:ext uri="{C807C97D-BFC1-408E-A445-0C87EB9F89A2}">
                <ask:lineSketchStyleProps xmlns:ask="http://schemas.microsoft.com/office/drawing/2018/sketchyshapes" sd="3371236637">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tx1"/>
                </a:solidFill>
              </a:rPr>
              <a:t>15</a:t>
            </a:r>
            <a:endParaRPr lang="he-IL" sz="3600" dirty="0">
              <a:solidFill>
                <a:schemeClr val="tx1"/>
              </a:solidFill>
            </a:endParaRPr>
          </a:p>
        </p:txBody>
      </p:sp>
    </p:spTree>
    <p:extLst>
      <p:ext uri="{BB962C8B-B14F-4D97-AF65-F5344CB8AC3E}">
        <p14:creationId xmlns:p14="http://schemas.microsoft.com/office/powerpoint/2010/main" val="21620189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0"/>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childTnLst>
              </p:cTn>
              <p:nextCondLst>
                <p:cond evt="onClick" delay="0">
                  <p:tgtEl>
                    <p:spTgt spid="100"/>
                  </p:tgtEl>
                </p:cond>
              </p:nextCondLst>
            </p:seq>
            <p:seq concurrent="1" nextAc="seek">
              <p:cTn id="8" restart="whenNotActive" fill="hold" evtFilter="cancelBubble" nodeType="interactiveSeq">
                <p:stCondLst>
                  <p:cond evt="onClick" delay="0">
                    <p:tgtEl>
                      <p:spTgt spid="105"/>
                    </p:tgtEl>
                  </p:cond>
                </p:stCondLst>
                <p:endSync evt="end" delay="0">
                  <p:rtn val="all"/>
                </p:endSync>
                <p:childTnLst>
                  <p:par>
                    <p:cTn id="9" fill="hold">
                      <p:stCondLst>
                        <p:cond delay="0"/>
                      </p:stCondLst>
                      <p:childTnLst>
                        <p:par>
                          <p:cTn id="10" fill="hold">
                            <p:stCondLst>
                              <p:cond delay="0"/>
                            </p:stCondLst>
                            <p:childTnLst>
                              <p:par>
                                <p:cTn id="11" presetID="22" presetClass="entr" presetSubtype="1"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wipe(up)">
                                      <p:cBhvr>
                                        <p:cTn id="13" dur="500"/>
                                        <p:tgtEl>
                                          <p:spTgt spid="104"/>
                                        </p:tgtEl>
                                      </p:cBhvr>
                                    </p:animEffect>
                                  </p:childTnLst>
                                </p:cTn>
                              </p:par>
                              <p:par>
                                <p:cTn id="14" presetID="1" presetClass="emph" presetSubtype="2" fill="hold" nodeType="withEffect">
                                  <p:stCondLst>
                                    <p:cond delay="0"/>
                                  </p:stCondLst>
                                  <p:childTnLst>
                                    <p:animClr clrSpc="rgb" dir="cw">
                                      <p:cBhvr>
                                        <p:cTn id="15" dur="2000" fill="hold"/>
                                        <p:tgtEl>
                                          <p:spTgt spid="105"/>
                                        </p:tgtEl>
                                        <p:attrNameLst>
                                          <p:attrName>fillcolor</p:attrName>
                                        </p:attrNameLst>
                                      </p:cBhvr>
                                      <p:to>
                                        <a:srgbClr val="C00000"/>
                                      </p:to>
                                    </p:animClr>
                                    <p:set>
                                      <p:cBhvr>
                                        <p:cTn id="16" dur="2000" fill="hold"/>
                                        <p:tgtEl>
                                          <p:spTgt spid="105"/>
                                        </p:tgtEl>
                                        <p:attrNameLst>
                                          <p:attrName>fill.type</p:attrName>
                                        </p:attrNameLst>
                                      </p:cBhvr>
                                      <p:to>
                                        <p:strVal val="solid"/>
                                      </p:to>
                                    </p:set>
                                    <p:set>
                                      <p:cBhvr>
                                        <p:cTn id="17" dur="2000" fill="hold"/>
                                        <p:tgtEl>
                                          <p:spTgt spid="105"/>
                                        </p:tgtEl>
                                        <p:attrNameLst>
                                          <p:attrName>fill.on</p:attrName>
                                        </p:attrNameLst>
                                      </p:cBhvr>
                                      <p:to>
                                        <p:strVal val="true"/>
                                      </p:to>
                                    </p:set>
                                  </p:childTnLst>
                                </p:cTn>
                              </p:par>
                              <p:par>
                                <p:cTn id="18" presetID="3" presetClass="emph" presetSubtype="2" fill="hold" grpId="0" nodeType="withEffect">
                                  <p:stCondLst>
                                    <p:cond delay="0"/>
                                  </p:stCondLst>
                                  <p:childTnLst>
                                    <p:animClr clrSpc="rgb" dir="cw">
                                      <p:cBhvr override="childStyle">
                                        <p:cTn id="19" dur="2000" fill="hold"/>
                                        <p:tgtEl>
                                          <p:spTgt spid="105"/>
                                        </p:tgtEl>
                                        <p:attrNameLst>
                                          <p:attrName>style.color</p:attrName>
                                        </p:attrNameLst>
                                      </p:cBhvr>
                                      <p:to>
                                        <a:srgbClr val="FFFFFF"/>
                                      </p:to>
                                    </p:animClr>
                                  </p:childTnLst>
                                </p:cTn>
                              </p:par>
                            </p:childTnLst>
                          </p:cTn>
                        </p:par>
                      </p:childTnLst>
                    </p:cTn>
                  </p:par>
                </p:childTnLst>
              </p:cTn>
              <p:nextCondLst>
                <p:cond evt="onClick" delay="0">
                  <p:tgtEl>
                    <p:spTgt spid="105"/>
                  </p:tgtEl>
                </p:cond>
              </p:nextCondLst>
            </p:seq>
            <p:seq concurrent="1" nextAc="seek">
              <p:cTn id="20" restart="whenNotActive" fill="hold" evtFilter="cancelBubble" nodeType="interactiveSeq">
                <p:stCondLst>
                  <p:cond evt="onClick" delay="0">
                    <p:tgtEl>
                      <p:spTgt spid="109"/>
                    </p:tgtEl>
                  </p:cond>
                </p:stCondLst>
                <p:endSync evt="end" delay="0">
                  <p:rtn val="all"/>
                </p:endSync>
                <p:childTnLst>
                  <p:par>
                    <p:cTn id="21" fill="hold">
                      <p:stCondLst>
                        <p:cond delay="0"/>
                      </p:stCondLst>
                      <p:childTnLst>
                        <p:par>
                          <p:cTn id="22" fill="hold">
                            <p:stCondLst>
                              <p:cond delay="0"/>
                            </p:stCondLst>
                            <p:childTnLst>
                              <p:par>
                                <p:cTn id="23" presetID="22" presetClass="entr" presetSubtype="1"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par>
                                <p:cTn id="26" presetID="1" presetClass="emph" presetSubtype="2" fill="hold" nodeType="withEffect">
                                  <p:stCondLst>
                                    <p:cond delay="0"/>
                                  </p:stCondLst>
                                  <p:childTnLst>
                                    <p:animClr clrSpc="rgb" dir="cw">
                                      <p:cBhvr>
                                        <p:cTn id="27" dur="2000" fill="hold"/>
                                        <p:tgtEl>
                                          <p:spTgt spid="109"/>
                                        </p:tgtEl>
                                        <p:attrNameLst>
                                          <p:attrName>fillcolor</p:attrName>
                                        </p:attrNameLst>
                                      </p:cBhvr>
                                      <p:to>
                                        <a:srgbClr val="CCFF33"/>
                                      </p:to>
                                    </p:animClr>
                                    <p:set>
                                      <p:cBhvr>
                                        <p:cTn id="28" dur="2000" fill="hold"/>
                                        <p:tgtEl>
                                          <p:spTgt spid="109"/>
                                        </p:tgtEl>
                                        <p:attrNameLst>
                                          <p:attrName>fill.type</p:attrName>
                                        </p:attrNameLst>
                                      </p:cBhvr>
                                      <p:to>
                                        <p:strVal val="solid"/>
                                      </p:to>
                                    </p:set>
                                    <p:set>
                                      <p:cBhvr>
                                        <p:cTn id="29" dur="2000" fill="hold"/>
                                        <p:tgtEl>
                                          <p:spTgt spid="109"/>
                                        </p:tgtEl>
                                        <p:attrNameLst>
                                          <p:attrName>fill.on</p:attrName>
                                        </p:attrNameLst>
                                      </p:cBhvr>
                                      <p:to>
                                        <p:strVal val="true"/>
                                      </p:to>
                                    </p:set>
                                  </p:childTnLst>
                                </p:cTn>
                              </p:par>
                            </p:childTnLst>
                          </p:cTn>
                        </p:par>
                      </p:childTnLst>
                    </p:cTn>
                  </p:par>
                </p:childTnLst>
              </p:cTn>
              <p:nextCondLst>
                <p:cond evt="onClick" delay="0">
                  <p:tgtEl>
                    <p:spTgt spid="109"/>
                  </p:tgtEl>
                </p:cond>
              </p:nextCondLst>
            </p:seq>
            <p:seq concurrent="1" nextAc="seek">
              <p:cTn id="30" restart="whenNotActive" fill="hold" evtFilter="cancelBubble" nodeType="interactiveSeq">
                <p:stCondLst>
                  <p:cond evt="onClick" delay="0">
                    <p:tgtEl>
                      <p:spTgt spid="111"/>
                    </p:tgtEl>
                  </p:cond>
                </p:stCondLst>
                <p:endSync evt="end" delay="0">
                  <p:rtn val="all"/>
                </p:endSync>
                <p:childTnLst>
                  <p:par>
                    <p:cTn id="31" fill="hold">
                      <p:stCondLst>
                        <p:cond delay="0"/>
                      </p:stCondLst>
                      <p:childTnLst>
                        <p:par>
                          <p:cTn id="32" fill="hold">
                            <p:stCondLst>
                              <p:cond delay="0"/>
                            </p:stCondLst>
                            <p:childTnLst>
                              <p:par>
                                <p:cTn id="33" presetID="22" presetClass="entr" presetSubtype="1" fill="hold"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wipe(up)">
                                      <p:cBhvr>
                                        <p:cTn id="35" dur="500"/>
                                        <p:tgtEl>
                                          <p:spTgt spid="110"/>
                                        </p:tgtEl>
                                      </p:cBhvr>
                                    </p:animEffect>
                                  </p:childTnLst>
                                </p:cTn>
                              </p:par>
                              <p:par>
                                <p:cTn id="36" presetID="1" presetClass="emph" presetSubtype="2" fill="hold" nodeType="withEffect">
                                  <p:stCondLst>
                                    <p:cond delay="0"/>
                                  </p:stCondLst>
                                  <p:childTnLst>
                                    <p:animClr clrSpc="rgb" dir="cw">
                                      <p:cBhvr>
                                        <p:cTn id="37" dur="2000" fill="hold"/>
                                        <p:tgtEl>
                                          <p:spTgt spid="111"/>
                                        </p:tgtEl>
                                        <p:attrNameLst>
                                          <p:attrName>fillcolor</p:attrName>
                                        </p:attrNameLst>
                                      </p:cBhvr>
                                      <p:to>
                                        <a:srgbClr val="FFC000"/>
                                      </p:to>
                                    </p:animClr>
                                    <p:set>
                                      <p:cBhvr>
                                        <p:cTn id="38" dur="2000" fill="hold"/>
                                        <p:tgtEl>
                                          <p:spTgt spid="111"/>
                                        </p:tgtEl>
                                        <p:attrNameLst>
                                          <p:attrName>fill.type</p:attrName>
                                        </p:attrNameLst>
                                      </p:cBhvr>
                                      <p:to>
                                        <p:strVal val="solid"/>
                                      </p:to>
                                    </p:set>
                                    <p:set>
                                      <p:cBhvr>
                                        <p:cTn id="39" dur="2000" fill="hold"/>
                                        <p:tgtEl>
                                          <p:spTgt spid="111"/>
                                        </p:tgtEl>
                                        <p:attrNameLst>
                                          <p:attrName>fill.on</p:attrName>
                                        </p:attrNameLst>
                                      </p:cBhvr>
                                      <p:to>
                                        <p:strVal val="true"/>
                                      </p:to>
                                    </p:set>
                                  </p:childTnLst>
                                </p:cTn>
                              </p:par>
                            </p:childTnLst>
                          </p:cTn>
                        </p:par>
                      </p:childTnLst>
                    </p:cTn>
                  </p:par>
                </p:childTnLst>
              </p:cTn>
              <p:nextCondLst>
                <p:cond evt="onClick" delay="0">
                  <p:tgtEl>
                    <p:spTgt spid="111"/>
                  </p:tgtEl>
                </p:cond>
              </p:nextCondLst>
            </p:seq>
          </p:childTnLst>
        </p:cTn>
      </p:par>
    </p:tnLst>
    <p:bldLst>
      <p:bldP spid="10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קבוצה 67">
            <a:extLst>
              <a:ext uri="{FF2B5EF4-FFF2-40B4-BE49-F238E27FC236}">
                <a16:creationId xmlns:a16="http://schemas.microsoft.com/office/drawing/2014/main" id="{E85A8EEE-7B4E-03A3-A07E-B7C2120836C3}"/>
              </a:ext>
            </a:extLst>
          </p:cNvPr>
          <p:cNvGrpSpPr/>
          <p:nvPr/>
        </p:nvGrpSpPr>
        <p:grpSpPr>
          <a:xfrm>
            <a:off x="4220679" y="206330"/>
            <a:ext cx="2790347" cy="2948444"/>
            <a:chOff x="5381897" y="130236"/>
            <a:chExt cx="2790347" cy="2948444"/>
          </a:xfrm>
        </p:grpSpPr>
        <p:grpSp>
          <p:nvGrpSpPr>
            <p:cNvPr id="65" name="קבוצה 64">
              <a:extLst>
                <a:ext uri="{FF2B5EF4-FFF2-40B4-BE49-F238E27FC236}">
                  <a16:creationId xmlns:a16="http://schemas.microsoft.com/office/drawing/2014/main" id="{F84620A6-10DA-0FF5-D13F-79D46F495D35}"/>
                </a:ext>
              </a:extLst>
            </p:cNvPr>
            <p:cNvGrpSpPr/>
            <p:nvPr/>
          </p:nvGrpSpPr>
          <p:grpSpPr>
            <a:xfrm>
              <a:off x="5381897" y="558680"/>
              <a:ext cx="2520000" cy="2520000"/>
              <a:chOff x="5381897" y="558680"/>
              <a:chExt cx="2520000" cy="2520000"/>
            </a:xfrm>
          </p:grpSpPr>
          <p:sp>
            <p:nvSpPr>
              <p:cNvPr id="13" name="פרצוף מחייך 12">
                <a:extLst>
                  <a:ext uri="{FF2B5EF4-FFF2-40B4-BE49-F238E27FC236}">
                    <a16:creationId xmlns:a16="http://schemas.microsoft.com/office/drawing/2014/main" id="{735DB69E-044E-4ACD-BB03-65DC115F8612}"/>
                  </a:ext>
                </a:extLst>
              </p:cNvPr>
              <p:cNvSpPr/>
              <p:nvPr/>
            </p:nvSpPr>
            <p:spPr>
              <a:xfrm>
                <a:off x="6096000" y="70974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4" name="פרצוף מחייך 13">
                <a:extLst>
                  <a:ext uri="{FF2B5EF4-FFF2-40B4-BE49-F238E27FC236}">
                    <a16:creationId xmlns:a16="http://schemas.microsoft.com/office/drawing/2014/main" id="{F6940648-9352-45A1-AEDC-C372528795AC}"/>
                  </a:ext>
                </a:extLst>
              </p:cNvPr>
              <p:cNvSpPr/>
              <p:nvPr/>
            </p:nvSpPr>
            <p:spPr>
              <a:xfrm>
                <a:off x="6653348" y="70974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6" name="פרצוף מחייך 15">
                <a:extLst>
                  <a:ext uri="{FF2B5EF4-FFF2-40B4-BE49-F238E27FC236}">
                    <a16:creationId xmlns:a16="http://schemas.microsoft.com/office/drawing/2014/main" id="{015AA595-254F-43B6-BFAA-F6ECBACE8360}"/>
                  </a:ext>
                </a:extLst>
              </p:cNvPr>
              <p:cNvSpPr/>
              <p:nvPr/>
            </p:nvSpPr>
            <p:spPr>
              <a:xfrm>
                <a:off x="7210696" y="1271451"/>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7" name="פרצוף מחייך 16">
                <a:extLst>
                  <a:ext uri="{FF2B5EF4-FFF2-40B4-BE49-F238E27FC236}">
                    <a16:creationId xmlns:a16="http://schemas.microsoft.com/office/drawing/2014/main" id="{A7ACB3BF-36D9-4677-8B41-78222DCEE76B}"/>
                  </a:ext>
                </a:extLst>
              </p:cNvPr>
              <p:cNvSpPr/>
              <p:nvPr/>
            </p:nvSpPr>
            <p:spPr>
              <a:xfrm>
                <a:off x="6662056" y="1271451"/>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8" name="פרצוף מחייך 17">
                <a:extLst>
                  <a:ext uri="{FF2B5EF4-FFF2-40B4-BE49-F238E27FC236}">
                    <a16:creationId xmlns:a16="http://schemas.microsoft.com/office/drawing/2014/main" id="{AF4E029B-FC5D-463A-A747-71733448A54D}"/>
                  </a:ext>
                </a:extLst>
              </p:cNvPr>
              <p:cNvSpPr/>
              <p:nvPr/>
            </p:nvSpPr>
            <p:spPr>
              <a:xfrm>
                <a:off x="6065519" y="128451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9" name="פרצוף מחייך 18">
                <a:extLst>
                  <a:ext uri="{FF2B5EF4-FFF2-40B4-BE49-F238E27FC236}">
                    <a16:creationId xmlns:a16="http://schemas.microsoft.com/office/drawing/2014/main" id="{E4B73776-268E-458C-9746-23352FC4E505}"/>
                  </a:ext>
                </a:extLst>
              </p:cNvPr>
              <p:cNvSpPr/>
              <p:nvPr/>
            </p:nvSpPr>
            <p:spPr>
              <a:xfrm>
                <a:off x="5540828" y="128451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0" name="פרצוף מחייך 19">
                <a:extLst>
                  <a:ext uri="{FF2B5EF4-FFF2-40B4-BE49-F238E27FC236}">
                    <a16:creationId xmlns:a16="http://schemas.microsoft.com/office/drawing/2014/main" id="{BB22FD32-E824-4011-A382-7D570C8F69FC}"/>
                  </a:ext>
                </a:extLst>
              </p:cNvPr>
              <p:cNvSpPr/>
              <p:nvPr/>
            </p:nvSpPr>
            <p:spPr>
              <a:xfrm>
                <a:off x="5527765" y="188104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1" name="פרצוף מחייך 20">
                <a:extLst>
                  <a:ext uri="{FF2B5EF4-FFF2-40B4-BE49-F238E27FC236}">
                    <a16:creationId xmlns:a16="http://schemas.microsoft.com/office/drawing/2014/main" id="{05517D24-80F7-4C00-A617-A4415F8E6CB2}"/>
                  </a:ext>
                </a:extLst>
              </p:cNvPr>
              <p:cNvSpPr/>
              <p:nvPr/>
            </p:nvSpPr>
            <p:spPr>
              <a:xfrm>
                <a:off x="6088742" y="188104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2" name="פרצוף מחייך 21">
                <a:extLst>
                  <a:ext uri="{FF2B5EF4-FFF2-40B4-BE49-F238E27FC236}">
                    <a16:creationId xmlns:a16="http://schemas.microsoft.com/office/drawing/2014/main" id="{C8824FAD-5635-4D00-9764-C18EE40486E2}"/>
                  </a:ext>
                </a:extLst>
              </p:cNvPr>
              <p:cNvSpPr/>
              <p:nvPr/>
            </p:nvSpPr>
            <p:spPr>
              <a:xfrm>
                <a:off x="6649719" y="188104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3" name="פרצוף מחייך 22">
                <a:extLst>
                  <a:ext uri="{FF2B5EF4-FFF2-40B4-BE49-F238E27FC236}">
                    <a16:creationId xmlns:a16="http://schemas.microsoft.com/office/drawing/2014/main" id="{2F5835DB-0FD5-4511-A4F1-3E189CAF4FA0}"/>
                  </a:ext>
                </a:extLst>
              </p:cNvPr>
              <p:cNvSpPr/>
              <p:nvPr/>
            </p:nvSpPr>
            <p:spPr>
              <a:xfrm>
                <a:off x="7210696" y="188104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5" name="מלבן: פינות מעוגלות 44">
                <a:extLst>
                  <a:ext uri="{FF2B5EF4-FFF2-40B4-BE49-F238E27FC236}">
                    <a16:creationId xmlns:a16="http://schemas.microsoft.com/office/drawing/2014/main" id="{448A9D0C-5026-4F49-9F12-C67D10FE6AD1}"/>
                  </a:ext>
                </a:extLst>
              </p:cNvPr>
              <p:cNvSpPr/>
              <p:nvPr/>
            </p:nvSpPr>
            <p:spPr>
              <a:xfrm>
                <a:off x="5381897" y="558680"/>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50" name="תיבת טקסט 49">
              <a:extLst>
                <a:ext uri="{FF2B5EF4-FFF2-40B4-BE49-F238E27FC236}">
                  <a16:creationId xmlns:a16="http://schemas.microsoft.com/office/drawing/2014/main" id="{5419ADDD-E249-4D02-A3F4-7EF0927717D9}"/>
                </a:ext>
              </a:extLst>
            </p:cNvPr>
            <p:cNvSpPr txBox="1"/>
            <p:nvPr/>
          </p:nvSpPr>
          <p:spPr>
            <a:xfrm>
              <a:off x="6776425" y="130236"/>
              <a:ext cx="1395819" cy="523220"/>
            </a:xfrm>
            <a:prstGeom prst="rect">
              <a:avLst/>
            </a:prstGeom>
            <a:noFill/>
          </p:spPr>
          <p:txBody>
            <a:bodyPr wrap="square" rtlCol="1">
              <a:spAutoFit/>
            </a:bodyPr>
            <a:lstStyle/>
            <a:p>
              <a:r>
                <a:rPr lang="he-IL" sz="2800" dirty="0"/>
                <a:t> א</a:t>
              </a:r>
            </a:p>
          </p:txBody>
        </p:sp>
      </p:grpSp>
      <p:grpSp>
        <p:nvGrpSpPr>
          <p:cNvPr id="49" name="קבוצה 48">
            <a:extLst>
              <a:ext uri="{FF2B5EF4-FFF2-40B4-BE49-F238E27FC236}">
                <a16:creationId xmlns:a16="http://schemas.microsoft.com/office/drawing/2014/main" id="{B96BB7D7-014E-3A45-049E-243B90F45FC5}"/>
              </a:ext>
            </a:extLst>
          </p:cNvPr>
          <p:cNvGrpSpPr/>
          <p:nvPr/>
        </p:nvGrpSpPr>
        <p:grpSpPr>
          <a:xfrm>
            <a:off x="559740" y="241155"/>
            <a:ext cx="2898181" cy="2913619"/>
            <a:chOff x="799011" y="139660"/>
            <a:chExt cx="2898181" cy="2913619"/>
          </a:xfrm>
        </p:grpSpPr>
        <p:sp>
          <p:nvSpPr>
            <p:cNvPr id="2" name="פרצוף מחייך 1">
              <a:extLst>
                <a:ext uri="{FF2B5EF4-FFF2-40B4-BE49-F238E27FC236}">
                  <a16:creationId xmlns:a16="http://schemas.microsoft.com/office/drawing/2014/main" id="{3FB7C7FB-0B64-4C7F-B856-6CEA1DB82BE8}"/>
                </a:ext>
              </a:extLst>
            </p:cNvPr>
            <p:cNvSpPr/>
            <p:nvPr/>
          </p:nvSpPr>
          <p:spPr>
            <a:xfrm>
              <a:off x="853440" y="144562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 name="פרצוף מחייך 2">
              <a:extLst>
                <a:ext uri="{FF2B5EF4-FFF2-40B4-BE49-F238E27FC236}">
                  <a16:creationId xmlns:a16="http://schemas.microsoft.com/office/drawing/2014/main" id="{A0F41135-3634-40E0-BEEA-0B88FFDDB0C4}"/>
                </a:ext>
              </a:extLst>
            </p:cNvPr>
            <p:cNvSpPr/>
            <p:nvPr/>
          </p:nvSpPr>
          <p:spPr>
            <a:xfrm>
              <a:off x="1541417" y="79248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 name="פרצוף מחייך 3">
              <a:extLst>
                <a:ext uri="{FF2B5EF4-FFF2-40B4-BE49-F238E27FC236}">
                  <a16:creationId xmlns:a16="http://schemas.microsoft.com/office/drawing/2014/main" id="{B4B4ECC2-EF64-44CB-BD8D-7E35A30039A2}"/>
                </a:ext>
              </a:extLst>
            </p:cNvPr>
            <p:cNvSpPr/>
            <p:nvPr/>
          </p:nvSpPr>
          <p:spPr>
            <a:xfrm>
              <a:off x="2133600" y="79248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 name="פרצוף מחייך 4">
              <a:extLst>
                <a:ext uri="{FF2B5EF4-FFF2-40B4-BE49-F238E27FC236}">
                  <a16:creationId xmlns:a16="http://schemas.microsoft.com/office/drawing/2014/main" id="{AB547F57-67EE-42FC-A6DA-345688A106B6}"/>
                </a:ext>
              </a:extLst>
            </p:cNvPr>
            <p:cNvSpPr/>
            <p:nvPr/>
          </p:nvSpPr>
          <p:spPr>
            <a:xfrm>
              <a:off x="2856411" y="79248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 name="פרצוף מחייך 5">
              <a:extLst>
                <a:ext uri="{FF2B5EF4-FFF2-40B4-BE49-F238E27FC236}">
                  <a16:creationId xmlns:a16="http://schemas.microsoft.com/office/drawing/2014/main" id="{E048DF65-6182-4019-ADEE-63AF614257F9}"/>
                </a:ext>
              </a:extLst>
            </p:cNvPr>
            <p:cNvSpPr/>
            <p:nvPr/>
          </p:nvSpPr>
          <p:spPr>
            <a:xfrm>
              <a:off x="888274" y="79248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 name="פרצוף מחייך 6">
              <a:extLst>
                <a:ext uri="{FF2B5EF4-FFF2-40B4-BE49-F238E27FC236}">
                  <a16:creationId xmlns:a16="http://schemas.microsoft.com/office/drawing/2014/main" id="{48E51077-B18C-4125-A28B-AAEA71C52A18}"/>
                </a:ext>
              </a:extLst>
            </p:cNvPr>
            <p:cNvSpPr/>
            <p:nvPr/>
          </p:nvSpPr>
          <p:spPr>
            <a:xfrm>
              <a:off x="1445623" y="144562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8" name="פרצוף מחייך 7">
              <a:extLst>
                <a:ext uri="{FF2B5EF4-FFF2-40B4-BE49-F238E27FC236}">
                  <a16:creationId xmlns:a16="http://schemas.microsoft.com/office/drawing/2014/main" id="{C933F341-FE2E-49D4-9EAF-AC62ABDFB147}"/>
                </a:ext>
              </a:extLst>
            </p:cNvPr>
            <p:cNvSpPr/>
            <p:nvPr/>
          </p:nvSpPr>
          <p:spPr>
            <a:xfrm>
              <a:off x="2133600" y="144562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9" name="פרצוף מחייך 8">
              <a:extLst>
                <a:ext uri="{FF2B5EF4-FFF2-40B4-BE49-F238E27FC236}">
                  <a16:creationId xmlns:a16="http://schemas.microsoft.com/office/drawing/2014/main" id="{14A89559-F08B-476A-A130-1EF8AAE1FB64}"/>
                </a:ext>
              </a:extLst>
            </p:cNvPr>
            <p:cNvSpPr/>
            <p:nvPr/>
          </p:nvSpPr>
          <p:spPr>
            <a:xfrm>
              <a:off x="931326" y="211436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1" name="פרצוף מחייך 10">
              <a:extLst>
                <a:ext uri="{FF2B5EF4-FFF2-40B4-BE49-F238E27FC236}">
                  <a16:creationId xmlns:a16="http://schemas.microsoft.com/office/drawing/2014/main" id="{2321B35F-1029-4838-A9C1-57FDF5B69113}"/>
                </a:ext>
              </a:extLst>
            </p:cNvPr>
            <p:cNvSpPr/>
            <p:nvPr/>
          </p:nvSpPr>
          <p:spPr>
            <a:xfrm>
              <a:off x="2811779" y="143565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6" name="מלבן: פינות מעוגלות 45">
              <a:extLst>
                <a:ext uri="{FF2B5EF4-FFF2-40B4-BE49-F238E27FC236}">
                  <a16:creationId xmlns:a16="http://schemas.microsoft.com/office/drawing/2014/main" id="{C82ACC27-B235-409E-B346-A47F7DEFD2FA}"/>
                </a:ext>
              </a:extLst>
            </p:cNvPr>
            <p:cNvSpPr/>
            <p:nvPr/>
          </p:nvSpPr>
          <p:spPr>
            <a:xfrm>
              <a:off x="799011" y="533279"/>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1" name="תיבת טקסט 50">
              <a:extLst>
                <a:ext uri="{FF2B5EF4-FFF2-40B4-BE49-F238E27FC236}">
                  <a16:creationId xmlns:a16="http://schemas.microsoft.com/office/drawing/2014/main" id="{268F415B-8525-4E67-AC43-CC5E2A81BD88}"/>
                </a:ext>
              </a:extLst>
            </p:cNvPr>
            <p:cNvSpPr txBox="1"/>
            <p:nvPr/>
          </p:nvSpPr>
          <p:spPr>
            <a:xfrm>
              <a:off x="2301373" y="139660"/>
              <a:ext cx="1395819" cy="523220"/>
            </a:xfrm>
            <a:prstGeom prst="rect">
              <a:avLst/>
            </a:prstGeom>
            <a:noFill/>
          </p:spPr>
          <p:txBody>
            <a:bodyPr wrap="square" rtlCol="1">
              <a:spAutoFit/>
            </a:bodyPr>
            <a:lstStyle/>
            <a:p>
              <a:r>
                <a:rPr lang="he-IL" sz="2800" dirty="0"/>
                <a:t> ב</a:t>
              </a:r>
            </a:p>
          </p:txBody>
        </p:sp>
      </p:grpSp>
      <p:grpSp>
        <p:nvGrpSpPr>
          <p:cNvPr id="69" name="קבוצה 68">
            <a:extLst>
              <a:ext uri="{FF2B5EF4-FFF2-40B4-BE49-F238E27FC236}">
                <a16:creationId xmlns:a16="http://schemas.microsoft.com/office/drawing/2014/main" id="{EE3D4442-2A08-0455-B62C-704816C5B3BF}"/>
              </a:ext>
            </a:extLst>
          </p:cNvPr>
          <p:cNvGrpSpPr/>
          <p:nvPr/>
        </p:nvGrpSpPr>
        <p:grpSpPr>
          <a:xfrm>
            <a:off x="640160" y="3635288"/>
            <a:ext cx="2708206" cy="2824805"/>
            <a:chOff x="934560" y="3281502"/>
            <a:chExt cx="2708206" cy="2824805"/>
          </a:xfrm>
        </p:grpSpPr>
        <p:grpSp>
          <p:nvGrpSpPr>
            <p:cNvPr id="64" name="קבוצה 63">
              <a:extLst>
                <a:ext uri="{FF2B5EF4-FFF2-40B4-BE49-F238E27FC236}">
                  <a16:creationId xmlns:a16="http://schemas.microsoft.com/office/drawing/2014/main" id="{E977B080-EBE3-2E47-60DE-A7B68F2D236B}"/>
                </a:ext>
              </a:extLst>
            </p:cNvPr>
            <p:cNvGrpSpPr/>
            <p:nvPr/>
          </p:nvGrpSpPr>
          <p:grpSpPr>
            <a:xfrm>
              <a:off x="934560" y="3586307"/>
              <a:ext cx="2520000" cy="2520000"/>
              <a:chOff x="934560" y="3586307"/>
              <a:chExt cx="2520000" cy="2520000"/>
            </a:xfrm>
          </p:grpSpPr>
          <p:sp>
            <p:nvSpPr>
              <p:cNvPr id="30" name="פרצוף מחייך 29">
                <a:extLst>
                  <a:ext uri="{FF2B5EF4-FFF2-40B4-BE49-F238E27FC236}">
                    <a16:creationId xmlns:a16="http://schemas.microsoft.com/office/drawing/2014/main" id="{6041C9E4-7FD9-42EB-A7E2-E43B762633C5}"/>
                  </a:ext>
                </a:extLst>
              </p:cNvPr>
              <p:cNvSpPr/>
              <p:nvPr/>
            </p:nvSpPr>
            <p:spPr>
              <a:xfrm>
                <a:off x="1392800" y="394205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2" name="פרצוף מחייך 31">
                <a:extLst>
                  <a:ext uri="{FF2B5EF4-FFF2-40B4-BE49-F238E27FC236}">
                    <a16:creationId xmlns:a16="http://schemas.microsoft.com/office/drawing/2014/main" id="{B01614AE-A59D-4105-85CB-FA940C35F6CF}"/>
                  </a:ext>
                </a:extLst>
              </p:cNvPr>
              <p:cNvSpPr/>
              <p:nvPr/>
            </p:nvSpPr>
            <p:spPr>
              <a:xfrm>
                <a:off x="2546437" y="3953241"/>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3" name="פרצוף מחייך 32">
                <a:extLst>
                  <a:ext uri="{FF2B5EF4-FFF2-40B4-BE49-F238E27FC236}">
                    <a16:creationId xmlns:a16="http://schemas.microsoft.com/office/drawing/2014/main" id="{329AEA67-B712-434C-A517-C068CF48D301}"/>
                  </a:ext>
                </a:extLst>
              </p:cNvPr>
              <p:cNvSpPr/>
              <p:nvPr/>
            </p:nvSpPr>
            <p:spPr>
              <a:xfrm>
                <a:off x="2303231" y="448626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4" name="פרצוף מחייך 33">
                <a:extLst>
                  <a:ext uri="{FF2B5EF4-FFF2-40B4-BE49-F238E27FC236}">
                    <a16:creationId xmlns:a16="http://schemas.microsoft.com/office/drawing/2014/main" id="{945F7673-6C83-4EA9-B797-22EC267F749C}"/>
                  </a:ext>
                </a:extLst>
              </p:cNvPr>
              <p:cNvSpPr/>
              <p:nvPr/>
            </p:nvSpPr>
            <p:spPr>
              <a:xfrm>
                <a:off x="1641470" y="448626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5" name="פרצוף מחייך 34">
                <a:extLst>
                  <a:ext uri="{FF2B5EF4-FFF2-40B4-BE49-F238E27FC236}">
                    <a16:creationId xmlns:a16="http://schemas.microsoft.com/office/drawing/2014/main" id="{3E68AD63-91CB-453F-8F89-D3B05F6514B9}"/>
                  </a:ext>
                </a:extLst>
              </p:cNvPr>
              <p:cNvSpPr/>
              <p:nvPr/>
            </p:nvSpPr>
            <p:spPr>
              <a:xfrm>
                <a:off x="979709" y="448626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6" name="פרצוף מחייך 35">
                <a:extLst>
                  <a:ext uri="{FF2B5EF4-FFF2-40B4-BE49-F238E27FC236}">
                    <a16:creationId xmlns:a16="http://schemas.microsoft.com/office/drawing/2014/main" id="{D2A4CD20-B945-42C2-A42C-0BFA92680CAC}"/>
                  </a:ext>
                </a:extLst>
              </p:cNvPr>
              <p:cNvSpPr/>
              <p:nvPr/>
            </p:nvSpPr>
            <p:spPr>
              <a:xfrm>
                <a:off x="2944857" y="516402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7" name="פרצוף מחייך 36">
                <a:extLst>
                  <a:ext uri="{FF2B5EF4-FFF2-40B4-BE49-F238E27FC236}">
                    <a16:creationId xmlns:a16="http://schemas.microsoft.com/office/drawing/2014/main" id="{D0828C60-BAE9-4EB4-9F69-C8FA16A3F52A}"/>
                  </a:ext>
                </a:extLst>
              </p:cNvPr>
              <p:cNvSpPr/>
              <p:nvPr/>
            </p:nvSpPr>
            <p:spPr>
              <a:xfrm>
                <a:off x="2964991" y="448626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8" name="פרצוף מחייך 37">
                <a:extLst>
                  <a:ext uri="{FF2B5EF4-FFF2-40B4-BE49-F238E27FC236}">
                    <a16:creationId xmlns:a16="http://schemas.microsoft.com/office/drawing/2014/main" id="{F90EE5D0-A303-41CC-8A52-A619A4045929}"/>
                  </a:ext>
                </a:extLst>
              </p:cNvPr>
              <p:cNvSpPr/>
              <p:nvPr/>
            </p:nvSpPr>
            <p:spPr>
              <a:xfrm>
                <a:off x="2279466" y="514769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9" name="פרצוף מחייך 38">
                <a:extLst>
                  <a:ext uri="{FF2B5EF4-FFF2-40B4-BE49-F238E27FC236}">
                    <a16:creationId xmlns:a16="http://schemas.microsoft.com/office/drawing/2014/main" id="{64DD6679-30F8-4F4E-8944-167249F7402D}"/>
                  </a:ext>
                </a:extLst>
              </p:cNvPr>
              <p:cNvSpPr/>
              <p:nvPr/>
            </p:nvSpPr>
            <p:spPr>
              <a:xfrm>
                <a:off x="1614075" y="514769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0" name="פרצוף מחייך 39">
                <a:extLst>
                  <a:ext uri="{FF2B5EF4-FFF2-40B4-BE49-F238E27FC236}">
                    <a16:creationId xmlns:a16="http://schemas.microsoft.com/office/drawing/2014/main" id="{0290458C-8784-446A-83D1-BF0831D56E92}"/>
                  </a:ext>
                </a:extLst>
              </p:cNvPr>
              <p:cNvSpPr/>
              <p:nvPr/>
            </p:nvSpPr>
            <p:spPr>
              <a:xfrm>
                <a:off x="985152" y="514769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7" name="מלבן: פינות מעוגלות 46">
                <a:extLst>
                  <a:ext uri="{FF2B5EF4-FFF2-40B4-BE49-F238E27FC236}">
                    <a16:creationId xmlns:a16="http://schemas.microsoft.com/office/drawing/2014/main" id="{3B490227-E433-44FA-A999-996ADAEBB333}"/>
                  </a:ext>
                </a:extLst>
              </p:cNvPr>
              <p:cNvSpPr/>
              <p:nvPr/>
            </p:nvSpPr>
            <p:spPr>
              <a:xfrm>
                <a:off x="934560" y="3586307"/>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53" name="תיבת טקסט 52">
              <a:extLst>
                <a:ext uri="{FF2B5EF4-FFF2-40B4-BE49-F238E27FC236}">
                  <a16:creationId xmlns:a16="http://schemas.microsoft.com/office/drawing/2014/main" id="{C5264000-2370-4D2F-9AD6-768EE4C61FEC}"/>
                </a:ext>
              </a:extLst>
            </p:cNvPr>
            <p:cNvSpPr txBox="1"/>
            <p:nvPr/>
          </p:nvSpPr>
          <p:spPr>
            <a:xfrm>
              <a:off x="2246947" y="3281502"/>
              <a:ext cx="1395819" cy="523220"/>
            </a:xfrm>
            <a:prstGeom prst="rect">
              <a:avLst/>
            </a:prstGeom>
            <a:noFill/>
          </p:spPr>
          <p:txBody>
            <a:bodyPr wrap="square" rtlCol="1">
              <a:spAutoFit/>
            </a:bodyPr>
            <a:lstStyle/>
            <a:p>
              <a:r>
                <a:rPr lang="he-IL" sz="2800" dirty="0"/>
                <a:t>ד</a:t>
              </a:r>
            </a:p>
          </p:txBody>
        </p:sp>
      </p:grpSp>
      <p:grpSp>
        <p:nvGrpSpPr>
          <p:cNvPr id="67" name="קבוצה 66">
            <a:extLst>
              <a:ext uri="{FF2B5EF4-FFF2-40B4-BE49-F238E27FC236}">
                <a16:creationId xmlns:a16="http://schemas.microsoft.com/office/drawing/2014/main" id="{B56D7FF9-C7BC-98CC-BB13-CCCB61925747}"/>
              </a:ext>
            </a:extLst>
          </p:cNvPr>
          <p:cNvGrpSpPr/>
          <p:nvPr/>
        </p:nvGrpSpPr>
        <p:grpSpPr>
          <a:xfrm>
            <a:off x="4191081" y="3565730"/>
            <a:ext cx="2776310" cy="2894363"/>
            <a:chOff x="5495651" y="3043276"/>
            <a:chExt cx="2776310" cy="2894363"/>
          </a:xfrm>
        </p:grpSpPr>
        <p:sp>
          <p:nvSpPr>
            <p:cNvPr id="52" name="תיבת טקסט 51">
              <a:extLst>
                <a:ext uri="{FF2B5EF4-FFF2-40B4-BE49-F238E27FC236}">
                  <a16:creationId xmlns:a16="http://schemas.microsoft.com/office/drawing/2014/main" id="{22E33DAB-3CB7-4444-98EF-E0E1488243B8}"/>
                </a:ext>
              </a:extLst>
            </p:cNvPr>
            <p:cNvSpPr txBox="1"/>
            <p:nvPr/>
          </p:nvSpPr>
          <p:spPr>
            <a:xfrm>
              <a:off x="6876142" y="3043276"/>
              <a:ext cx="1395819" cy="523220"/>
            </a:xfrm>
            <a:prstGeom prst="rect">
              <a:avLst/>
            </a:prstGeom>
            <a:noFill/>
          </p:spPr>
          <p:txBody>
            <a:bodyPr wrap="square" rtlCol="1">
              <a:spAutoFit/>
            </a:bodyPr>
            <a:lstStyle/>
            <a:p>
              <a:r>
                <a:rPr lang="he-IL" sz="2800" dirty="0"/>
                <a:t> ג</a:t>
              </a:r>
            </a:p>
          </p:txBody>
        </p:sp>
        <p:grpSp>
          <p:nvGrpSpPr>
            <p:cNvPr id="66" name="קבוצה 65">
              <a:extLst>
                <a:ext uri="{FF2B5EF4-FFF2-40B4-BE49-F238E27FC236}">
                  <a16:creationId xmlns:a16="http://schemas.microsoft.com/office/drawing/2014/main" id="{6571AB28-3A10-CC9C-28C7-B156665F0C8F}"/>
                </a:ext>
              </a:extLst>
            </p:cNvPr>
            <p:cNvGrpSpPr/>
            <p:nvPr/>
          </p:nvGrpSpPr>
          <p:grpSpPr>
            <a:xfrm>
              <a:off x="5495651" y="3417639"/>
              <a:ext cx="2520000" cy="2520000"/>
              <a:chOff x="5495651" y="3417639"/>
              <a:chExt cx="2520000" cy="2520000"/>
            </a:xfrm>
          </p:grpSpPr>
          <p:sp>
            <p:nvSpPr>
              <p:cNvPr id="24" name="פרצוף מחייך 23">
                <a:extLst>
                  <a:ext uri="{FF2B5EF4-FFF2-40B4-BE49-F238E27FC236}">
                    <a16:creationId xmlns:a16="http://schemas.microsoft.com/office/drawing/2014/main" id="{991168E4-D0A7-411B-81F0-00C736E8F191}"/>
                  </a:ext>
                </a:extLst>
              </p:cNvPr>
              <p:cNvSpPr/>
              <p:nvPr/>
            </p:nvSpPr>
            <p:spPr>
              <a:xfrm>
                <a:off x="6184264" y="373597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5" name="פרצוף מחייך 24">
                <a:extLst>
                  <a:ext uri="{FF2B5EF4-FFF2-40B4-BE49-F238E27FC236}">
                    <a16:creationId xmlns:a16="http://schemas.microsoft.com/office/drawing/2014/main" id="{88462B8C-7588-4EAA-A324-6284BAE1A558}"/>
                  </a:ext>
                </a:extLst>
              </p:cNvPr>
              <p:cNvSpPr/>
              <p:nvPr/>
            </p:nvSpPr>
            <p:spPr>
              <a:xfrm>
                <a:off x="6810691" y="373597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6" name="פרצוף מחייך 25">
                <a:extLst>
                  <a:ext uri="{FF2B5EF4-FFF2-40B4-BE49-F238E27FC236}">
                    <a16:creationId xmlns:a16="http://schemas.microsoft.com/office/drawing/2014/main" id="{39EDA99B-E222-41C2-85D2-108CB4FCD2F7}"/>
                  </a:ext>
                </a:extLst>
              </p:cNvPr>
              <p:cNvSpPr/>
              <p:nvPr/>
            </p:nvSpPr>
            <p:spPr>
              <a:xfrm>
                <a:off x="7437119" y="373597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7" name="פרצוף מחייך 26">
                <a:extLst>
                  <a:ext uri="{FF2B5EF4-FFF2-40B4-BE49-F238E27FC236}">
                    <a16:creationId xmlns:a16="http://schemas.microsoft.com/office/drawing/2014/main" id="{F28DF227-92B7-44E1-9D31-67FD6B83048E}"/>
                  </a:ext>
                </a:extLst>
              </p:cNvPr>
              <p:cNvSpPr/>
              <p:nvPr/>
            </p:nvSpPr>
            <p:spPr>
              <a:xfrm>
                <a:off x="7180215" y="436733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8" name="פרצוף מחייך 27">
                <a:extLst>
                  <a:ext uri="{FF2B5EF4-FFF2-40B4-BE49-F238E27FC236}">
                    <a16:creationId xmlns:a16="http://schemas.microsoft.com/office/drawing/2014/main" id="{2B45F254-F81E-4235-A074-7C97610A1D4E}"/>
                  </a:ext>
                </a:extLst>
              </p:cNvPr>
              <p:cNvSpPr/>
              <p:nvPr/>
            </p:nvSpPr>
            <p:spPr>
              <a:xfrm>
                <a:off x="6544558" y="436733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9" name="פרצוף מחייך 28">
                <a:extLst>
                  <a:ext uri="{FF2B5EF4-FFF2-40B4-BE49-F238E27FC236}">
                    <a16:creationId xmlns:a16="http://schemas.microsoft.com/office/drawing/2014/main" id="{ABC9A2DA-FA67-4412-B424-193D5CC43339}"/>
                  </a:ext>
                </a:extLst>
              </p:cNvPr>
              <p:cNvSpPr/>
              <p:nvPr/>
            </p:nvSpPr>
            <p:spPr>
              <a:xfrm>
                <a:off x="5908902" y="436733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1" name="פרצוף מחייך 40">
                <a:extLst>
                  <a:ext uri="{FF2B5EF4-FFF2-40B4-BE49-F238E27FC236}">
                    <a16:creationId xmlns:a16="http://schemas.microsoft.com/office/drawing/2014/main" id="{677EA212-AA44-4DC9-B3D0-0629110BC149}"/>
                  </a:ext>
                </a:extLst>
              </p:cNvPr>
              <p:cNvSpPr/>
              <p:nvPr/>
            </p:nvSpPr>
            <p:spPr>
              <a:xfrm>
                <a:off x="6564629" y="4998697"/>
                <a:ext cx="439239"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8" name="מלבן: פינות מעוגלות 47">
                <a:extLst>
                  <a:ext uri="{FF2B5EF4-FFF2-40B4-BE49-F238E27FC236}">
                    <a16:creationId xmlns:a16="http://schemas.microsoft.com/office/drawing/2014/main" id="{50D37357-6E27-4996-8C42-DF99D5A540E7}"/>
                  </a:ext>
                </a:extLst>
              </p:cNvPr>
              <p:cNvSpPr/>
              <p:nvPr/>
            </p:nvSpPr>
            <p:spPr>
              <a:xfrm>
                <a:off x="5495651" y="3417639"/>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2" name="פרצוף מחייך 41">
                <a:extLst>
                  <a:ext uri="{FF2B5EF4-FFF2-40B4-BE49-F238E27FC236}">
                    <a16:creationId xmlns:a16="http://schemas.microsoft.com/office/drawing/2014/main" id="{9AD401A0-9B4A-C36F-F710-FCC49A300972}"/>
                  </a:ext>
                </a:extLst>
              </p:cNvPr>
              <p:cNvSpPr/>
              <p:nvPr/>
            </p:nvSpPr>
            <p:spPr>
              <a:xfrm>
                <a:off x="5557837" y="373597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grpSp>
      <p:sp>
        <p:nvSpPr>
          <p:cNvPr id="70" name="לחצן חידה 2">
            <a:extLst>
              <a:ext uri="{FF2B5EF4-FFF2-40B4-BE49-F238E27FC236}">
                <a16:creationId xmlns:a16="http://schemas.microsoft.com/office/drawing/2014/main" id="{83BA918E-D243-799D-84CB-C06D42D02412}"/>
              </a:ext>
            </a:extLst>
          </p:cNvPr>
          <p:cNvSpPr/>
          <p:nvPr/>
        </p:nvSpPr>
        <p:spPr>
          <a:xfrm>
            <a:off x="8626252" y="520009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6">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לִבְדִיקָה.</a:t>
            </a:r>
            <a:endParaRPr lang="en-IL" sz="2800" dirty="0"/>
          </a:p>
        </p:txBody>
      </p:sp>
      <p:sp>
        <p:nvSpPr>
          <p:cNvPr id="71" name="תיבת טקסט 70">
            <a:extLst>
              <a:ext uri="{FF2B5EF4-FFF2-40B4-BE49-F238E27FC236}">
                <a16:creationId xmlns:a16="http://schemas.microsoft.com/office/drawing/2014/main" id="{8BB05E52-65E1-FC28-F6CA-9EB8C8C2C186}"/>
              </a:ext>
            </a:extLst>
          </p:cNvPr>
          <p:cNvSpPr txBox="1"/>
          <p:nvPr/>
        </p:nvSpPr>
        <p:spPr>
          <a:xfrm>
            <a:off x="7279639" y="252705"/>
            <a:ext cx="4716419" cy="1384995"/>
          </a:xfrm>
          <a:prstGeom prst="rect">
            <a:avLst/>
          </a:prstGeom>
          <a:noFill/>
        </p:spPr>
        <p:txBody>
          <a:bodyPr wrap="none" rtlCol="1">
            <a:spAutoFit/>
          </a:bodyPr>
          <a:lstStyle/>
          <a:p>
            <a:r>
              <a:rPr lang="he-IL" sz="2800" dirty="0"/>
              <a:t>בְּאֵיזוֹ קְבוּצָה יֵש הֲכִי הַרְבֵּה חַיְכָנִים?</a:t>
            </a:r>
          </a:p>
          <a:p>
            <a:r>
              <a:rPr lang="he-IL" sz="2800" dirty="0"/>
              <a:t>אֶפְשָר לַעֲנוֹת בְּלִי לִמְנוֹת בִּמְדֻיָק.</a:t>
            </a:r>
          </a:p>
          <a:p>
            <a:r>
              <a:rPr lang="he-IL" sz="2800" dirty="0"/>
              <a:t>הַסְבִּירוּ אֶת תְשוּבַתְכֶם.</a:t>
            </a:r>
          </a:p>
        </p:txBody>
      </p:sp>
      <p:pic>
        <p:nvPicPr>
          <p:cNvPr id="72" name="נכון לחידה 1" descr="סימן ביקורת עם מילוי מלא">
            <a:extLst>
              <a:ext uri="{FF2B5EF4-FFF2-40B4-BE49-F238E27FC236}">
                <a16:creationId xmlns:a16="http://schemas.microsoft.com/office/drawing/2014/main" id="{3C38446C-CA09-0882-C28F-2ECA992CEF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11631" y="1924641"/>
            <a:ext cx="914400" cy="914400"/>
          </a:xfrm>
          <a:prstGeom prst="rect">
            <a:avLst/>
          </a:prstGeom>
        </p:spPr>
      </p:pic>
      <p:grpSp>
        <p:nvGrpSpPr>
          <p:cNvPr id="75" name="קבוצה 74">
            <a:extLst>
              <a:ext uri="{FF2B5EF4-FFF2-40B4-BE49-F238E27FC236}">
                <a16:creationId xmlns:a16="http://schemas.microsoft.com/office/drawing/2014/main" id="{4B8A04D6-3C87-7A23-5826-1AF3F186AB11}"/>
              </a:ext>
            </a:extLst>
          </p:cNvPr>
          <p:cNvGrpSpPr/>
          <p:nvPr/>
        </p:nvGrpSpPr>
        <p:grpSpPr>
          <a:xfrm>
            <a:off x="1469188" y="2476807"/>
            <a:ext cx="1349605" cy="486847"/>
            <a:chOff x="1469188" y="2476807"/>
            <a:chExt cx="1349605" cy="486847"/>
          </a:xfrm>
        </p:grpSpPr>
        <p:sp>
          <p:nvSpPr>
            <p:cNvPr id="73" name="פרצוף מחייך 72">
              <a:extLst>
                <a:ext uri="{FF2B5EF4-FFF2-40B4-BE49-F238E27FC236}">
                  <a16:creationId xmlns:a16="http://schemas.microsoft.com/office/drawing/2014/main" id="{CA556997-DEDD-E974-0843-224C8D313C5F}"/>
                </a:ext>
              </a:extLst>
            </p:cNvPr>
            <p:cNvSpPr/>
            <p:nvPr/>
          </p:nvSpPr>
          <p:spPr>
            <a:xfrm>
              <a:off x="2365947" y="247680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4" name="פרצוף מחייך 73">
              <a:extLst>
                <a:ext uri="{FF2B5EF4-FFF2-40B4-BE49-F238E27FC236}">
                  <a16:creationId xmlns:a16="http://schemas.microsoft.com/office/drawing/2014/main" id="{40196AE0-CA0E-08AE-B741-472A64E74711}"/>
                </a:ext>
              </a:extLst>
            </p:cNvPr>
            <p:cNvSpPr/>
            <p:nvPr/>
          </p:nvSpPr>
          <p:spPr>
            <a:xfrm>
              <a:off x="1469188" y="248468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35049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childTnLst>
                          </p:cTn>
                        </p:par>
                      </p:childTnLst>
                    </p:cTn>
                  </p:par>
                </p:childTnLst>
              </p:cTn>
              <p:nextCondLst>
                <p:cond evt="onClick" delay="0">
                  <p:tgtEl>
                    <p:spTgt spid="70"/>
                  </p:tgtEl>
                </p:cond>
              </p:nextCondLst>
            </p:seq>
          </p:childTnLst>
        </p:cTn>
      </p:par>
    </p:tnLst>
    <p:bldLst>
      <p:bldP spid="7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לחצן חידה 2">
            <a:extLst>
              <a:ext uri="{FF2B5EF4-FFF2-40B4-BE49-F238E27FC236}">
                <a16:creationId xmlns:a16="http://schemas.microsoft.com/office/drawing/2014/main" id="{83BA918E-D243-799D-84CB-C06D42D02412}"/>
              </a:ext>
            </a:extLst>
          </p:cNvPr>
          <p:cNvSpPr/>
          <p:nvPr/>
        </p:nvSpPr>
        <p:spPr>
          <a:xfrm>
            <a:off x="8488263" y="535421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6">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לִבְדִיקָה.</a:t>
            </a:r>
            <a:endParaRPr lang="en-IL" sz="2800" dirty="0"/>
          </a:p>
        </p:txBody>
      </p:sp>
      <p:sp>
        <p:nvSpPr>
          <p:cNvPr id="71" name="תיבת טקסט 70">
            <a:extLst>
              <a:ext uri="{FF2B5EF4-FFF2-40B4-BE49-F238E27FC236}">
                <a16:creationId xmlns:a16="http://schemas.microsoft.com/office/drawing/2014/main" id="{8BB05E52-65E1-FC28-F6CA-9EB8C8C2C186}"/>
              </a:ext>
            </a:extLst>
          </p:cNvPr>
          <p:cNvSpPr txBox="1"/>
          <p:nvPr/>
        </p:nvSpPr>
        <p:spPr>
          <a:xfrm>
            <a:off x="7478475" y="252705"/>
            <a:ext cx="4517583" cy="1384995"/>
          </a:xfrm>
          <a:prstGeom prst="rect">
            <a:avLst/>
          </a:prstGeom>
          <a:noFill/>
        </p:spPr>
        <p:txBody>
          <a:bodyPr wrap="none" rtlCol="1">
            <a:spAutoFit/>
          </a:bodyPr>
          <a:lstStyle/>
          <a:p>
            <a:r>
              <a:rPr lang="he-IL" sz="2800" dirty="0"/>
              <a:t>בְּאֵיזוֹ קְבוּצָה יֵש הֲכִי מְעַט חַיְכָנִים?</a:t>
            </a:r>
          </a:p>
          <a:p>
            <a:r>
              <a:rPr lang="he-IL" sz="2800" dirty="0"/>
              <a:t>אֶפְשָר לַעֲנוֹת בְּלִי לִמְנוֹת בִּמְדֻיָק.</a:t>
            </a:r>
          </a:p>
          <a:p>
            <a:r>
              <a:rPr lang="he-IL" sz="2800" dirty="0"/>
              <a:t>הַסְבִּירוּ אֶת תְשוּבַתְכֶם.</a:t>
            </a:r>
          </a:p>
        </p:txBody>
      </p:sp>
      <p:sp>
        <p:nvSpPr>
          <p:cNvPr id="13" name="פרצוף מחייך 12">
            <a:extLst>
              <a:ext uri="{FF2B5EF4-FFF2-40B4-BE49-F238E27FC236}">
                <a16:creationId xmlns:a16="http://schemas.microsoft.com/office/drawing/2014/main" id="{735DB69E-044E-4ACD-BB03-65DC115F8612}"/>
              </a:ext>
            </a:extLst>
          </p:cNvPr>
          <p:cNvSpPr/>
          <p:nvPr/>
        </p:nvSpPr>
        <p:spPr>
          <a:xfrm>
            <a:off x="4123940" y="66708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4" name="פרצוף מחייך 13">
            <a:extLst>
              <a:ext uri="{FF2B5EF4-FFF2-40B4-BE49-F238E27FC236}">
                <a16:creationId xmlns:a16="http://schemas.microsoft.com/office/drawing/2014/main" id="{F6940648-9352-45A1-AEDC-C372528795AC}"/>
              </a:ext>
            </a:extLst>
          </p:cNvPr>
          <p:cNvSpPr/>
          <p:nvPr/>
        </p:nvSpPr>
        <p:spPr>
          <a:xfrm>
            <a:off x="5173993" y="72368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6" name="פרצוף מחייך 15">
            <a:extLst>
              <a:ext uri="{FF2B5EF4-FFF2-40B4-BE49-F238E27FC236}">
                <a16:creationId xmlns:a16="http://schemas.microsoft.com/office/drawing/2014/main" id="{015AA595-254F-43B6-BFAA-F6ECBACE8360}"/>
              </a:ext>
            </a:extLst>
          </p:cNvPr>
          <p:cNvSpPr/>
          <p:nvPr/>
        </p:nvSpPr>
        <p:spPr>
          <a:xfrm>
            <a:off x="5731341" y="128538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7" name="פרצוף מחייך 16">
            <a:extLst>
              <a:ext uri="{FF2B5EF4-FFF2-40B4-BE49-F238E27FC236}">
                <a16:creationId xmlns:a16="http://schemas.microsoft.com/office/drawing/2014/main" id="{A7ACB3BF-36D9-4677-8B41-78222DCEE76B}"/>
              </a:ext>
            </a:extLst>
          </p:cNvPr>
          <p:cNvSpPr/>
          <p:nvPr/>
        </p:nvSpPr>
        <p:spPr>
          <a:xfrm>
            <a:off x="5182701" y="128538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8" name="פרצוף מחייך 17">
            <a:extLst>
              <a:ext uri="{FF2B5EF4-FFF2-40B4-BE49-F238E27FC236}">
                <a16:creationId xmlns:a16="http://schemas.microsoft.com/office/drawing/2014/main" id="{AF4E029B-FC5D-463A-A747-71733448A54D}"/>
              </a:ext>
            </a:extLst>
          </p:cNvPr>
          <p:cNvSpPr/>
          <p:nvPr/>
        </p:nvSpPr>
        <p:spPr>
          <a:xfrm>
            <a:off x="4586164" y="129844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9" name="פרצוף מחייך 18">
            <a:extLst>
              <a:ext uri="{FF2B5EF4-FFF2-40B4-BE49-F238E27FC236}">
                <a16:creationId xmlns:a16="http://schemas.microsoft.com/office/drawing/2014/main" id="{E4B73776-268E-458C-9746-23352FC4E505}"/>
              </a:ext>
            </a:extLst>
          </p:cNvPr>
          <p:cNvSpPr/>
          <p:nvPr/>
        </p:nvSpPr>
        <p:spPr>
          <a:xfrm>
            <a:off x="4061473" y="1298449"/>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0" name="פרצוף מחייך 19">
            <a:extLst>
              <a:ext uri="{FF2B5EF4-FFF2-40B4-BE49-F238E27FC236}">
                <a16:creationId xmlns:a16="http://schemas.microsoft.com/office/drawing/2014/main" id="{BB22FD32-E824-4011-A382-7D570C8F69FC}"/>
              </a:ext>
            </a:extLst>
          </p:cNvPr>
          <p:cNvSpPr/>
          <p:nvPr/>
        </p:nvSpPr>
        <p:spPr>
          <a:xfrm>
            <a:off x="4048410" y="189498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1" name="פרצוף מחייך 20">
            <a:extLst>
              <a:ext uri="{FF2B5EF4-FFF2-40B4-BE49-F238E27FC236}">
                <a16:creationId xmlns:a16="http://schemas.microsoft.com/office/drawing/2014/main" id="{05517D24-80F7-4C00-A617-A4415F8E6CB2}"/>
              </a:ext>
            </a:extLst>
          </p:cNvPr>
          <p:cNvSpPr/>
          <p:nvPr/>
        </p:nvSpPr>
        <p:spPr>
          <a:xfrm>
            <a:off x="4609387" y="189498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2" name="פרצוף מחייך 21">
            <a:extLst>
              <a:ext uri="{FF2B5EF4-FFF2-40B4-BE49-F238E27FC236}">
                <a16:creationId xmlns:a16="http://schemas.microsoft.com/office/drawing/2014/main" id="{C8824FAD-5635-4D00-9764-C18EE40486E2}"/>
              </a:ext>
            </a:extLst>
          </p:cNvPr>
          <p:cNvSpPr/>
          <p:nvPr/>
        </p:nvSpPr>
        <p:spPr>
          <a:xfrm>
            <a:off x="5170364" y="189498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3" name="פרצוף מחייך 22">
            <a:extLst>
              <a:ext uri="{FF2B5EF4-FFF2-40B4-BE49-F238E27FC236}">
                <a16:creationId xmlns:a16="http://schemas.microsoft.com/office/drawing/2014/main" id="{2F5835DB-0FD5-4511-A4F1-3E189CAF4FA0}"/>
              </a:ext>
            </a:extLst>
          </p:cNvPr>
          <p:cNvSpPr/>
          <p:nvPr/>
        </p:nvSpPr>
        <p:spPr>
          <a:xfrm>
            <a:off x="5731341" y="189498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5" name="מלבן: פינות מעוגלות 44">
            <a:extLst>
              <a:ext uri="{FF2B5EF4-FFF2-40B4-BE49-F238E27FC236}">
                <a16:creationId xmlns:a16="http://schemas.microsoft.com/office/drawing/2014/main" id="{448A9D0C-5026-4F49-9F12-C67D10FE6AD1}"/>
              </a:ext>
            </a:extLst>
          </p:cNvPr>
          <p:cNvSpPr/>
          <p:nvPr/>
        </p:nvSpPr>
        <p:spPr>
          <a:xfrm>
            <a:off x="3902542" y="572616"/>
            <a:ext cx="2520000" cy="27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0" name="תיבת טקסט 49">
            <a:extLst>
              <a:ext uri="{FF2B5EF4-FFF2-40B4-BE49-F238E27FC236}">
                <a16:creationId xmlns:a16="http://schemas.microsoft.com/office/drawing/2014/main" id="{5419ADDD-E249-4D02-A3F4-7EF0927717D9}"/>
              </a:ext>
            </a:extLst>
          </p:cNvPr>
          <p:cNvSpPr txBox="1"/>
          <p:nvPr/>
        </p:nvSpPr>
        <p:spPr>
          <a:xfrm>
            <a:off x="5297070" y="144172"/>
            <a:ext cx="1395819" cy="523220"/>
          </a:xfrm>
          <a:prstGeom prst="rect">
            <a:avLst/>
          </a:prstGeom>
          <a:noFill/>
        </p:spPr>
        <p:txBody>
          <a:bodyPr wrap="square" rtlCol="1">
            <a:spAutoFit/>
          </a:bodyPr>
          <a:lstStyle/>
          <a:p>
            <a:r>
              <a:rPr lang="he-IL" sz="2800" dirty="0"/>
              <a:t> א</a:t>
            </a:r>
          </a:p>
        </p:txBody>
      </p:sp>
      <p:sp>
        <p:nvSpPr>
          <p:cNvPr id="2" name="פרצוף מחייך 1">
            <a:extLst>
              <a:ext uri="{FF2B5EF4-FFF2-40B4-BE49-F238E27FC236}">
                <a16:creationId xmlns:a16="http://schemas.microsoft.com/office/drawing/2014/main" id="{3FB7C7FB-0B64-4C7F-B856-6CEA1DB82BE8}"/>
              </a:ext>
            </a:extLst>
          </p:cNvPr>
          <p:cNvSpPr/>
          <p:nvPr/>
        </p:nvSpPr>
        <p:spPr>
          <a:xfrm>
            <a:off x="389554"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 name="פרצוף מחייך 2">
            <a:extLst>
              <a:ext uri="{FF2B5EF4-FFF2-40B4-BE49-F238E27FC236}">
                <a16:creationId xmlns:a16="http://schemas.microsoft.com/office/drawing/2014/main" id="{A0F41135-3634-40E0-BEEA-0B88FFDDB0C4}"/>
              </a:ext>
            </a:extLst>
          </p:cNvPr>
          <p:cNvSpPr/>
          <p:nvPr/>
        </p:nvSpPr>
        <p:spPr>
          <a:xfrm>
            <a:off x="1077531" y="420102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 name="פרצוף מחייך 3">
            <a:extLst>
              <a:ext uri="{FF2B5EF4-FFF2-40B4-BE49-F238E27FC236}">
                <a16:creationId xmlns:a16="http://schemas.microsoft.com/office/drawing/2014/main" id="{B4B4ECC2-EF64-44CB-BD8D-7E35A30039A2}"/>
              </a:ext>
            </a:extLst>
          </p:cNvPr>
          <p:cNvSpPr/>
          <p:nvPr/>
        </p:nvSpPr>
        <p:spPr>
          <a:xfrm>
            <a:off x="1669714" y="420102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 name="פרצוף מחייך 4">
            <a:extLst>
              <a:ext uri="{FF2B5EF4-FFF2-40B4-BE49-F238E27FC236}">
                <a16:creationId xmlns:a16="http://schemas.microsoft.com/office/drawing/2014/main" id="{AB547F57-67EE-42FC-A6DA-345688A106B6}"/>
              </a:ext>
            </a:extLst>
          </p:cNvPr>
          <p:cNvSpPr/>
          <p:nvPr/>
        </p:nvSpPr>
        <p:spPr>
          <a:xfrm>
            <a:off x="2269082" y="419315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 name="פרצוף מחייך 5">
            <a:extLst>
              <a:ext uri="{FF2B5EF4-FFF2-40B4-BE49-F238E27FC236}">
                <a16:creationId xmlns:a16="http://schemas.microsoft.com/office/drawing/2014/main" id="{E048DF65-6182-4019-ADEE-63AF614257F9}"/>
              </a:ext>
            </a:extLst>
          </p:cNvPr>
          <p:cNvSpPr/>
          <p:nvPr/>
        </p:nvSpPr>
        <p:spPr>
          <a:xfrm>
            <a:off x="424388" y="420102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 name="פרצוף מחייך 6">
            <a:extLst>
              <a:ext uri="{FF2B5EF4-FFF2-40B4-BE49-F238E27FC236}">
                <a16:creationId xmlns:a16="http://schemas.microsoft.com/office/drawing/2014/main" id="{48E51077-B18C-4125-A28B-AAEA71C52A18}"/>
              </a:ext>
            </a:extLst>
          </p:cNvPr>
          <p:cNvSpPr/>
          <p:nvPr/>
        </p:nvSpPr>
        <p:spPr>
          <a:xfrm>
            <a:off x="981737"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8" name="פרצוף מחייך 7">
            <a:extLst>
              <a:ext uri="{FF2B5EF4-FFF2-40B4-BE49-F238E27FC236}">
                <a16:creationId xmlns:a16="http://schemas.microsoft.com/office/drawing/2014/main" id="{C933F341-FE2E-49D4-9EAF-AC62ABDFB147}"/>
              </a:ext>
            </a:extLst>
          </p:cNvPr>
          <p:cNvSpPr/>
          <p:nvPr/>
        </p:nvSpPr>
        <p:spPr>
          <a:xfrm>
            <a:off x="1669714"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9" name="פרצוף מחייך 8">
            <a:extLst>
              <a:ext uri="{FF2B5EF4-FFF2-40B4-BE49-F238E27FC236}">
                <a16:creationId xmlns:a16="http://schemas.microsoft.com/office/drawing/2014/main" id="{14A89559-F08B-476A-A130-1EF8AAE1FB64}"/>
              </a:ext>
            </a:extLst>
          </p:cNvPr>
          <p:cNvSpPr/>
          <p:nvPr/>
        </p:nvSpPr>
        <p:spPr>
          <a:xfrm>
            <a:off x="467440" y="552291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1" name="פרצוף מחייך 10">
            <a:extLst>
              <a:ext uri="{FF2B5EF4-FFF2-40B4-BE49-F238E27FC236}">
                <a16:creationId xmlns:a16="http://schemas.microsoft.com/office/drawing/2014/main" id="{2321B35F-1029-4838-A9C1-57FDF5B69113}"/>
              </a:ext>
            </a:extLst>
          </p:cNvPr>
          <p:cNvSpPr/>
          <p:nvPr/>
        </p:nvSpPr>
        <p:spPr>
          <a:xfrm>
            <a:off x="2245822" y="484167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6" name="מלבן: פינות מעוגלות 45">
            <a:extLst>
              <a:ext uri="{FF2B5EF4-FFF2-40B4-BE49-F238E27FC236}">
                <a16:creationId xmlns:a16="http://schemas.microsoft.com/office/drawing/2014/main" id="{C82ACC27-B235-409E-B346-A47F7DEFD2FA}"/>
              </a:ext>
            </a:extLst>
          </p:cNvPr>
          <p:cNvSpPr/>
          <p:nvPr/>
        </p:nvSpPr>
        <p:spPr>
          <a:xfrm>
            <a:off x="335125" y="3941827"/>
            <a:ext cx="2520000" cy="27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1" name="תיבת טקסט 50">
            <a:extLst>
              <a:ext uri="{FF2B5EF4-FFF2-40B4-BE49-F238E27FC236}">
                <a16:creationId xmlns:a16="http://schemas.microsoft.com/office/drawing/2014/main" id="{268F415B-8525-4E67-AC43-CC5E2A81BD88}"/>
              </a:ext>
            </a:extLst>
          </p:cNvPr>
          <p:cNvSpPr txBox="1"/>
          <p:nvPr/>
        </p:nvSpPr>
        <p:spPr>
          <a:xfrm>
            <a:off x="1837487" y="3548208"/>
            <a:ext cx="1395819" cy="523220"/>
          </a:xfrm>
          <a:prstGeom prst="rect">
            <a:avLst/>
          </a:prstGeom>
          <a:noFill/>
        </p:spPr>
        <p:txBody>
          <a:bodyPr wrap="square" rtlCol="1">
            <a:spAutoFit/>
          </a:bodyPr>
          <a:lstStyle/>
          <a:p>
            <a:r>
              <a:rPr lang="he-IL" sz="2800" dirty="0"/>
              <a:t> ד</a:t>
            </a:r>
          </a:p>
        </p:txBody>
      </p:sp>
      <p:sp>
        <p:nvSpPr>
          <p:cNvPr id="30" name="פרצוף מחייך 29">
            <a:extLst>
              <a:ext uri="{FF2B5EF4-FFF2-40B4-BE49-F238E27FC236}">
                <a16:creationId xmlns:a16="http://schemas.microsoft.com/office/drawing/2014/main" id="{6041C9E4-7FD9-42EB-A7E2-E43B762633C5}"/>
              </a:ext>
            </a:extLst>
          </p:cNvPr>
          <p:cNvSpPr/>
          <p:nvPr/>
        </p:nvSpPr>
        <p:spPr>
          <a:xfrm>
            <a:off x="458626" y="66970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2" name="פרצוף מחייך 31">
            <a:extLst>
              <a:ext uri="{FF2B5EF4-FFF2-40B4-BE49-F238E27FC236}">
                <a16:creationId xmlns:a16="http://schemas.microsoft.com/office/drawing/2014/main" id="{B01614AE-A59D-4105-85CB-FA940C35F6CF}"/>
              </a:ext>
            </a:extLst>
          </p:cNvPr>
          <p:cNvSpPr/>
          <p:nvPr/>
        </p:nvSpPr>
        <p:spPr>
          <a:xfrm>
            <a:off x="999569" y="1397951"/>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3" name="פרצוף מחייך 32">
            <a:extLst>
              <a:ext uri="{FF2B5EF4-FFF2-40B4-BE49-F238E27FC236}">
                <a16:creationId xmlns:a16="http://schemas.microsoft.com/office/drawing/2014/main" id="{329AEA67-B712-434C-A517-C068CF48D301}"/>
              </a:ext>
            </a:extLst>
          </p:cNvPr>
          <p:cNvSpPr/>
          <p:nvPr/>
        </p:nvSpPr>
        <p:spPr>
          <a:xfrm>
            <a:off x="1608757" y="68375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4" name="פרצוף מחייך 33">
            <a:extLst>
              <a:ext uri="{FF2B5EF4-FFF2-40B4-BE49-F238E27FC236}">
                <a16:creationId xmlns:a16="http://schemas.microsoft.com/office/drawing/2014/main" id="{945F7673-6C83-4EA9-B797-22EC267F749C}"/>
              </a:ext>
            </a:extLst>
          </p:cNvPr>
          <p:cNvSpPr/>
          <p:nvPr/>
        </p:nvSpPr>
        <p:spPr>
          <a:xfrm>
            <a:off x="1033079" y="683758"/>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5" name="פרצוף מחייך 34">
            <a:extLst>
              <a:ext uri="{FF2B5EF4-FFF2-40B4-BE49-F238E27FC236}">
                <a16:creationId xmlns:a16="http://schemas.microsoft.com/office/drawing/2014/main" id="{3E68AD63-91CB-453F-8F89-D3B05F6514B9}"/>
              </a:ext>
            </a:extLst>
          </p:cNvPr>
          <p:cNvSpPr/>
          <p:nvPr/>
        </p:nvSpPr>
        <p:spPr>
          <a:xfrm>
            <a:off x="397068" y="1390504"/>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6" name="פרצוף מחייך 35">
            <a:extLst>
              <a:ext uri="{FF2B5EF4-FFF2-40B4-BE49-F238E27FC236}">
                <a16:creationId xmlns:a16="http://schemas.microsoft.com/office/drawing/2014/main" id="{D2A4CD20-B945-42C2-A42C-0BFA92680CAC}"/>
              </a:ext>
            </a:extLst>
          </p:cNvPr>
          <p:cNvSpPr/>
          <p:nvPr/>
        </p:nvSpPr>
        <p:spPr>
          <a:xfrm>
            <a:off x="2200028" y="69528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7" name="פרצוף מחייך 36">
            <a:extLst>
              <a:ext uri="{FF2B5EF4-FFF2-40B4-BE49-F238E27FC236}">
                <a16:creationId xmlns:a16="http://schemas.microsoft.com/office/drawing/2014/main" id="{D0828C60-BAE9-4EB4-9F69-C8FA16A3F52A}"/>
              </a:ext>
            </a:extLst>
          </p:cNvPr>
          <p:cNvSpPr/>
          <p:nvPr/>
        </p:nvSpPr>
        <p:spPr>
          <a:xfrm>
            <a:off x="1596106" y="139050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8" name="פרצוף מחייך 37">
            <a:extLst>
              <a:ext uri="{FF2B5EF4-FFF2-40B4-BE49-F238E27FC236}">
                <a16:creationId xmlns:a16="http://schemas.microsoft.com/office/drawing/2014/main" id="{F90EE5D0-A303-41CC-8A52-A619A4045929}"/>
              </a:ext>
            </a:extLst>
          </p:cNvPr>
          <p:cNvSpPr/>
          <p:nvPr/>
        </p:nvSpPr>
        <p:spPr>
          <a:xfrm>
            <a:off x="1638657" y="204364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9" name="פרצוף מחייך 38">
            <a:extLst>
              <a:ext uri="{FF2B5EF4-FFF2-40B4-BE49-F238E27FC236}">
                <a16:creationId xmlns:a16="http://schemas.microsoft.com/office/drawing/2014/main" id="{64DD6679-30F8-4F4E-8944-167249F7402D}"/>
              </a:ext>
            </a:extLst>
          </p:cNvPr>
          <p:cNvSpPr/>
          <p:nvPr/>
        </p:nvSpPr>
        <p:spPr>
          <a:xfrm>
            <a:off x="1031434" y="205193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0" name="פרצוף מחייך 39">
            <a:extLst>
              <a:ext uri="{FF2B5EF4-FFF2-40B4-BE49-F238E27FC236}">
                <a16:creationId xmlns:a16="http://schemas.microsoft.com/office/drawing/2014/main" id="{0290458C-8784-446A-83D1-BF0831D56E92}"/>
              </a:ext>
            </a:extLst>
          </p:cNvPr>
          <p:cNvSpPr/>
          <p:nvPr/>
        </p:nvSpPr>
        <p:spPr>
          <a:xfrm>
            <a:off x="402511" y="205193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7" name="מלבן: פינות מעוגלות 46">
            <a:extLst>
              <a:ext uri="{FF2B5EF4-FFF2-40B4-BE49-F238E27FC236}">
                <a16:creationId xmlns:a16="http://schemas.microsoft.com/office/drawing/2014/main" id="{3B490227-E433-44FA-A999-996ADAEBB333}"/>
              </a:ext>
            </a:extLst>
          </p:cNvPr>
          <p:cNvSpPr/>
          <p:nvPr/>
        </p:nvSpPr>
        <p:spPr>
          <a:xfrm>
            <a:off x="351919" y="547760"/>
            <a:ext cx="2520000" cy="279584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3" name="תיבת טקסט 52">
            <a:extLst>
              <a:ext uri="{FF2B5EF4-FFF2-40B4-BE49-F238E27FC236}">
                <a16:creationId xmlns:a16="http://schemas.microsoft.com/office/drawing/2014/main" id="{C5264000-2370-4D2F-9AD6-768EE4C61FEC}"/>
              </a:ext>
            </a:extLst>
          </p:cNvPr>
          <p:cNvSpPr txBox="1"/>
          <p:nvPr/>
        </p:nvSpPr>
        <p:spPr>
          <a:xfrm>
            <a:off x="1664306" y="185737"/>
            <a:ext cx="1395819" cy="523220"/>
          </a:xfrm>
          <a:prstGeom prst="rect">
            <a:avLst/>
          </a:prstGeom>
          <a:noFill/>
        </p:spPr>
        <p:txBody>
          <a:bodyPr wrap="square" rtlCol="1">
            <a:spAutoFit/>
          </a:bodyPr>
          <a:lstStyle/>
          <a:p>
            <a:r>
              <a:rPr lang="he-IL" sz="2800" dirty="0"/>
              <a:t>ב</a:t>
            </a:r>
          </a:p>
        </p:txBody>
      </p:sp>
      <p:sp>
        <p:nvSpPr>
          <p:cNvPr id="52" name="תיבת טקסט 51">
            <a:extLst>
              <a:ext uri="{FF2B5EF4-FFF2-40B4-BE49-F238E27FC236}">
                <a16:creationId xmlns:a16="http://schemas.microsoft.com/office/drawing/2014/main" id="{22E33DAB-3CB7-4444-98EF-E0E1488243B8}"/>
              </a:ext>
            </a:extLst>
          </p:cNvPr>
          <p:cNvSpPr txBox="1"/>
          <p:nvPr/>
        </p:nvSpPr>
        <p:spPr>
          <a:xfrm>
            <a:off x="5418207" y="3567464"/>
            <a:ext cx="1395819" cy="523220"/>
          </a:xfrm>
          <a:prstGeom prst="rect">
            <a:avLst/>
          </a:prstGeom>
          <a:noFill/>
        </p:spPr>
        <p:txBody>
          <a:bodyPr wrap="square" rtlCol="1">
            <a:spAutoFit/>
          </a:bodyPr>
          <a:lstStyle/>
          <a:p>
            <a:r>
              <a:rPr lang="he-IL" sz="2800" dirty="0"/>
              <a:t> ג</a:t>
            </a:r>
          </a:p>
        </p:txBody>
      </p:sp>
      <p:sp>
        <p:nvSpPr>
          <p:cNvPr id="24" name="פרצוף מחייך 23">
            <a:extLst>
              <a:ext uri="{FF2B5EF4-FFF2-40B4-BE49-F238E27FC236}">
                <a16:creationId xmlns:a16="http://schemas.microsoft.com/office/drawing/2014/main" id="{991168E4-D0A7-411B-81F0-00C736E8F191}"/>
              </a:ext>
            </a:extLst>
          </p:cNvPr>
          <p:cNvSpPr/>
          <p:nvPr/>
        </p:nvSpPr>
        <p:spPr>
          <a:xfrm>
            <a:off x="4726329" y="426016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5" name="פרצוף מחייך 24">
            <a:extLst>
              <a:ext uri="{FF2B5EF4-FFF2-40B4-BE49-F238E27FC236}">
                <a16:creationId xmlns:a16="http://schemas.microsoft.com/office/drawing/2014/main" id="{88462B8C-7588-4EAA-A324-6284BAE1A558}"/>
              </a:ext>
            </a:extLst>
          </p:cNvPr>
          <p:cNvSpPr/>
          <p:nvPr/>
        </p:nvSpPr>
        <p:spPr>
          <a:xfrm>
            <a:off x="5352756" y="426016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6" name="פרצוף מחייך 25">
            <a:extLst>
              <a:ext uri="{FF2B5EF4-FFF2-40B4-BE49-F238E27FC236}">
                <a16:creationId xmlns:a16="http://schemas.microsoft.com/office/drawing/2014/main" id="{39EDA99B-E222-41C2-85D2-108CB4FCD2F7}"/>
              </a:ext>
            </a:extLst>
          </p:cNvPr>
          <p:cNvSpPr/>
          <p:nvPr/>
        </p:nvSpPr>
        <p:spPr>
          <a:xfrm>
            <a:off x="5979184" y="426016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7" name="פרצוף מחייך 26">
            <a:extLst>
              <a:ext uri="{FF2B5EF4-FFF2-40B4-BE49-F238E27FC236}">
                <a16:creationId xmlns:a16="http://schemas.microsoft.com/office/drawing/2014/main" id="{F28DF227-92B7-44E1-9D31-67FD6B83048E}"/>
              </a:ext>
            </a:extLst>
          </p:cNvPr>
          <p:cNvSpPr/>
          <p:nvPr/>
        </p:nvSpPr>
        <p:spPr>
          <a:xfrm>
            <a:off x="5409124"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8" name="פרצוף מחייך 27">
            <a:extLst>
              <a:ext uri="{FF2B5EF4-FFF2-40B4-BE49-F238E27FC236}">
                <a16:creationId xmlns:a16="http://schemas.microsoft.com/office/drawing/2014/main" id="{2B45F254-F81E-4235-A074-7C97610A1D4E}"/>
              </a:ext>
            </a:extLst>
          </p:cNvPr>
          <p:cNvSpPr/>
          <p:nvPr/>
        </p:nvSpPr>
        <p:spPr>
          <a:xfrm>
            <a:off x="4773467"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9" name="פרצוף מחייך 28">
            <a:extLst>
              <a:ext uri="{FF2B5EF4-FFF2-40B4-BE49-F238E27FC236}">
                <a16:creationId xmlns:a16="http://schemas.microsoft.com/office/drawing/2014/main" id="{ABC9A2DA-FA67-4412-B424-193D5CC43339}"/>
              </a:ext>
            </a:extLst>
          </p:cNvPr>
          <p:cNvSpPr/>
          <p:nvPr/>
        </p:nvSpPr>
        <p:spPr>
          <a:xfrm>
            <a:off x="4137811" y="485417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1" name="פרצוף מחייך 40">
            <a:extLst>
              <a:ext uri="{FF2B5EF4-FFF2-40B4-BE49-F238E27FC236}">
                <a16:creationId xmlns:a16="http://schemas.microsoft.com/office/drawing/2014/main" id="{677EA212-AA44-4DC9-B3D0-0629110BC149}"/>
              </a:ext>
            </a:extLst>
          </p:cNvPr>
          <p:cNvSpPr/>
          <p:nvPr/>
        </p:nvSpPr>
        <p:spPr>
          <a:xfrm>
            <a:off x="4161317" y="5411992"/>
            <a:ext cx="439239"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8" name="מלבן: פינות מעוגלות 47">
            <a:extLst>
              <a:ext uri="{FF2B5EF4-FFF2-40B4-BE49-F238E27FC236}">
                <a16:creationId xmlns:a16="http://schemas.microsoft.com/office/drawing/2014/main" id="{50D37357-6E27-4996-8C42-DF99D5A540E7}"/>
              </a:ext>
            </a:extLst>
          </p:cNvPr>
          <p:cNvSpPr/>
          <p:nvPr/>
        </p:nvSpPr>
        <p:spPr>
          <a:xfrm>
            <a:off x="4037716" y="3941825"/>
            <a:ext cx="2520000" cy="27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2" name="פרצוף מחייך 41">
            <a:extLst>
              <a:ext uri="{FF2B5EF4-FFF2-40B4-BE49-F238E27FC236}">
                <a16:creationId xmlns:a16="http://schemas.microsoft.com/office/drawing/2014/main" id="{9AD401A0-9B4A-C36F-F710-FCC49A300972}"/>
              </a:ext>
            </a:extLst>
          </p:cNvPr>
          <p:cNvSpPr/>
          <p:nvPr/>
        </p:nvSpPr>
        <p:spPr>
          <a:xfrm>
            <a:off x="4099902" y="426016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pic>
        <p:nvPicPr>
          <p:cNvPr id="72" name="נכון לחידה 1" descr="סימן ביקורת עם מילוי מלא">
            <a:extLst>
              <a:ext uri="{FF2B5EF4-FFF2-40B4-BE49-F238E27FC236}">
                <a16:creationId xmlns:a16="http://schemas.microsoft.com/office/drawing/2014/main" id="{3C38446C-CA09-0882-C28F-2ECA992CEF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68603" y="5547427"/>
            <a:ext cx="914400" cy="914400"/>
          </a:xfrm>
          <a:prstGeom prst="rect">
            <a:avLst/>
          </a:prstGeom>
        </p:spPr>
      </p:pic>
      <p:grpSp>
        <p:nvGrpSpPr>
          <p:cNvPr id="75" name="קבוצה 74">
            <a:extLst>
              <a:ext uri="{FF2B5EF4-FFF2-40B4-BE49-F238E27FC236}">
                <a16:creationId xmlns:a16="http://schemas.microsoft.com/office/drawing/2014/main" id="{4B8A04D6-3C87-7A23-5826-1AF3F186AB11}"/>
              </a:ext>
            </a:extLst>
          </p:cNvPr>
          <p:cNvGrpSpPr/>
          <p:nvPr/>
        </p:nvGrpSpPr>
        <p:grpSpPr>
          <a:xfrm>
            <a:off x="1277668" y="5480341"/>
            <a:ext cx="1349605" cy="486847"/>
            <a:chOff x="1469188" y="2476807"/>
            <a:chExt cx="1349605" cy="486847"/>
          </a:xfrm>
        </p:grpSpPr>
        <p:sp>
          <p:nvSpPr>
            <p:cNvPr id="73" name="פרצוף מחייך 72">
              <a:extLst>
                <a:ext uri="{FF2B5EF4-FFF2-40B4-BE49-F238E27FC236}">
                  <a16:creationId xmlns:a16="http://schemas.microsoft.com/office/drawing/2014/main" id="{CA556997-DEDD-E974-0843-224C8D313C5F}"/>
                </a:ext>
              </a:extLst>
            </p:cNvPr>
            <p:cNvSpPr/>
            <p:nvPr/>
          </p:nvSpPr>
          <p:spPr>
            <a:xfrm>
              <a:off x="2365947" y="247680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4" name="פרצוף מחייך 73">
              <a:extLst>
                <a:ext uri="{FF2B5EF4-FFF2-40B4-BE49-F238E27FC236}">
                  <a16:creationId xmlns:a16="http://schemas.microsoft.com/office/drawing/2014/main" id="{40196AE0-CA0E-08AE-B741-472A64E74711}"/>
                </a:ext>
              </a:extLst>
            </p:cNvPr>
            <p:cNvSpPr/>
            <p:nvPr/>
          </p:nvSpPr>
          <p:spPr>
            <a:xfrm>
              <a:off x="1469188" y="248468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sp>
        <p:nvSpPr>
          <p:cNvPr id="12" name="פרצוף מחייך 11">
            <a:extLst>
              <a:ext uri="{FF2B5EF4-FFF2-40B4-BE49-F238E27FC236}">
                <a16:creationId xmlns:a16="http://schemas.microsoft.com/office/drawing/2014/main" id="{18D83CF1-E421-0097-2624-B68B09EE28BE}"/>
              </a:ext>
            </a:extLst>
          </p:cNvPr>
          <p:cNvSpPr/>
          <p:nvPr/>
        </p:nvSpPr>
        <p:spPr>
          <a:xfrm>
            <a:off x="2215915" y="205193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5" name="פרצוף מחייך 14">
            <a:extLst>
              <a:ext uri="{FF2B5EF4-FFF2-40B4-BE49-F238E27FC236}">
                <a16:creationId xmlns:a16="http://schemas.microsoft.com/office/drawing/2014/main" id="{C12F949D-434C-24AC-FA36-C5515D765027}"/>
              </a:ext>
            </a:extLst>
          </p:cNvPr>
          <p:cNvSpPr/>
          <p:nvPr/>
        </p:nvSpPr>
        <p:spPr>
          <a:xfrm>
            <a:off x="1657199" y="2682755"/>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1" name="פרצוף מחייך 30">
            <a:extLst>
              <a:ext uri="{FF2B5EF4-FFF2-40B4-BE49-F238E27FC236}">
                <a16:creationId xmlns:a16="http://schemas.microsoft.com/office/drawing/2014/main" id="{99304335-69B6-C7AE-6768-6C64C07E511E}"/>
              </a:ext>
            </a:extLst>
          </p:cNvPr>
          <p:cNvSpPr/>
          <p:nvPr/>
        </p:nvSpPr>
        <p:spPr>
          <a:xfrm>
            <a:off x="1049976" y="269104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3" name="פרצוף מחייך 42">
            <a:extLst>
              <a:ext uri="{FF2B5EF4-FFF2-40B4-BE49-F238E27FC236}">
                <a16:creationId xmlns:a16="http://schemas.microsoft.com/office/drawing/2014/main" id="{5AA2EC86-4E74-890B-130C-9893C33EEC62}"/>
              </a:ext>
            </a:extLst>
          </p:cNvPr>
          <p:cNvSpPr/>
          <p:nvPr/>
        </p:nvSpPr>
        <p:spPr>
          <a:xfrm>
            <a:off x="421053" y="269104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4" name="פרצוף מחייך 43">
            <a:extLst>
              <a:ext uri="{FF2B5EF4-FFF2-40B4-BE49-F238E27FC236}">
                <a16:creationId xmlns:a16="http://schemas.microsoft.com/office/drawing/2014/main" id="{B9B6BF0F-C2EB-DE36-7D36-1A0B4EE50BFA}"/>
              </a:ext>
            </a:extLst>
          </p:cNvPr>
          <p:cNvSpPr/>
          <p:nvPr/>
        </p:nvSpPr>
        <p:spPr>
          <a:xfrm>
            <a:off x="2234457" y="269104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4" name="פרצוף מחייך 53">
            <a:extLst>
              <a:ext uri="{FF2B5EF4-FFF2-40B4-BE49-F238E27FC236}">
                <a16:creationId xmlns:a16="http://schemas.microsoft.com/office/drawing/2014/main" id="{248F239B-2EC6-0A7A-8568-8A1041B310D3}"/>
              </a:ext>
            </a:extLst>
          </p:cNvPr>
          <p:cNvSpPr/>
          <p:nvPr/>
        </p:nvSpPr>
        <p:spPr>
          <a:xfrm>
            <a:off x="4083395" y="255471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5" name="פרצוף מחייך 54">
            <a:extLst>
              <a:ext uri="{FF2B5EF4-FFF2-40B4-BE49-F238E27FC236}">
                <a16:creationId xmlns:a16="http://schemas.microsoft.com/office/drawing/2014/main" id="{81F0C9E2-C769-7492-A511-09EA61E155BC}"/>
              </a:ext>
            </a:extLst>
          </p:cNvPr>
          <p:cNvSpPr/>
          <p:nvPr/>
        </p:nvSpPr>
        <p:spPr>
          <a:xfrm>
            <a:off x="4644372" y="255471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6" name="פרצוף מחייך 55">
            <a:extLst>
              <a:ext uri="{FF2B5EF4-FFF2-40B4-BE49-F238E27FC236}">
                <a16:creationId xmlns:a16="http://schemas.microsoft.com/office/drawing/2014/main" id="{473B8993-1901-F4B4-417A-DA7704BFC0AE}"/>
              </a:ext>
            </a:extLst>
          </p:cNvPr>
          <p:cNvSpPr/>
          <p:nvPr/>
        </p:nvSpPr>
        <p:spPr>
          <a:xfrm>
            <a:off x="5205349" y="255471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7" name="פרצוף מחייך 56">
            <a:extLst>
              <a:ext uri="{FF2B5EF4-FFF2-40B4-BE49-F238E27FC236}">
                <a16:creationId xmlns:a16="http://schemas.microsoft.com/office/drawing/2014/main" id="{976F7FF2-A218-028A-31C6-005128DCA97F}"/>
              </a:ext>
            </a:extLst>
          </p:cNvPr>
          <p:cNvSpPr/>
          <p:nvPr/>
        </p:nvSpPr>
        <p:spPr>
          <a:xfrm>
            <a:off x="5766326" y="2554712"/>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8" name="פרצוף מחייך 57">
            <a:extLst>
              <a:ext uri="{FF2B5EF4-FFF2-40B4-BE49-F238E27FC236}">
                <a16:creationId xmlns:a16="http://schemas.microsoft.com/office/drawing/2014/main" id="{7CE621A5-316A-BFE1-B9F1-596278181AE8}"/>
              </a:ext>
            </a:extLst>
          </p:cNvPr>
          <p:cNvSpPr/>
          <p:nvPr/>
        </p:nvSpPr>
        <p:spPr>
          <a:xfrm>
            <a:off x="4787744" y="609706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9" name="פרצוף מחייך 58">
            <a:extLst>
              <a:ext uri="{FF2B5EF4-FFF2-40B4-BE49-F238E27FC236}">
                <a16:creationId xmlns:a16="http://schemas.microsoft.com/office/drawing/2014/main" id="{58D64EDF-13C5-DB2B-698D-876552069737}"/>
              </a:ext>
            </a:extLst>
          </p:cNvPr>
          <p:cNvSpPr/>
          <p:nvPr/>
        </p:nvSpPr>
        <p:spPr>
          <a:xfrm>
            <a:off x="5414171" y="609706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0" name="פרצוף מחייך 59">
            <a:extLst>
              <a:ext uri="{FF2B5EF4-FFF2-40B4-BE49-F238E27FC236}">
                <a16:creationId xmlns:a16="http://schemas.microsoft.com/office/drawing/2014/main" id="{28F9FAC0-7B2C-D68D-F55B-8C2FCBE77FD0}"/>
              </a:ext>
            </a:extLst>
          </p:cNvPr>
          <p:cNvSpPr/>
          <p:nvPr/>
        </p:nvSpPr>
        <p:spPr>
          <a:xfrm>
            <a:off x="6040599" y="609706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1" name="פרצוף מחייך 60">
            <a:extLst>
              <a:ext uri="{FF2B5EF4-FFF2-40B4-BE49-F238E27FC236}">
                <a16:creationId xmlns:a16="http://schemas.microsoft.com/office/drawing/2014/main" id="{609511BA-D2F9-DC51-FD29-0299A8B4C196}"/>
              </a:ext>
            </a:extLst>
          </p:cNvPr>
          <p:cNvSpPr/>
          <p:nvPr/>
        </p:nvSpPr>
        <p:spPr>
          <a:xfrm>
            <a:off x="4161317" y="6097066"/>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2" name="פרצוף מחייך 61">
            <a:extLst>
              <a:ext uri="{FF2B5EF4-FFF2-40B4-BE49-F238E27FC236}">
                <a16:creationId xmlns:a16="http://schemas.microsoft.com/office/drawing/2014/main" id="{D34576BF-E8AC-7A60-7CE4-A6975F7F3FC8}"/>
              </a:ext>
            </a:extLst>
          </p:cNvPr>
          <p:cNvSpPr/>
          <p:nvPr/>
        </p:nvSpPr>
        <p:spPr>
          <a:xfrm>
            <a:off x="4801351" y="5455430"/>
            <a:ext cx="439239"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3" name="פרצוף מחייך 62">
            <a:extLst>
              <a:ext uri="{FF2B5EF4-FFF2-40B4-BE49-F238E27FC236}">
                <a16:creationId xmlns:a16="http://schemas.microsoft.com/office/drawing/2014/main" id="{429D47E5-90F3-F31B-0960-2673D101086C}"/>
              </a:ext>
            </a:extLst>
          </p:cNvPr>
          <p:cNvSpPr/>
          <p:nvPr/>
        </p:nvSpPr>
        <p:spPr>
          <a:xfrm>
            <a:off x="5404966" y="5455430"/>
            <a:ext cx="439239"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6" name="פרצוף מחייך 75">
            <a:extLst>
              <a:ext uri="{FF2B5EF4-FFF2-40B4-BE49-F238E27FC236}">
                <a16:creationId xmlns:a16="http://schemas.microsoft.com/office/drawing/2014/main" id="{9B843E48-175E-8382-05D8-8724BE94604B}"/>
              </a:ext>
            </a:extLst>
          </p:cNvPr>
          <p:cNvSpPr/>
          <p:nvPr/>
        </p:nvSpPr>
        <p:spPr>
          <a:xfrm>
            <a:off x="5968263" y="4949872"/>
            <a:ext cx="439239"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7" name="פרצוף מחייך 76">
            <a:extLst>
              <a:ext uri="{FF2B5EF4-FFF2-40B4-BE49-F238E27FC236}">
                <a16:creationId xmlns:a16="http://schemas.microsoft.com/office/drawing/2014/main" id="{75B90C03-EFB4-6724-956B-4245C25E6ABE}"/>
              </a:ext>
            </a:extLst>
          </p:cNvPr>
          <p:cNvSpPr/>
          <p:nvPr/>
        </p:nvSpPr>
        <p:spPr>
          <a:xfrm>
            <a:off x="505788" y="6191650"/>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nvGrpSpPr>
          <p:cNvPr id="78" name="קבוצה 77">
            <a:extLst>
              <a:ext uri="{FF2B5EF4-FFF2-40B4-BE49-F238E27FC236}">
                <a16:creationId xmlns:a16="http://schemas.microsoft.com/office/drawing/2014/main" id="{EA852B41-C324-734C-7173-7EF01777BAF8}"/>
              </a:ext>
            </a:extLst>
          </p:cNvPr>
          <p:cNvGrpSpPr/>
          <p:nvPr/>
        </p:nvGrpSpPr>
        <p:grpSpPr>
          <a:xfrm>
            <a:off x="1221334" y="6128867"/>
            <a:ext cx="1349605" cy="486847"/>
            <a:chOff x="1469188" y="2476807"/>
            <a:chExt cx="1349605" cy="486847"/>
          </a:xfrm>
        </p:grpSpPr>
        <p:sp>
          <p:nvSpPr>
            <p:cNvPr id="79" name="פרצוף מחייך 78">
              <a:extLst>
                <a:ext uri="{FF2B5EF4-FFF2-40B4-BE49-F238E27FC236}">
                  <a16:creationId xmlns:a16="http://schemas.microsoft.com/office/drawing/2014/main" id="{48494BAA-33C6-1584-D781-1330F8060793}"/>
                </a:ext>
              </a:extLst>
            </p:cNvPr>
            <p:cNvSpPr/>
            <p:nvPr/>
          </p:nvSpPr>
          <p:spPr>
            <a:xfrm>
              <a:off x="2365947" y="2476807"/>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80" name="פרצוף מחייך 79">
              <a:extLst>
                <a:ext uri="{FF2B5EF4-FFF2-40B4-BE49-F238E27FC236}">
                  <a16:creationId xmlns:a16="http://schemas.microsoft.com/office/drawing/2014/main" id="{45F45FC9-8671-DA95-C3E0-E2F78183DC05}"/>
                </a:ext>
              </a:extLst>
            </p:cNvPr>
            <p:cNvSpPr/>
            <p:nvPr/>
          </p:nvSpPr>
          <p:spPr>
            <a:xfrm>
              <a:off x="1469188" y="2484683"/>
              <a:ext cx="452846" cy="478971"/>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312954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childTnLst>
        </p:cTn>
      </p:par>
    </p:tnLst>
    <p:bldLst>
      <p:bldP spid="7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לחצן חידה 2">
            <a:extLst>
              <a:ext uri="{FF2B5EF4-FFF2-40B4-BE49-F238E27FC236}">
                <a16:creationId xmlns:a16="http://schemas.microsoft.com/office/drawing/2014/main" id="{83BA918E-D243-799D-84CB-C06D42D02412}"/>
              </a:ext>
            </a:extLst>
          </p:cNvPr>
          <p:cNvSpPr/>
          <p:nvPr/>
        </p:nvSpPr>
        <p:spPr>
          <a:xfrm>
            <a:off x="8448847" y="529570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he-IL" sz="2800" dirty="0">
                <a:solidFill>
                  <a:schemeClr val="tx1"/>
                </a:solidFill>
              </a:rPr>
              <a:t>לַחֲצוּ עָלַי</a:t>
            </a:r>
          </a:p>
          <a:p>
            <a:pPr algn="ctr"/>
            <a:r>
              <a:rPr lang="he-IL" sz="2800" dirty="0">
                <a:solidFill>
                  <a:schemeClr val="tx1"/>
                </a:solidFill>
              </a:rPr>
              <a:t>לִבְדִיקָה.</a:t>
            </a:r>
            <a:endParaRPr lang="en-IL" sz="2800" dirty="0">
              <a:solidFill>
                <a:schemeClr val="tx1"/>
              </a:solidFill>
            </a:endParaRPr>
          </a:p>
        </p:txBody>
      </p:sp>
      <p:sp>
        <p:nvSpPr>
          <p:cNvPr id="71" name="תיבת טקסט 70">
            <a:extLst>
              <a:ext uri="{FF2B5EF4-FFF2-40B4-BE49-F238E27FC236}">
                <a16:creationId xmlns:a16="http://schemas.microsoft.com/office/drawing/2014/main" id="{8BB05E52-65E1-FC28-F6CA-9EB8C8C2C186}"/>
              </a:ext>
            </a:extLst>
          </p:cNvPr>
          <p:cNvSpPr txBox="1"/>
          <p:nvPr/>
        </p:nvSpPr>
        <p:spPr>
          <a:xfrm>
            <a:off x="6858113" y="252705"/>
            <a:ext cx="5137945" cy="2246769"/>
          </a:xfrm>
          <a:prstGeom prst="rect">
            <a:avLst/>
          </a:prstGeom>
          <a:noFill/>
        </p:spPr>
        <p:txBody>
          <a:bodyPr wrap="none" rtlCol="1">
            <a:spAutoFit/>
          </a:bodyPr>
          <a:lstStyle/>
          <a:p>
            <a:r>
              <a:rPr lang="he-IL" sz="2800" dirty="0"/>
              <a:t>בְּ־3 מֵהַקְבוּצוֹת יֵש אוֹתוֹ מִסְפַּר חַיְכָנִים.</a:t>
            </a:r>
          </a:p>
          <a:p>
            <a:r>
              <a:rPr lang="he-IL" sz="2800" dirty="0"/>
              <a:t>מִצְאוּ אֶת הַקְבוּצָה שֶבָּה מִסְפַּר </a:t>
            </a:r>
            <a:br>
              <a:rPr lang="he-IL" sz="2800" dirty="0"/>
            </a:br>
            <a:r>
              <a:rPr lang="he-IL" sz="2800" dirty="0"/>
              <a:t>הַחַיְכָנִים קָטָן יוֹתֵר.</a:t>
            </a:r>
          </a:p>
          <a:p>
            <a:r>
              <a:rPr lang="he-IL" sz="2800" dirty="0"/>
              <a:t>אֶפְשָר לַעֲנוֹת בְּלִי לִמְנוֹת בִּמְדֻיָק.</a:t>
            </a:r>
          </a:p>
          <a:p>
            <a:r>
              <a:rPr lang="he-IL" sz="2800" dirty="0"/>
              <a:t>הַסְבִּירוּ אֶת תְשוּבַתְכֶם.</a:t>
            </a:r>
          </a:p>
        </p:txBody>
      </p:sp>
      <p:pic>
        <p:nvPicPr>
          <p:cNvPr id="72" name="נכון לחידה ג" descr="סימן ביקורת עם מילוי מלא">
            <a:extLst>
              <a:ext uri="{FF2B5EF4-FFF2-40B4-BE49-F238E27FC236}">
                <a16:creationId xmlns:a16="http://schemas.microsoft.com/office/drawing/2014/main" id="{3C38446C-CA09-0882-C28F-2ECA992CEF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20569" y="5418690"/>
            <a:ext cx="914400" cy="914400"/>
          </a:xfrm>
          <a:prstGeom prst="rect">
            <a:avLst/>
          </a:prstGeom>
        </p:spPr>
      </p:pic>
      <p:grpSp>
        <p:nvGrpSpPr>
          <p:cNvPr id="56" name="ב">
            <a:extLst>
              <a:ext uri="{FF2B5EF4-FFF2-40B4-BE49-F238E27FC236}">
                <a16:creationId xmlns:a16="http://schemas.microsoft.com/office/drawing/2014/main" id="{A5CAB223-130B-288E-1D36-CD1ED71E1B8F}"/>
              </a:ext>
            </a:extLst>
          </p:cNvPr>
          <p:cNvGrpSpPr/>
          <p:nvPr/>
        </p:nvGrpSpPr>
        <p:grpSpPr>
          <a:xfrm>
            <a:off x="700222" y="178668"/>
            <a:ext cx="2898181" cy="2913619"/>
            <a:chOff x="559740" y="241155"/>
            <a:chExt cx="2898181" cy="2913619"/>
          </a:xfrm>
        </p:grpSpPr>
        <p:sp>
          <p:nvSpPr>
            <p:cNvPr id="2" name="פרצוף מחייך 1">
              <a:extLst>
                <a:ext uri="{FF2B5EF4-FFF2-40B4-BE49-F238E27FC236}">
                  <a16:creationId xmlns:a16="http://schemas.microsoft.com/office/drawing/2014/main" id="{3FB7C7FB-0B64-4C7F-B856-6CEA1DB82BE8}"/>
                </a:ext>
              </a:extLst>
            </p:cNvPr>
            <p:cNvSpPr/>
            <p:nvPr/>
          </p:nvSpPr>
          <p:spPr>
            <a:xfrm>
              <a:off x="614169" y="151134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 name="פרצוף מחייך 2">
              <a:extLst>
                <a:ext uri="{FF2B5EF4-FFF2-40B4-BE49-F238E27FC236}">
                  <a16:creationId xmlns:a16="http://schemas.microsoft.com/office/drawing/2014/main" id="{A0F41135-3634-40E0-BEEA-0B88FFDDB0C4}"/>
                </a:ext>
              </a:extLst>
            </p:cNvPr>
            <p:cNvSpPr/>
            <p:nvPr/>
          </p:nvSpPr>
          <p:spPr>
            <a:xfrm>
              <a:off x="1302146" y="89397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 name="פרצוף מחייך 3">
              <a:extLst>
                <a:ext uri="{FF2B5EF4-FFF2-40B4-BE49-F238E27FC236}">
                  <a16:creationId xmlns:a16="http://schemas.microsoft.com/office/drawing/2014/main" id="{B4B4ECC2-EF64-44CB-BD8D-7E35A30039A2}"/>
                </a:ext>
              </a:extLst>
            </p:cNvPr>
            <p:cNvSpPr/>
            <p:nvPr/>
          </p:nvSpPr>
          <p:spPr>
            <a:xfrm>
              <a:off x="1894329" y="89397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 name="פרצוף מחייך 4">
              <a:extLst>
                <a:ext uri="{FF2B5EF4-FFF2-40B4-BE49-F238E27FC236}">
                  <a16:creationId xmlns:a16="http://schemas.microsoft.com/office/drawing/2014/main" id="{AB547F57-67EE-42FC-A6DA-345688A106B6}"/>
                </a:ext>
              </a:extLst>
            </p:cNvPr>
            <p:cNvSpPr/>
            <p:nvPr/>
          </p:nvSpPr>
          <p:spPr>
            <a:xfrm>
              <a:off x="2509197" y="89397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6" name="פרצוף מחייך 5">
              <a:extLst>
                <a:ext uri="{FF2B5EF4-FFF2-40B4-BE49-F238E27FC236}">
                  <a16:creationId xmlns:a16="http://schemas.microsoft.com/office/drawing/2014/main" id="{E048DF65-6182-4019-ADEE-63AF614257F9}"/>
                </a:ext>
              </a:extLst>
            </p:cNvPr>
            <p:cNvSpPr/>
            <p:nvPr/>
          </p:nvSpPr>
          <p:spPr>
            <a:xfrm>
              <a:off x="649003" y="89397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 name="פרצוף מחייך 6">
              <a:extLst>
                <a:ext uri="{FF2B5EF4-FFF2-40B4-BE49-F238E27FC236}">
                  <a16:creationId xmlns:a16="http://schemas.microsoft.com/office/drawing/2014/main" id="{48E51077-B18C-4125-A28B-AAEA71C52A18}"/>
                </a:ext>
              </a:extLst>
            </p:cNvPr>
            <p:cNvSpPr/>
            <p:nvPr/>
          </p:nvSpPr>
          <p:spPr>
            <a:xfrm>
              <a:off x="1245845" y="151134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8" name="פרצוף מחייך 7">
              <a:extLst>
                <a:ext uri="{FF2B5EF4-FFF2-40B4-BE49-F238E27FC236}">
                  <a16:creationId xmlns:a16="http://schemas.microsoft.com/office/drawing/2014/main" id="{C933F341-FE2E-49D4-9EAF-AC62ABDFB147}"/>
                </a:ext>
              </a:extLst>
            </p:cNvPr>
            <p:cNvSpPr/>
            <p:nvPr/>
          </p:nvSpPr>
          <p:spPr>
            <a:xfrm>
              <a:off x="1877521" y="151134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9" name="פרצוף מחייך 8">
              <a:extLst>
                <a:ext uri="{FF2B5EF4-FFF2-40B4-BE49-F238E27FC236}">
                  <a16:creationId xmlns:a16="http://schemas.microsoft.com/office/drawing/2014/main" id="{14A89559-F08B-476A-A130-1EF8AAE1FB64}"/>
                </a:ext>
              </a:extLst>
            </p:cNvPr>
            <p:cNvSpPr/>
            <p:nvPr/>
          </p:nvSpPr>
          <p:spPr>
            <a:xfrm>
              <a:off x="626309" y="215826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1" name="פרצוף מחייך 10">
              <a:extLst>
                <a:ext uri="{FF2B5EF4-FFF2-40B4-BE49-F238E27FC236}">
                  <a16:creationId xmlns:a16="http://schemas.microsoft.com/office/drawing/2014/main" id="{2321B35F-1029-4838-A9C1-57FDF5B69113}"/>
                </a:ext>
              </a:extLst>
            </p:cNvPr>
            <p:cNvSpPr/>
            <p:nvPr/>
          </p:nvSpPr>
          <p:spPr>
            <a:xfrm>
              <a:off x="2509197" y="151134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6" name="מלבן: פינות מעוגלות 45">
              <a:extLst>
                <a:ext uri="{FF2B5EF4-FFF2-40B4-BE49-F238E27FC236}">
                  <a16:creationId xmlns:a16="http://schemas.microsoft.com/office/drawing/2014/main" id="{C82ACC27-B235-409E-B346-A47F7DEFD2FA}"/>
                </a:ext>
              </a:extLst>
            </p:cNvPr>
            <p:cNvSpPr/>
            <p:nvPr/>
          </p:nvSpPr>
          <p:spPr>
            <a:xfrm>
              <a:off x="559740" y="634774"/>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1" name="תיבת טקסט 50">
              <a:extLst>
                <a:ext uri="{FF2B5EF4-FFF2-40B4-BE49-F238E27FC236}">
                  <a16:creationId xmlns:a16="http://schemas.microsoft.com/office/drawing/2014/main" id="{268F415B-8525-4E67-AC43-CC5E2A81BD88}"/>
                </a:ext>
              </a:extLst>
            </p:cNvPr>
            <p:cNvSpPr txBox="1"/>
            <p:nvPr/>
          </p:nvSpPr>
          <p:spPr>
            <a:xfrm>
              <a:off x="2062102" y="241155"/>
              <a:ext cx="1395819" cy="523220"/>
            </a:xfrm>
            <a:prstGeom prst="rect">
              <a:avLst/>
            </a:prstGeom>
            <a:noFill/>
          </p:spPr>
          <p:txBody>
            <a:bodyPr wrap="square" rtlCol="1">
              <a:spAutoFit/>
            </a:bodyPr>
            <a:lstStyle/>
            <a:p>
              <a:r>
                <a:rPr lang="he-IL" sz="2800" dirty="0"/>
                <a:t> ב</a:t>
              </a:r>
            </a:p>
          </p:txBody>
        </p:sp>
        <p:sp>
          <p:nvSpPr>
            <p:cNvPr id="73" name="פרצוף מחייך 72">
              <a:extLst>
                <a:ext uri="{FF2B5EF4-FFF2-40B4-BE49-F238E27FC236}">
                  <a16:creationId xmlns:a16="http://schemas.microsoft.com/office/drawing/2014/main" id="{CA556997-DEDD-E974-0843-224C8D313C5F}"/>
                </a:ext>
              </a:extLst>
            </p:cNvPr>
            <p:cNvSpPr/>
            <p:nvPr/>
          </p:nvSpPr>
          <p:spPr>
            <a:xfrm>
              <a:off x="1909650" y="2158264"/>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74" name="פרצוף מחייך 73">
              <a:extLst>
                <a:ext uri="{FF2B5EF4-FFF2-40B4-BE49-F238E27FC236}">
                  <a16:creationId xmlns:a16="http://schemas.microsoft.com/office/drawing/2014/main" id="{40196AE0-CA0E-08AE-B741-472A64E74711}"/>
                </a:ext>
              </a:extLst>
            </p:cNvPr>
            <p:cNvSpPr/>
            <p:nvPr/>
          </p:nvSpPr>
          <p:spPr>
            <a:xfrm>
              <a:off x="1251338" y="214235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2" name="פרצוף מחייך 11">
              <a:extLst>
                <a:ext uri="{FF2B5EF4-FFF2-40B4-BE49-F238E27FC236}">
                  <a16:creationId xmlns:a16="http://schemas.microsoft.com/office/drawing/2014/main" id="{F7F2E15F-A817-6B8E-46F6-72F2B7B5774B}"/>
                </a:ext>
              </a:extLst>
            </p:cNvPr>
            <p:cNvSpPr/>
            <p:nvPr/>
          </p:nvSpPr>
          <p:spPr>
            <a:xfrm>
              <a:off x="2509197" y="2128718"/>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grpSp>
        <p:nvGrpSpPr>
          <p:cNvPr id="57" name="א">
            <a:extLst>
              <a:ext uri="{FF2B5EF4-FFF2-40B4-BE49-F238E27FC236}">
                <a16:creationId xmlns:a16="http://schemas.microsoft.com/office/drawing/2014/main" id="{15EB1BCD-307F-18D6-9F49-2BEF1F46C405}"/>
              </a:ext>
            </a:extLst>
          </p:cNvPr>
          <p:cNvGrpSpPr/>
          <p:nvPr/>
        </p:nvGrpSpPr>
        <p:grpSpPr>
          <a:xfrm>
            <a:off x="4220916" y="138421"/>
            <a:ext cx="2760512" cy="2948444"/>
            <a:chOff x="4220916" y="138421"/>
            <a:chExt cx="2760512" cy="2948444"/>
          </a:xfrm>
        </p:grpSpPr>
        <p:sp>
          <p:nvSpPr>
            <p:cNvPr id="13" name="פרצוף מחייך 12">
              <a:extLst>
                <a:ext uri="{FF2B5EF4-FFF2-40B4-BE49-F238E27FC236}">
                  <a16:creationId xmlns:a16="http://schemas.microsoft.com/office/drawing/2014/main" id="{735DB69E-044E-4ACD-BB03-65DC115F8612}"/>
                </a:ext>
              </a:extLst>
            </p:cNvPr>
            <p:cNvSpPr/>
            <p:nvPr/>
          </p:nvSpPr>
          <p:spPr>
            <a:xfrm>
              <a:off x="4433609" y="717928"/>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4" name="פרצוף מחייך 13">
              <a:extLst>
                <a:ext uri="{FF2B5EF4-FFF2-40B4-BE49-F238E27FC236}">
                  <a16:creationId xmlns:a16="http://schemas.microsoft.com/office/drawing/2014/main" id="{F6940648-9352-45A1-AEDC-C372528795AC}"/>
                </a:ext>
              </a:extLst>
            </p:cNvPr>
            <p:cNvSpPr/>
            <p:nvPr/>
          </p:nvSpPr>
          <p:spPr>
            <a:xfrm>
              <a:off x="4997329" y="70571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6" name="פרצוף מחייך 15">
              <a:extLst>
                <a:ext uri="{FF2B5EF4-FFF2-40B4-BE49-F238E27FC236}">
                  <a16:creationId xmlns:a16="http://schemas.microsoft.com/office/drawing/2014/main" id="{015AA595-254F-43B6-BFAA-F6ECBACE8360}"/>
                </a:ext>
              </a:extLst>
            </p:cNvPr>
            <p:cNvSpPr/>
            <p:nvPr/>
          </p:nvSpPr>
          <p:spPr>
            <a:xfrm>
              <a:off x="6049715" y="127963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7" name="פרצוף מחייך 16">
              <a:extLst>
                <a:ext uri="{FF2B5EF4-FFF2-40B4-BE49-F238E27FC236}">
                  <a16:creationId xmlns:a16="http://schemas.microsoft.com/office/drawing/2014/main" id="{A7ACB3BF-36D9-4677-8B41-78222DCEE76B}"/>
                </a:ext>
              </a:extLst>
            </p:cNvPr>
            <p:cNvSpPr/>
            <p:nvPr/>
          </p:nvSpPr>
          <p:spPr>
            <a:xfrm>
              <a:off x="5501075" y="127963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8" name="פרצוף מחייך 17">
              <a:extLst>
                <a:ext uri="{FF2B5EF4-FFF2-40B4-BE49-F238E27FC236}">
                  <a16:creationId xmlns:a16="http://schemas.microsoft.com/office/drawing/2014/main" id="{AF4E029B-FC5D-463A-A747-71733448A54D}"/>
                </a:ext>
              </a:extLst>
            </p:cNvPr>
            <p:cNvSpPr/>
            <p:nvPr/>
          </p:nvSpPr>
          <p:spPr>
            <a:xfrm>
              <a:off x="4904538" y="1292698"/>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19" name="פרצוף מחייך 18">
              <a:extLst>
                <a:ext uri="{FF2B5EF4-FFF2-40B4-BE49-F238E27FC236}">
                  <a16:creationId xmlns:a16="http://schemas.microsoft.com/office/drawing/2014/main" id="{E4B73776-268E-458C-9746-23352FC4E505}"/>
                </a:ext>
              </a:extLst>
            </p:cNvPr>
            <p:cNvSpPr/>
            <p:nvPr/>
          </p:nvSpPr>
          <p:spPr>
            <a:xfrm>
              <a:off x="4379847" y="1292698"/>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0" name="פרצוף מחייך 19">
              <a:extLst>
                <a:ext uri="{FF2B5EF4-FFF2-40B4-BE49-F238E27FC236}">
                  <a16:creationId xmlns:a16="http://schemas.microsoft.com/office/drawing/2014/main" id="{BB22FD32-E824-4011-A382-7D570C8F69FC}"/>
                </a:ext>
              </a:extLst>
            </p:cNvPr>
            <p:cNvSpPr/>
            <p:nvPr/>
          </p:nvSpPr>
          <p:spPr>
            <a:xfrm>
              <a:off x="4366784" y="18892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1" name="פרצוף מחייך 20">
              <a:extLst>
                <a:ext uri="{FF2B5EF4-FFF2-40B4-BE49-F238E27FC236}">
                  <a16:creationId xmlns:a16="http://schemas.microsoft.com/office/drawing/2014/main" id="{05517D24-80F7-4C00-A617-A4415F8E6CB2}"/>
                </a:ext>
              </a:extLst>
            </p:cNvPr>
            <p:cNvSpPr/>
            <p:nvPr/>
          </p:nvSpPr>
          <p:spPr>
            <a:xfrm>
              <a:off x="4927761" y="18892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2" name="פרצוף מחייך 21">
              <a:extLst>
                <a:ext uri="{FF2B5EF4-FFF2-40B4-BE49-F238E27FC236}">
                  <a16:creationId xmlns:a16="http://schemas.microsoft.com/office/drawing/2014/main" id="{C8824FAD-5635-4D00-9764-C18EE40486E2}"/>
                </a:ext>
              </a:extLst>
            </p:cNvPr>
            <p:cNvSpPr/>
            <p:nvPr/>
          </p:nvSpPr>
          <p:spPr>
            <a:xfrm>
              <a:off x="5488738" y="18892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3" name="פרצוף מחייך 22">
              <a:extLst>
                <a:ext uri="{FF2B5EF4-FFF2-40B4-BE49-F238E27FC236}">
                  <a16:creationId xmlns:a16="http://schemas.microsoft.com/office/drawing/2014/main" id="{2F5835DB-0FD5-4511-A4F1-3E189CAF4FA0}"/>
                </a:ext>
              </a:extLst>
            </p:cNvPr>
            <p:cNvSpPr/>
            <p:nvPr/>
          </p:nvSpPr>
          <p:spPr>
            <a:xfrm>
              <a:off x="6049715" y="18892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5" name="מלבן: פינות מעוגלות 44">
              <a:extLst>
                <a:ext uri="{FF2B5EF4-FFF2-40B4-BE49-F238E27FC236}">
                  <a16:creationId xmlns:a16="http://schemas.microsoft.com/office/drawing/2014/main" id="{448A9D0C-5026-4F49-9F12-C67D10FE6AD1}"/>
                </a:ext>
              </a:extLst>
            </p:cNvPr>
            <p:cNvSpPr/>
            <p:nvPr/>
          </p:nvSpPr>
          <p:spPr>
            <a:xfrm>
              <a:off x="4220916" y="566865"/>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0" name="תיבת טקסט 49">
              <a:extLst>
                <a:ext uri="{FF2B5EF4-FFF2-40B4-BE49-F238E27FC236}">
                  <a16:creationId xmlns:a16="http://schemas.microsoft.com/office/drawing/2014/main" id="{5419ADDD-E249-4D02-A3F4-7EF0927717D9}"/>
                </a:ext>
              </a:extLst>
            </p:cNvPr>
            <p:cNvSpPr txBox="1"/>
            <p:nvPr/>
          </p:nvSpPr>
          <p:spPr>
            <a:xfrm>
              <a:off x="5585609" y="138421"/>
              <a:ext cx="1395819" cy="523220"/>
            </a:xfrm>
            <a:prstGeom prst="rect">
              <a:avLst/>
            </a:prstGeom>
            <a:noFill/>
          </p:spPr>
          <p:txBody>
            <a:bodyPr wrap="square" rtlCol="1">
              <a:spAutoFit/>
            </a:bodyPr>
            <a:lstStyle/>
            <a:p>
              <a:r>
                <a:rPr lang="he-IL" sz="2800" dirty="0"/>
                <a:t> א</a:t>
              </a:r>
            </a:p>
          </p:txBody>
        </p:sp>
        <p:sp>
          <p:nvSpPr>
            <p:cNvPr id="15" name="פרצוף מחייך 14">
              <a:extLst>
                <a:ext uri="{FF2B5EF4-FFF2-40B4-BE49-F238E27FC236}">
                  <a16:creationId xmlns:a16="http://schemas.microsoft.com/office/drawing/2014/main" id="{A454DA6B-7789-DC32-0DBE-8CEFA54013DD}"/>
                </a:ext>
              </a:extLst>
            </p:cNvPr>
            <p:cNvSpPr/>
            <p:nvPr/>
          </p:nvSpPr>
          <p:spPr>
            <a:xfrm>
              <a:off x="6049715" y="249883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1" name="פרצוף מחייך 30">
              <a:extLst>
                <a:ext uri="{FF2B5EF4-FFF2-40B4-BE49-F238E27FC236}">
                  <a16:creationId xmlns:a16="http://schemas.microsoft.com/office/drawing/2014/main" id="{420D0A26-9D0A-8EEC-B415-90770EA8585B}"/>
                </a:ext>
              </a:extLst>
            </p:cNvPr>
            <p:cNvSpPr/>
            <p:nvPr/>
          </p:nvSpPr>
          <p:spPr>
            <a:xfrm>
              <a:off x="5501075" y="249883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grpSp>
        <p:nvGrpSpPr>
          <p:cNvPr id="58" name="ד">
            <a:extLst>
              <a:ext uri="{FF2B5EF4-FFF2-40B4-BE49-F238E27FC236}">
                <a16:creationId xmlns:a16="http://schemas.microsoft.com/office/drawing/2014/main" id="{83AB435F-36C7-FC14-605F-A8506966D28A}"/>
              </a:ext>
            </a:extLst>
          </p:cNvPr>
          <p:cNvGrpSpPr/>
          <p:nvPr/>
        </p:nvGrpSpPr>
        <p:grpSpPr>
          <a:xfrm>
            <a:off x="640160" y="3635288"/>
            <a:ext cx="2708206" cy="2824805"/>
            <a:chOff x="640160" y="3635288"/>
            <a:chExt cx="2708206" cy="2824805"/>
          </a:xfrm>
        </p:grpSpPr>
        <p:sp>
          <p:nvSpPr>
            <p:cNvPr id="30" name="פרצוף מחייך 29">
              <a:extLst>
                <a:ext uri="{FF2B5EF4-FFF2-40B4-BE49-F238E27FC236}">
                  <a16:creationId xmlns:a16="http://schemas.microsoft.com/office/drawing/2014/main" id="{6041C9E4-7FD9-42EB-A7E2-E43B762633C5}"/>
                </a:ext>
              </a:extLst>
            </p:cNvPr>
            <p:cNvSpPr/>
            <p:nvPr/>
          </p:nvSpPr>
          <p:spPr>
            <a:xfrm>
              <a:off x="760349" y="40849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2" name="פרצוף מחייך 31">
              <a:extLst>
                <a:ext uri="{FF2B5EF4-FFF2-40B4-BE49-F238E27FC236}">
                  <a16:creationId xmlns:a16="http://schemas.microsoft.com/office/drawing/2014/main" id="{B01614AE-A59D-4105-85CB-FA940C35F6CF}"/>
                </a:ext>
              </a:extLst>
            </p:cNvPr>
            <p:cNvSpPr/>
            <p:nvPr/>
          </p:nvSpPr>
          <p:spPr>
            <a:xfrm>
              <a:off x="1305079" y="40849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3" name="פרצוף מחייך 32">
              <a:extLst>
                <a:ext uri="{FF2B5EF4-FFF2-40B4-BE49-F238E27FC236}">
                  <a16:creationId xmlns:a16="http://schemas.microsoft.com/office/drawing/2014/main" id="{329AEA67-B712-434C-A517-C068CF48D301}"/>
                </a:ext>
              </a:extLst>
            </p:cNvPr>
            <p:cNvSpPr/>
            <p:nvPr/>
          </p:nvSpPr>
          <p:spPr>
            <a:xfrm>
              <a:off x="1922890" y="465751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4" name="פרצוף מחייך 33">
              <a:extLst>
                <a:ext uri="{FF2B5EF4-FFF2-40B4-BE49-F238E27FC236}">
                  <a16:creationId xmlns:a16="http://schemas.microsoft.com/office/drawing/2014/main" id="{945F7673-6C83-4EA9-B797-22EC267F749C}"/>
                </a:ext>
              </a:extLst>
            </p:cNvPr>
            <p:cNvSpPr/>
            <p:nvPr/>
          </p:nvSpPr>
          <p:spPr>
            <a:xfrm>
              <a:off x="1360809" y="465751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5" name="פרצוף מחייך 34">
              <a:extLst>
                <a:ext uri="{FF2B5EF4-FFF2-40B4-BE49-F238E27FC236}">
                  <a16:creationId xmlns:a16="http://schemas.microsoft.com/office/drawing/2014/main" id="{3E68AD63-91CB-453F-8F89-D3B05F6514B9}"/>
                </a:ext>
              </a:extLst>
            </p:cNvPr>
            <p:cNvSpPr/>
            <p:nvPr/>
          </p:nvSpPr>
          <p:spPr>
            <a:xfrm>
              <a:off x="798728" y="465751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6" name="פרצוף מחייך 35">
              <a:extLst>
                <a:ext uri="{FF2B5EF4-FFF2-40B4-BE49-F238E27FC236}">
                  <a16:creationId xmlns:a16="http://schemas.microsoft.com/office/drawing/2014/main" id="{D2A4CD20-B945-42C2-A42C-0BFA92680CAC}"/>
                </a:ext>
              </a:extLst>
            </p:cNvPr>
            <p:cNvSpPr/>
            <p:nvPr/>
          </p:nvSpPr>
          <p:spPr>
            <a:xfrm>
              <a:off x="2484972" y="4657515"/>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7" name="פרצוף מחייך 36">
              <a:extLst>
                <a:ext uri="{FF2B5EF4-FFF2-40B4-BE49-F238E27FC236}">
                  <a16:creationId xmlns:a16="http://schemas.microsoft.com/office/drawing/2014/main" id="{D0828C60-BAE9-4EB4-9F69-C8FA16A3F52A}"/>
                </a:ext>
              </a:extLst>
            </p:cNvPr>
            <p:cNvSpPr/>
            <p:nvPr/>
          </p:nvSpPr>
          <p:spPr>
            <a:xfrm>
              <a:off x="1884511" y="40849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8" name="פרצוף מחייך 37">
              <a:extLst>
                <a:ext uri="{FF2B5EF4-FFF2-40B4-BE49-F238E27FC236}">
                  <a16:creationId xmlns:a16="http://schemas.microsoft.com/office/drawing/2014/main" id="{F90EE5D0-A303-41CC-8A52-A619A4045929}"/>
                </a:ext>
              </a:extLst>
            </p:cNvPr>
            <p:cNvSpPr/>
            <p:nvPr/>
          </p:nvSpPr>
          <p:spPr>
            <a:xfrm>
              <a:off x="1922890" y="528949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39" name="פרצוף מחייך 38">
              <a:extLst>
                <a:ext uri="{FF2B5EF4-FFF2-40B4-BE49-F238E27FC236}">
                  <a16:creationId xmlns:a16="http://schemas.microsoft.com/office/drawing/2014/main" id="{64DD6679-30F8-4F4E-8944-167249F7402D}"/>
                </a:ext>
              </a:extLst>
            </p:cNvPr>
            <p:cNvSpPr/>
            <p:nvPr/>
          </p:nvSpPr>
          <p:spPr>
            <a:xfrm>
              <a:off x="1360498" y="528949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0" name="פרצוף מחייך 39">
              <a:extLst>
                <a:ext uri="{FF2B5EF4-FFF2-40B4-BE49-F238E27FC236}">
                  <a16:creationId xmlns:a16="http://schemas.microsoft.com/office/drawing/2014/main" id="{0290458C-8784-446A-83D1-BF0831D56E92}"/>
                </a:ext>
              </a:extLst>
            </p:cNvPr>
            <p:cNvSpPr/>
            <p:nvPr/>
          </p:nvSpPr>
          <p:spPr>
            <a:xfrm>
              <a:off x="798728" y="5289490"/>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7" name="מלבן: פינות מעוגלות 46">
              <a:extLst>
                <a:ext uri="{FF2B5EF4-FFF2-40B4-BE49-F238E27FC236}">
                  <a16:creationId xmlns:a16="http://schemas.microsoft.com/office/drawing/2014/main" id="{3B490227-E433-44FA-A999-996ADAEBB333}"/>
                </a:ext>
              </a:extLst>
            </p:cNvPr>
            <p:cNvSpPr/>
            <p:nvPr/>
          </p:nvSpPr>
          <p:spPr>
            <a:xfrm>
              <a:off x="640160" y="3940093"/>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3" name="תיבת טקסט 52">
              <a:extLst>
                <a:ext uri="{FF2B5EF4-FFF2-40B4-BE49-F238E27FC236}">
                  <a16:creationId xmlns:a16="http://schemas.microsoft.com/office/drawing/2014/main" id="{C5264000-2370-4D2F-9AD6-768EE4C61FEC}"/>
                </a:ext>
              </a:extLst>
            </p:cNvPr>
            <p:cNvSpPr txBox="1"/>
            <p:nvPr/>
          </p:nvSpPr>
          <p:spPr>
            <a:xfrm>
              <a:off x="1952547" y="3635288"/>
              <a:ext cx="1395819" cy="523220"/>
            </a:xfrm>
            <a:prstGeom prst="rect">
              <a:avLst/>
            </a:prstGeom>
            <a:noFill/>
          </p:spPr>
          <p:txBody>
            <a:bodyPr wrap="square" rtlCol="1">
              <a:spAutoFit/>
            </a:bodyPr>
            <a:lstStyle/>
            <a:p>
              <a:r>
                <a:rPr lang="he-IL" sz="2800" dirty="0"/>
                <a:t>ד</a:t>
              </a:r>
            </a:p>
          </p:txBody>
        </p:sp>
        <p:sp>
          <p:nvSpPr>
            <p:cNvPr id="43" name="פרצוף מחייך 42">
              <a:extLst>
                <a:ext uri="{FF2B5EF4-FFF2-40B4-BE49-F238E27FC236}">
                  <a16:creationId xmlns:a16="http://schemas.microsoft.com/office/drawing/2014/main" id="{0E02CC96-F3DD-5CA3-0F66-310C87086C53}"/>
                </a:ext>
              </a:extLst>
            </p:cNvPr>
            <p:cNvSpPr/>
            <p:nvPr/>
          </p:nvSpPr>
          <p:spPr>
            <a:xfrm>
              <a:off x="1894329" y="5874791"/>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4" name="פרצוף מחייך 43">
              <a:extLst>
                <a:ext uri="{FF2B5EF4-FFF2-40B4-BE49-F238E27FC236}">
                  <a16:creationId xmlns:a16="http://schemas.microsoft.com/office/drawing/2014/main" id="{765D27C9-E4E2-7B11-3FA1-CE4B13AD3D9E}"/>
                </a:ext>
              </a:extLst>
            </p:cNvPr>
            <p:cNvSpPr/>
            <p:nvPr/>
          </p:nvSpPr>
          <p:spPr>
            <a:xfrm>
              <a:off x="2529037" y="5854119"/>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grpSp>
        <p:nvGrpSpPr>
          <p:cNvPr id="59" name="ג">
            <a:extLst>
              <a:ext uri="{FF2B5EF4-FFF2-40B4-BE49-F238E27FC236}">
                <a16:creationId xmlns:a16="http://schemas.microsoft.com/office/drawing/2014/main" id="{22DAC8FA-B5D7-1215-3BB8-087BC91F57AF}"/>
              </a:ext>
            </a:extLst>
          </p:cNvPr>
          <p:cNvGrpSpPr/>
          <p:nvPr/>
        </p:nvGrpSpPr>
        <p:grpSpPr>
          <a:xfrm>
            <a:off x="4326255" y="3561713"/>
            <a:ext cx="2776310" cy="2894363"/>
            <a:chOff x="4326255" y="3561713"/>
            <a:chExt cx="2776310" cy="2894363"/>
          </a:xfrm>
        </p:grpSpPr>
        <p:sp>
          <p:nvSpPr>
            <p:cNvPr id="52" name="תיבת טקסט 51">
              <a:extLst>
                <a:ext uri="{FF2B5EF4-FFF2-40B4-BE49-F238E27FC236}">
                  <a16:creationId xmlns:a16="http://schemas.microsoft.com/office/drawing/2014/main" id="{22E33DAB-3CB7-4444-98EF-E0E1488243B8}"/>
                </a:ext>
              </a:extLst>
            </p:cNvPr>
            <p:cNvSpPr txBox="1"/>
            <p:nvPr/>
          </p:nvSpPr>
          <p:spPr>
            <a:xfrm>
              <a:off x="5706746" y="3561713"/>
              <a:ext cx="1395819" cy="523220"/>
            </a:xfrm>
            <a:prstGeom prst="rect">
              <a:avLst/>
            </a:prstGeom>
            <a:noFill/>
          </p:spPr>
          <p:txBody>
            <a:bodyPr wrap="square" rtlCol="1">
              <a:spAutoFit/>
            </a:bodyPr>
            <a:lstStyle/>
            <a:p>
              <a:r>
                <a:rPr lang="he-IL" sz="2800" dirty="0"/>
                <a:t> ג</a:t>
              </a:r>
            </a:p>
          </p:txBody>
        </p:sp>
        <p:sp>
          <p:nvSpPr>
            <p:cNvPr id="24" name="פרצוף מחייך 23">
              <a:extLst>
                <a:ext uri="{FF2B5EF4-FFF2-40B4-BE49-F238E27FC236}">
                  <a16:creationId xmlns:a16="http://schemas.microsoft.com/office/drawing/2014/main" id="{991168E4-D0A7-411B-81F0-00C736E8F191}"/>
                </a:ext>
              </a:extLst>
            </p:cNvPr>
            <p:cNvSpPr/>
            <p:nvPr/>
          </p:nvSpPr>
          <p:spPr>
            <a:xfrm>
              <a:off x="5014868" y="4254412"/>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5" name="פרצוף מחייך 24">
              <a:extLst>
                <a:ext uri="{FF2B5EF4-FFF2-40B4-BE49-F238E27FC236}">
                  <a16:creationId xmlns:a16="http://schemas.microsoft.com/office/drawing/2014/main" id="{88462B8C-7588-4EAA-A324-6284BAE1A558}"/>
                </a:ext>
              </a:extLst>
            </p:cNvPr>
            <p:cNvSpPr/>
            <p:nvPr/>
          </p:nvSpPr>
          <p:spPr>
            <a:xfrm>
              <a:off x="5641295" y="4254412"/>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6" name="פרצוף מחייך 25">
              <a:extLst>
                <a:ext uri="{FF2B5EF4-FFF2-40B4-BE49-F238E27FC236}">
                  <a16:creationId xmlns:a16="http://schemas.microsoft.com/office/drawing/2014/main" id="{39EDA99B-E222-41C2-85D2-108CB4FCD2F7}"/>
                </a:ext>
              </a:extLst>
            </p:cNvPr>
            <p:cNvSpPr/>
            <p:nvPr/>
          </p:nvSpPr>
          <p:spPr>
            <a:xfrm>
              <a:off x="6267723" y="4254412"/>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7" name="פרצוף מחייך 26">
              <a:extLst>
                <a:ext uri="{FF2B5EF4-FFF2-40B4-BE49-F238E27FC236}">
                  <a16:creationId xmlns:a16="http://schemas.microsoft.com/office/drawing/2014/main" id="{F28DF227-92B7-44E1-9D31-67FD6B83048E}"/>
                </a:ext>
              </a:extLst>
            </p:cNvPr>
            <p:cNvSpPr/>
            <p:nvPr/>
          </p:nvSpPr>
          <p:spPr>
            <a:xfrm>
              <a:off x="5715161" y="4844846"/>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8" name="פרצוף מחייך 27">
              <a:extLst>
                <a:ext uri="{FF2B5EF4-FFF2-40B4-BE49-F238E27FC236}">
                  <a16:creationId xmlns:a16="http://schemas.microsoft.com/office/drawing/2014/main" id="{2B45F254-F81E-4235-A074-7C97610A1D4E}"/>
                </a:ext>
              </a:extLst>
            </p:cNvPr>
            <p:cNvSpPr/>
            <p:nvPr/>
          </p:nvSpPr>
          <p:spPr>
            <a:xfrm>
              <a:off x="5069029" y="4832927"/>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29" name="פרצוף מחייך 28">
              <a:extLst>
                <a:ext uri="{FF2B5EF4-FFF2-40B4-BE49-F238E27FC236}">
                  <a16:creationId xmlns:a16="http://schemas.microsoft.com/office/drawing/2014/main" id="{ABC9A2DA-FA67-4412-B424-193D5CC43339}"/>
                </a:ext>
              </a:extLst>
            </p:cNvPr>
            <p:cNvSpPr/>
            <p:nvPr/>
          </p:nvSpPr>
          <p:spPr>
            <a:xfrm>
              <a:off x="4451692" y="4827333"/>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1" name="פרצוף מחייך 40">
              <a:extLst>
                <a:ext uri="{FF2B5EF4-FFF2-40B4-BE49-F238E27FC236}">
                  <a16:creationId xmlns:a16="http://schemas.microsoft.com/office/drawing/2014/main" id="{677EA212-AA44-4DC9-B3D0-0629110BC149}"/>
                </a:ext>
              </a:extLst>
            </p:cNvPr>
            <p:cNvSpPr/>
            <p:nvPr/>
          </p:nvSpPr>
          <p:spPr>
            <a:xfrm>
              <a:off x="4762150" y="5326683"/>
              <a:ext cx="439239"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48" name="מלבן: פינות מעוגלות 47">
              <a:extLst>
                <a:ext uri="{FF2B5EF4-FFF2-40B4-BE49-F238E27FC236}">
                  <a16:creationId xmlns:a16="http://schemas.microsoft.com/office/drawing/2014/main" id="{50D37357-6E27-4996-8C42-DF99D5A540E7}"/>
                </a:ext>
              </a:extLst>
            </p:cNvPr>
            <p:cNvSpPr/>
            <p:nvPr/>
          </p:nvSpPr>
          <p:spPr>
            <a:xfrm>
              <a:off x="4326255" y="3936076"/>
              <a:ext cx="2520000" cy="252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2" name="פרצוף מחייך 41">
              <a:extLst>
                <a:ext uri="{FF2B5EF4-FFF2-40B4-BE49-F238E27FC236}">
                  <a16:creationId xmlns:a16="http://schemas.microsoft.com/office/drawing/2014/main" id="{9AD401A0-9B4A-C36F-F710-FCC49A300972}"/>
                </a:ext>
              </a:extLst>
            </p:cNvPr>
            <p:cNvSpPr/>
            <p:nvPr/>
          </p:nvSpPr>
          <p:spPr>
            <a:xfrm>
              <a:off x="4388441" y="4254412"/>
              <a:ext cx="452846"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4" name="פרצוף מחייך 53">
              <a:extLst>
                <a:ext uri="{FF2B5EF4-FFF2-40B4-BE49-F238E27FC236}">
                  <a16:creationId xmlns:a16="http://schemas.microsoft.com/office/drawing/2014/main" id="{F699BC46-DA71-1A6E-FBB1-16D709DAB58D}"/>
                </a:ext>
              </a:extLst>
            </p:cNvPr>
            <p:cNvSpPr/>
            <p:nvPr/>
          </p:nvSpPr>
          <p:spPr>
            <a:xfrm>
              <a:off x="5421675" y="5325816"/>
              <a:ext cx="439239"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sp>
          <p:nvSpPr>
            <p:cNvPr id="55" name="פרצוף מחייך 54">
              <a:extLst>
                <a:ext uri="{FF2B5EF4-FFF2-40B4-BE49-F238E27FC236}">
                  <a16:creationId xmlns:a16="http://schemas.microsoft.com/office/drawing/2014/main" id="{959A2567-013C-36F8-D4F4-B24AD046F726}"/>
                </a:ext>
              </a:extLst>
            </p:cNvPr>
            <p:cNvSpPr/>
            <p:nvPr/>
          </p:nvSpPr>
          <p:spPr>
            <a:xfrm>
              <a:off x="5130961" y="5859398"/>
              <a:ext cx="439239" cy="478971"/>
            </a:xfrm>
            <a:prstGeom prst="smileyFace">
              <a:avLst/>
            </a:prstGeom>
            <a:solidFill>
              <a:srgbClr val="40C095"/>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1765738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childTnLst>
                          </p:cTn>
                        </p:par>
                      </p:childTnLst>
                    </p:cTn>
                  </p:par>
                </p:childTnLst>
              </p:cTn>
              <p:nextCondLst>
                <p:cond evt="onClick" delay="0">
                  <p:tgtEl>
                    <p:spTgt spid="70"/>
                  </p:tgtEl>
                </p:cond>
              </p:nextCondLst>
            </p:seq>
          </p:childTnLst>
        </p:cTn>
      </p:par>
    </p:tnLst>
    <p:bldLst>
      <p:bldP spid="7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718521" y="2039049"/>
            <a:ext cx="9855065" cy="4357595"/>
          </a:xfrm>
        </p:spPr>
        <p:txBody>
          <a:bodyPr>
            <a:normAutofit fontScale="77500" lnSpcReduction="20000"/>
          </a:bodyPr>
          <a:lstStyle/>
          <a:p>
            <a:pPr>
              <a:lnSpc>
                <a:spcPct val="150000"/>
              </a:lnSpc>
            </a:pPr>
            <a:endParaRPr lang="he-IL" sz="2400" dirty="0"/>
          </a:p>
          <a:p>
            <a:pPr>
              <a:lnSpc>
                <a:spcPct val="150000"/>
              </a:lnSpc>
            </a:pPr>
            <a:r>
              <a:rPr lang="he-IL" sz="2400" dirty="0"/>
              <a:t>השיעור מתחיל בספירה קדימה עד 20, בזיהוי מספרים מוסתרים עד 20 ובסדר בין מספרים בתחום ה־20.</a:t>
            </a:r>
          </a:p>
          <a:p>
            <a:pPr>
              <a:lnSpc>
                <a:spcPct val="150000"/>
              </a:lnSpc>
            </a:pPr>
            <a:r>
              <a:rPr lang="he-IL" sz="2400" dirty="0"/>
              <a:t>נמשיך במיקום מספרים על ישר המספרים על פי הוראה, ובהתאמת מספר לכמות. נמשיך במנייה של כמויות כוכבים. שימו לב, כדאי לאפשר לילדים למנות בדרך שנוחה להם. אפשר ביחידים או בקבוצות. המנייה בקבוצות היא הטרמה לנושא הכפל וכן לספירה בדילוגים – נושא שיילמד בהמשך היחידה. </a:t>
            </a:r>
          </a:p>
          <a:p>
            <a:pPr>
              <a:lnSpc>
                <a:spcPct val="150000"/>
              </a:lnSpc>
            </a:pPr>
            <a:r>
              <a:rPr lang="he-IL" sz="2400" dirty="0"/>
              <a:t>השיעור ממשיך בספירה קדימה ואחורה של רצף המספרים עד 20 ובזיהוי רצפים של רביעיות מספרים – פעילות חשיבתית המזמנת הסתכלות קדימה ואחורה על מספר נתון. השיעור מסתיים בלמידת המושגים 'מספרים סמוכים', 'מספר קודם' ו'מספר עוקב'.</a:t>
            </a: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p:txBody>
          <a:bodyPr/>
          <a:lstStyle/>
          <a:p>
            <a:r>
              <a:rPr lang="he-IL" dirty="0"/>
              <a:t>מספרים </a:t>
            </a:r>
            <a:r>
              <a:rPr lang="he-IL" dirty="0" err="1"/>
              <a:t>מספרים</a:t>
            </a:r>
            <a:endParaRPr lang="he-IL" dirty="0"/>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Tree>
    <p:extLst>
      <p:ext uri="{BB962C8B-B14F-4D97-AF65-F5344CB8AC3E}">
        <p14:creationId xmlns:p14="http://schemas.microsoft.com/office/powerpoint/2010/main" val="4251803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BA016118-ECEF-4D31-B9EE-071DF5CF1C46}"/>
              </a:ext>
            </a:extLst>
          </p:cNvPr>
          <p:cNvSpPr txBox="1"/>
          <p:nvPr/>
        </p:nvSpPr>
        <p:spPr>
          <a:xfrm>
            <a:off x="2126915" y="132791"/>
            <a:ext cx="9891987" cy="954107"/>
          </a:xfrm>
          <a:prstGeom prst="rect">
            <a:avLst/>
          </a:prstGeom>
          <a:noFill/>
        </p:spPr>
        <p:txBody>
          <a:bodyPr wrap="square" rtlCol="1">
            <a:spAutoFit/>
          </a:bodyPr>
          <a:lstStyle/>
          <a:p>
            <a:r>
              <a:rPr lang="he-IL" sz="2800" dirty="0"/>
              <a:t>לַחֲצוּ עַל הַכַּפְתוֹר כְּדֵי לְהַקְפִּיץ אֶת הַכַּדוּר מִמִסְפָּר לְמִסְפָּר.</a:t>
            </a:r>
          </a:p>
          <a:p>
            <a:r>
              <a:rPr lang="he-IL" sz="2800" dirty="0"/>
              <a:t>קִרְאוּ בְּקוֹל אֶת הַמִסְפָּרִים.</a:t>
            </a:r>
          </a:p>
        </p:txBody>
      </p:sp>
      <p:grpSp>
        <p:nvGrpSpPr>
          <p:cNvPr id="5" name="קבוצה 4">
            <a:extLst>
              <a:ext uri="{FF2B5EF4-FFF2-40B4-BE49-F238E27FC236}">
                <a16:creationId xmlns:a16="http://schemas.microsoft.com/office/drawing/2014/main" id="{2CA8B608-B97D-CB0F-7DF9-77549CCCE6C2}"/>
              </a:ext>
            </a:extLst>
          </p:cNvPr>
          <p:cNvGrpSpPr/>
          <p:nvPr/>
        </p:nvGrpSpPr>
        <p:grpSpPr>
          <a:xfrm>
            <a:off x="297889" y="2150603"/>
            <a:ext cx="11596221" cy="3079308"/>
            <a:chOff x="324709" y="2187585"/>
            <a:chExt cx="11596221" cy="3079308"/>
          </a:xfrm>
          <a:solidFill>
            <a:schemeClr val="accent6">
              <a:lumMod val="50000"/>
            </a:schemeClr>
          </a:solidFill>
        </p:grpSpPr>
        <p:sp>
          <p:nvSpPr>
            <p:cNvPr id="24" name="תיבת טקסט 23">
              <a:extLst>
                <a:ext uri="{FF2B5EF4-FFF2-40B4-BE49-F238E27FC236}">
                  <a16:creationId xmlns:a16="http://schemas.microsoft.com/office/drawing/2014/main" id="{A36BB372-FBCE-4236-AC24-0F8B87C58ADE}"/>
                </a:ext>
              </a:extLst>
            </p:cNvPr>
            <p:cNvSpPr txBox="1"/>
            <p:nvPr/>
          </p:nvSpPr>
          <p:spPr>
            <a:xfrm>
              <a:off x="324709" y="2187585"/>
              <a:ext cx="900000" cy="923330"/>
            </a:xfrm>
            <a:prstGeom prst="rect">
              <a:avLst/>
            </a:prstGeom>
            <a:grpFill/>
            <a:ln>
              <a:noFill/>
            </a:ln>
          </p:spPr>
          <p:txBody>
            <a:bodyPr wrap="square" rtlCol="1" anchor="ctr" anchorCtr="1">
              <a:spAutoFit/>
            </a:bodyPr>
            <a:lstStyle/>
            <a:p>
              <a:r>
                <a:rPr lang="he-IL" sz="5400" dirty="0">
                  <a:solidFill>
                    <a:schemeClr val="bg1"/>
                  </a:solidFill>
                </a:rPr>
                <a:t>1</a:t>
              </a:r>
            </a:p>
          </p:txBody>
        </p:sp>
        <p:sp>
          <p:nvSpPr>
            <p:cNvPr id="25" name="תיבת טקסט 24">
              <a:extLst>
                <a:ext uri="{FF2B5EF4-FFF2-40B4-BE49-F238E27FC236}">
                  <a16:creationId xmlns:a16="http://schemas.microsoft.com/office/drawing/2014/main" id="{B5077BB0-768E-49BB-8D67-90C2B7516C10}"/>
                </a:ext>
              </a:extLst>
            </p:cNvPr>
            <p:cNvSpPr txBox="1"/>
            <p:nvPr/>
          </p:nvSpPr>
          <p:spPr>
            <a:xfrm>
              <a:off x="2701647" y="2187585"/>
              <a:ext cx="900000" cy="923330"/>
            </a:xfrm>
            <a:prstGeom prst="rect">
              <a:avLst/>
            </a:prstGeom>
            <a:grpFill/>
            <a:ln>
              <a:noFill/>
            </a:ln>
          </p:spPr>
          <p:txBody>
            <a:bodyPr wrap="square" rtlCol="1" anchor="ctr" anchorCtr="1">
              <a:spAutoFit/>
            </a:bodyPr>
            <a:lstStyle/>
            <a:p>
              <a:r>
                <a:rPr lang="he-IL" sz="5400" dirty="0">
                  <a:solidFill>
                    <a:schemeClr val="bg1"/>
                  </a:solidFill>
                </a:rPr>
                <a:t>3</a:t>
              </a:r>
            </a:p>
          </p:txBody>
        </p:sp>
        <p:sp>
          <p:nvSpPr>
            <p:cNvPr id="26" name="תיבת טקסט 25">
              <a:extLst>
                <a:ext uri="{FF2B5EF4-FFF2-40B4-BE49-F238E27FC236}">
                  <a16:creationId xmlns:a16="http://schemas.microsoft.com/office/drawing/2014/main" id="{EA7FCAB6-076C-4DE3-A7A0-7CEB4B0BE472}"/>
                </a:ext>
              </a:extLst>
            </p:cNvPr>
            <p:cNvSpPr txBox="1"/>
            <p:nvPr/>
          </p:nvSpPr>
          <p:spPr>
            <a:xfrm>
              <a:off x="3890116" y="2187585"/>
              <a:ext cx="900000" cy="923330"/>
            </a:xfrm>
            <a:prstGeom prst="rect">
              <a:avLst/>
            </a:prstGeom>
            <a:grpFill/>
            <a:ln>
              <a:noFill/>
            </a:ln>
          </p:spPr>
          <p:txBody>
            <a:bodyPr wrap="square" rtlCol="1" anchor="ctr" anchorCtr="1">
              <a:spAutoFit/>
            </a:bodyPr>
            <a:lstStyle/>
            <a:p>
              <a:r>
                <a:rPr lang="he-IL" sz="5400" dirty="0">
                  <a:solidFill>
                    <a:schemeClr val="bg1"/>
                  </a:solidFill>
                </a:rPr>
                <a:t>4</a:t>
              </a:r>
            </a:p>
          </p:txBody>
        </p:sp>
        <p:sp>
          <p:nvSpPr>
            <p:cNvPr id="27" name="תיבת טקסט 26">
              <a:extLst>
                <a:ext uri="{FF2B5EF4-FFF2-40B4-BE49-F238E27FC236}">
                  <a16:creationId xmlns:a16="http://schemas.microsoft.com/office/drawing/2014/main" id="{FC6D3B33-8CFE-4698-9E36-74D1922DD49F}"/>
                </a:ext>
              </a:extLst>
            </p:cNvPr>
            <p:cNvSpPr txBox="1"/>
            <p:nvPr/>
          </p:nvSpPr>
          <p:spPr>
            <a:xfrm>
              <a:off x="5078585" y="2187585"/>
              <a:ext cx="900000" cy="923330"/>
            </a:xfrm>
            <a:prstGeom prst="rect">
              <a:avLst/>
            </a:prstGeom>
            <a:grpFill/>
            <a:ln>
              <a:noFill/>
            </a:ln>
          </p:spPr>
          <p:txBody>
            <a:bodyPr wrap="square" rtlCol="1" anchor="ctr" anchorCtr="1">
              <a:spAutoFit/>
            </a:bodyPr>
            <a:lstStyle/>
            <a:p>
              <a:r>
                <a:rPr lang="he-IL" sz="5400" dirty="0">
                  <a:solidFill>
                    <a:schemeClr val="bg1"/>
                  </a:solidFill>
                </a:rPr>
                <a:t>5</a:t>
              </a:r>
            </a:p>
          </p:txBody>
        </p:sp>
        <p:sp>
          <p:nvSpPr>
            <p:cNvPr id="28" name="תיבת טקסט 27">
              <a:extLst>
                <a:ext uri="{FF2B5EF4-FFF2-40B4-BE49-F238E27FC236}">
                  <a16:creationId xmlns:a16="http://schemas.microsoft.com/office/drawing/2014/main" id="{13D7B3F5-B96B-40E1-A7E4-302E61A8E5C0}"/>
                </a:ext>
              </a:extLst>
            </p:cNvPr>
            <p:cNvSpPr txBox="1"/>
            <p:nvPr/>
          </p:nvSpPr>
          <p:spPr>
            <a:xfrm>
              <a:off x="6267054" y="2187585"/>
              <a:ext cx="900000" cy="923330"/>
            </a:xfrm>
            <a:prstGeom prst="rect">
              <a:avLst/>
            </a:prstGeom>
            <a:grpFill/>
            <a:ln>
              <a:noFill/>
            </a:ln>
          </p:spPr>
          <p:txBody>
            <a:bodyPr wrap="square" rtlCol="1" anchor="ctr" anchorCtr="1">
              <a:spAutoFit/>
            </a:bodyPr>
            <a:lstStyle/>
            <a:p>
              <a:r>
                <a:rPr lang="he-IL" sz="5400" dirty="0">
                  <a:solidFill>
                    <a:schemeClr val="bg1"/>
                  </a:solidFill>
                </a:rPr>
                <a:t>6</a:t>
              </a:r>
            </a:p>
          </p:txBody>
        </p:sp>
        <p:sp>
          <p:nvSpPr>
            <p:cNvPr id="31" name="תיבת טקסט 30">
              <a:extLst>
                <a:ext uri="{FF2B5EF4-FFF2-40B4-BE49-F238E27FC236}">
                  <a16:creationId xmlns:a16="http://schemas.microsoft.com/office/drawing/2014/main" id="{3D67425C-B464-4A2D-BC04-98EEB9DABA84}"/>
                </a:ext>
              </a:extLst>
            </p:cNvPr>
            <p:cNvSpPr txBox="1"/>
            <p:nvPr/>
          </p:nvSpPr>
          <p:spPr>
            <a:xfrm>
              <a:off x="9832461" y="2187585"/>
              <a:ext cx="900000" cy="923330"/>
            </a:xfrm>
            <a:prstGeom prst="rect">
              <a:avLst/>
            </a:prstGeom>
            <a:grpFill/>
            <a:ln>
              <a:noFill/>
            </a:ln>
          </p:spPr>
          <p:txBody>
            <a:bodyPr wrap="square" rtlCol="1" anchor="ctr" anchorCtr="1">
              <a:spAutoFit/>
            </a:bodyPr>
            <a:lstStyle/>
            <a:p>
              <a:r>
                <a:rPr lang="he-IL" sz="5400" dirty="0">
                  <a:solidFill>
                    <a:schemeClr val="bg1"/>
                  </a:solidFill>
                </a:rPr>
                <a:t>9</a:t>
              </a:r>
            </a:p>
          </p:txBody>
        </p:sp>
        <p:sp>
          <p:nvSpPr>
            <p:cNvPr id="32" name="תיבת טקסט 31">
              <a:extLst>
                <a:ext uri="{FF2B5EF4-FFF2-40B4-BE49-F238E27FC236}">
                  <a16:creationId xmlns:a16="http://schemas.microsoft.com/office/drawing/2014/main" id="{4FDE62DB-266F-4E82-943C-4E6BA6A2FFF4}"/>
                </a:ext>
              </a:extLst>
            </p:cNvPr>
            <p:cNvSpPr txBox="1"/>
            <p:nvPr/>
          </p:nvSpPr>
          <p:spPr>
            <a:xfrm>
              <a:off x="11020930" y="2187585"/>
              <a:ext cx="900000" cy="923330"/>
            </a:xfrm>
            <a:prstGeom prst="rect">
              <a:avLst/>
            </a:prstGeom>
            <a:grpFill/>
            <a:ln>
              <a:noFill/>
            </a:ln>
          </p:spPr>
          <p:txBody>
            <a:bodyPr wrap="square" rtlCol="1" anchor="ctr" anchorCtr="1">
              <a:spAutoFit/>
            </a:bodyPr>
            <a:lstStyle/>
            <a:p>
              <a:r>
                <a:rPr lang="he-IL" sz="5400" dirty="0">
                  <a:solidFill>
                    <a:schemeClr val="bg1"/>
                  </a:solidFill>
                </a:rPr>
                <a:t>10</a:t>
              </a:r>
            </a:p>
          </p:txBody>
        </p:sp>
        <p:sp>
          <p:nvSpPr>
            <p:cNvPr id="39" name="תיבת טקסט 38">
              <a:extLst>
                <a:ext uri="{FF2B5EF4-FFF2-40B4-BE49-F238E27FC236}">
                  <a16:creationId xmlns:a16="http://schemas.microsoft.com/office/drawing/2014/main" id="{A88D18F3-A678-441D-A006-5FD335FCC909}"/>
                </a:ext>
              </a:extLst>
            </p:cNvPr>
            <p:cNvSpPr txBox="1"/>
            <p:nvPr/>
          </p:nvSpPr>
          <p:spPr>
            <a:xfrm>
              <a:off x="1513178" y="2187585"/>
              <a:ext cx="900000" cy="923330"/>
            </a:xfrm>
            <a:prstGeom prst="rect">
              <a:avLst/>
            </a:prstGeom>
            <a:grpFill/>
            <a:ln>
              <a:noFill/>
            </a:ln>
          </p:spPr>
          <p:txBody>
            <a:bodyPr wrap="square" rtlCol="1" anchor="ctr" anchorCtr="1">
              <a:spAutoFit/>
            </a:bodyPr>
            <a:lstStyle/>
            <a:p>
              <a:r>
                <a:rPr lang="he-IL" sz="5400" dirty="0">
                  <a:solidFill>
                    <a:schemeClr val="bg1"/>
                  </a:solidFill>
                </a:rPr>
                <a:t>2</a:t>
              </a:r>
            </a:p>
          </p:txBody>
        </p:sp>
        <p:sp>
          <p:nvSpPr>
            <p:cNvPr id="6" name="תיבת טקסט 5">
              <a:extLst>
                <a:ext uri="{FF2B5EF4-FFF2-40B4-BE49-F238E27FC236}">
                  <a16:creationId xmlns:a16="http://schemas.microsoft.com/office/drawing/2014/main" id="{ADA6E33E-962C-01C5-C1B4-BEA60F37AB8F}"/>
                </a:ext>
              </a:extLst>
            </p:cNvPr>
            <p:cNvSpPr txBox="1"/>
            <p:nvPr/>
          </p:nvSpPr>
          <p:spPr>
            <a:xfrm>
              <a:off x="8643992" y="2187585"/>
              <a:ext cx="900000" cy="923330"/>
            </a:xfrm>
            <a:prstGeom prst="rect">
              <a:avLst/>
            </a:prstGeom>
            <a:grpFill/>
            <a:ln>
              <a:noFill/>
            </a:ln>
          </p:spPr>
          <p:txBody>
            <a:bodyPr wrap="square" rtlCol="1" anchor="ctr" anchorCtr="1">
              <a:spAutoFit/>
            </a:bodyPr>
            <a:lstStyle/>
            <a:p>
              <a:r>
                <a:rPr lang="he-IL" sz="5400" dirty="0">
                  <a:solidFill>
                    <a:schemeClr val="bg1"/>
                  </a:solidFill>
                </a:rPr>
                <a:t>8</a:t>
              </a:r>
            </a:p>
          </p:txBody>
        </p:sp>
        <p:sp>
          <p:nvSpPr>
            <p:cNvPr id="7" name="תיבת טקסט 6">
              <a:extLst>
                <a:ext uri="{FF2B5EF4-FFF2-40B4-BE49-F238E27FC236}">
                  <a16:creationId xmlns:a16="http://schemas.microsoft.com/office/drawing/2014/main" id="{CD981898-C6CA-9ACE-20A2-7AF1EA8E3652}"/>
                </a:ext>
              </a:extLst>
            </p:cNvPr>
            <p:cNvSpPr txBox="1"/>
            <p:nvPr/>
          </p:nvSpPr>
          <p:spPr>
            <a:xfrm>
              <a:off x="7455523" y="2187585"/>
              <a:ext cx="900000" cy="923330"/>
            </a:xfrm>
            <a:prstGeom prst="rect">
              <a:avLst/>
            </a:prstGeom>
            <a:grpFill/>
            <a:ln>
              <a:noFill/>
            </a:ln>
          </p:spPr>
          <p:txBody>
            <a:bodyPr wrap="square" rtlCol="1" anchor="ctr" anchorCtr="1">
              <a:spAutoFit/>
            </a:bodyPr>
            <a:lstStyle/>
            <a:p>
              <a:r>
                <a:rPr lang="he-IL" sz="5400" dirty="0">
                  <a:solidFill>
                    <a:schemeClr val="bg1"/>
                  </a:solidFill>
                </a:rPr>
                <a:t>7</a:t>
              </a:r>
            </a:p>
          </p:txBody>
        </p:sp>
        <p:sp>
          <p:nvSpPr>
            <p:cNvPr id="33" name="תיבת טקסט 32">
              <a:extLst>
                <a:ext uri="{FF2B5EF4-FFF2-40B4-BE49-F238E27FC236}">
                  <a16:creationId xmlns:a16="http://schemas.microsoft.com/office/drawing/2014/main" id="{81305ADF-E43A-442A-B748-ECEC459C94BA}"/>
                </a:ext>
              </a:extLst>
            </p:cNvPr>
            <p:cNvSpPr txBox="1"/>
            <p:nvPr/>
          </p:nvSpPr>
          <p:spPr>
            <a:xfrm>
              <a:off x="324709" y="4343563"/>
              <a:ext cx="900000" cy="923330"/>
            </a:xfrm>
            <a:prstGeom prst="rect">
              <a:avLst/>
            </a:prstGeom>
            <a:grpFill/>
            <a:ln>
              <a:noFill/>
            </a:ln>
          </p:spPr>
          <p:txBody>
            <a:bodyPr wrap="square" rtlCol="1" anchor="ctr" anchorCtr="1">
              <a:spAutoFit/>
            </a:bodyPr>
            <a:lstStyle/>
            <a:p>
              <a:r>
                <a:rPr lang="he-IL" sz="5400" dirty="0">
                  <a:solidFill>
                    <a:schemeClr val="bg1"/>
                  </a:solidFill>
                </a:rPr>
                <a:t>11</a:t>
              </a:r>
            </a:p>
          </p:txBody>
        </p:sp>
        <p:sp>
          <p:nvSpPr>
            <p:cNvPr id="36" name="תיבת טקסט 35">
              <a:extLst>
                <a:ext uri="{FF2B5EF4-FFF2-40B4-BE49-F238E27FC236}">
                  <a16:creationId xmlns:a16="http://schemas.microsoft.com/office/drawing/2014/main" id="{1F5B2CC6-10A8-468E-A83C-5DA526CC27A5}"/>
                </a:ext>
              </a:extLst>
            </p:cNvPr>
            <p:cNvSpPr txBox="1"/>
            <p:nvPr/>
          </p:nvSpPr>
          <p:spPr>
            <a:xfrm>
              <a:off x="3890116" y="4343563"/>
              <a:ext cx="900000" cy="923330"/>
            </a:xfrm>
            <a:prstGeom prst="rect">
              <a:avLst/>
            </a:prstGeom>
            <a:grpFill/>
            <a:ln>
              <a:noFill/>
            </a:ln>
          </p:spPr>
          <p:txBody>
            <a:bodyPr wrap="square" rtlCol="1" anchor="ctr" anchorCtr="1">
              <a:spAutoFit/>
            </a:bodyPr>
            <a:lstStyle/>
            <a:p>
              <a:r>
                <a:rPr lang="he-IL" sz="5400" dirty="0">
                  <a:solidFill>
                    <a:schemeClr val="bg1"/>
                  </a:solidFill>
                </a:rPr>
                <a:t>14</a:t>
              </a:r>
            </a:p>
          </p:txBody>
        </p:sp>
        <p:sp>
          <p:nvSpPr>
            <p:cNvPr id="37" name="תיבת טקסט 36">
              <a:extLst>
                <a:ext uri="{FF2B5EF4-FFF2-40B4-BE49-F238E27FC236}">
                  <a16:creationId xmlns:a16="http://schemas.microsoft.com/office/drawing/2014/main" id="{DB8FF73F-FB15-4AA9-AC97-C1E12405E871}"/>
                </a:ext>
              </a:extLst>
            </p:cNvPr>
            <p:cNvSpPr txBox="1"/>
            <p:nvPr/>
          </p:nvSpPr>
          <p:spPr>
            <a:xfrm>
              <a:off x="5078585" y="4343563"/>
              <a:ext cx="900000" cy="923330"/>
            </a:xfrm>
            <a:prstGeom prst="rect">
              <a:avLst/>
            </a:prstGeom>
            <a:grpFill/>
            <a:ln>
              <a:noFill/>
            </a:ln>
          </p:spPr>
          <p:txBody>
            <a:bodyPr wrap="square" rtlCol="1" anchor="ctr" anchorCtr="1">
              <a:spAutoFit/>
            </a:bodyPr>
            <a:lstStyle/>
            <a:p>
              <a:r>
                <a:rPr lang="he-IL" sz="5400" dirty="0">
                  <a:solidFill>
                    <a:schemeClr val="bg1"/>
                  </a:solidFill>
                </a:rPr>
                <a:t>15</a:t>
              </a:r>
            </a:p>
          </p:txBody>
        </p:sp>
        <p:sp>
          <p:nvSpPr>
            <p:cNvPr id="38" name="תיבת טקסט 37">
              <a:extLst>
                <a:ext uri="{FF2B5EF4-FFF2-40B4-BE49-F238E27FC236}">
                  <a16:creationId xmlns:a16="http://schemas.microsoft.com/office/drawing/2014/main" id="{78151B23-0D4E-409D-A7B2-29CC5E5835AF}"/>
                </a:ext>
              </a:extLst>
            </p:cNvPr>
            <p:cNvSpPr txBox="1"/>
            <p:nvPr/>
          </p:nvSpPr>
          <p:spPr>
            <a:xfrm>
              <a:off x="6267054" y="4343563"/>
              <a:ext cx="900000" cy="923330"/>
            </a:xfrm>
            <a:prstGeom prst="rect">
              <a:avLst/>
            </a:prstGeom>
            <a:grpFill/>
            <a:ln>
              <a:noFill/>
            </a:ln>
          </p:spPr>
          <p:txBody>
            <a:bodyPr wrap="square" rtlCol="1" anchor="ctr" anchorCtr="1">
              <a:spAutoFit/>
            </a:bodyPr>
            <a:lstStyle/>
            <a:p>
              <a:r>
                <a:rPr lang="he-IL" sz="5400" dirty="0">
                  <a:solidFill>
                    <a:schemeClr val="bg1"/>
                  </a:solidFill>
                </a:rPr>
                <a:t>16</a:t>
              </a:r>
            </a:p>
          </p:txBody>
        </p:sp>
        <p:sp>
          <p:nvSpPr>
            <p:cNvPr id="40" name="תיבת טקסט 39">
              <a:extLst>
                <a:ext uri="{FF2B5EF4-FFF2-40B4-BE49-F238E27FC236}">
                  <a16:creationId xmlns:a16="http://schemas.microsoft.com/office/drawing/2014/main" id="{EF2BB017-B9F1-4E82-88D0-22243AF7E2BC}"/>
                </a:ext>
              </a:extLst>
            </p:cNvPr>
            <p:cNvSpPr txBox="1"/>
            <p:nvPr/>
          </p:nvSpPr>
          <p:spPr>
            <a:xfrm>
              <a:off x="7455523" y="4343563"/>
              <a:ext cx="900000" cy="923330"/>
            </a:xfrm>
            <a:prstGeom prst="rect">
              <a:avLst/>
            </a:prstGeom>
            <a:grpFill/>
            <a:ln>
              <a:noFill/>
            </a:ln>
          </p:spPr>
          <p:txBody>
            <a:bodyPr wrap="square" rtlCol="1" anchor="ctr" anchorCtr="1">
              <a:spAutoFit/>
            </a:bodyPr>
            <a:lstStyle/>
            <a:p>
              <a:r>
                <a:rPr lang="he-IL" sz="5400" dirty="0">
                  <a:solidFill>
                    <a:schemeClr val="bg1"/>
                  </a:solidFill>
                </a:rPr>
                <a:t>17</a:t>
              </a:r>
            </a:p>
          </p:txBody>
        </p:sp>
        <p:sp>
          <p:nvSpPr>
            <p:cNvPr id="41" name="תיבת טקסט 40">
              <a:extLst>
                <a:ext uri="{FF2B5EF4-FFF2-40B4-BE49-F238E27FC236}">
                  <a16:creationId xmlns:a16="http://schemas.microsoft.com/office/drawing/2014/main" id="{8C7D348F-9CEE-4E94-8B99-A357CAB67436}"/>
                </a:ext>
              </a:extLst>
            </p:cNvPr>
            <p:cNvSpPr txBox="1"/>
            <p:nvPr/>
          </p:nvSpPr>
          <p:spPr>
            <a:xfrm>
              <a:off x="8643992" y="4343563"/>
              <a:ext cx="900000" cy="923330"/>
            </a:xfrm>
            <a:prstGeom prst="rect">
              <a:avLst/>
            </a:prstGeom>
            <a:grpFill/>
            <a:ln>
              <a:noFill/>
            </a:ln>
          </p:spPr>
          <p:txBody>
            <a:bodyPr wrap="square" rtlCol="1" anchor="ctr" anchorCtr="1">
              <a:spAutoFit/>
            </a:bodyPr>
            <a:lstStyle/>
            <a:p>
              <a:r>
                <a:rPr lang="he-IL" sz="5400" dirty="0">
                  <a:solidFill>
                    <a:schemeClr val="bg1"/>
                  </a:solidFill>
                </a:rPr>
                <a:t>18</a:t>
              </a:r>
            </a:p>
          </p:txBody>
        </p:sp>
        <p:sp>
          <p:nvSpPr>
            <p:cNvPr id="42" name="תיבת טקסט 41">
              <a:extLst>
                <a:ext uri="{FF2B5EF4-FFF2-40B4-BE49-F238E27FC236}">
                  <a16:creationId xmlns:a16="http://schemas.microsoft.com/office/drawing/2014/main" id="{F43DD824-AD18-4D10-A9B1-BAC26AA798FF}"/>
                </a:ext>
              </a:extLst>
            </p:cNvPr>
            <p:cNvSpPr txBox="1"/>
            <p:nvPr/>
          </p:nvSpPr>
          <p:spPr>
            <a:xfrm>
              <a:off x="9832461" y="4343563"/>
              <a:ext cx="900000" cy="923330"/>
            </a:xfrm>
            <a:prstGeom prst="rect">
              <a:avLst/>
            </a:prstGeom>
            <a:grpFill/>
            <a:ln>
              <a:noFill/>
            </a:ln>
          </p:spPr>
          <p:txBody>
            <a:bodyPr wrap="square" rtlCol="1" anchor="ctr" anchorCtr="1">
              <a:spAutoFit/>
            </a:bodyPr>
            <a:lstStyle/>
            <a:p>
              <a:r>
                <a:rPr lang="he-IL" sz="5400" dirty="0">
                  <a:solidFill>
                    <a:schemeClr val="bg1"/>
                  </a:solidFill>
                </a:rPr>
                <a:t>19</a:t>
              </a:r>
            </a:p>
          </p:txBody>
        </p:sp>
        <p:sp>
          <p:nvSpPr>
            <p:cNvPr id="43" name="תיבת טקסט 42">
              <a:extLst>
                <a:ext uri="{FF2B5EF4-FFF2-40B4-BE49-F238E27FC236}">
                  <a16:creationId xmlns:a16="http://schemas.microsoft.com/office/drawing/2014/main" id="{776FC13E-DA46-48A3-8FF9-D85C4BE35D05}"/>
                </a:ext>
              </a:extLst>
            </p:cNvPr>
            <p:cNvSpPr txBox="1"/>
            <p:nvPr/>
          </p:nvSpPr>
          <p:spPr>
            <a:xfrm>
              <a:off x="11020930" y="4343563"/>
              <a:ext cx="900000" cy="923330"/>
            </a:xfrm>
            <a:prstGeom prst="rect">
              <a:avLst/>
            </a:prstGeom>
            <a:grpFill/>
            <a:ln>
              <a:noFill/>
            </a:ln>
          </p:spPr>
          <p:txBody>
            <a:bodyPr wrap="square" rtlCol="1" anchor="ctr" anchorCtr="1">
              <a:spAutoFit/>
            </a:bodyPr>
            <a:lstStyle/>
            <a:p>
              <a:r>
                <a:rPr lang="he-IL" sz="5400" dirty="0">
                  <a:solidFill>
                    <a:schemeClr val="bg1"/>
                  </a:solidFill>
                </a:rPr>
                <a:t>20</a:t>
              </a:r>
            </a:p>
          </p:txBody>
        </p:sp>
        <p:sp>
          <p:nvSpPr>
            <p:cNvPr id="9" name="תיבת טקסט 8">
              <a:extLst>
                <a:ext uri="{FF2B5EF4-FFF2-40B4-BE49-F238E27FC236}">
                  <a16:creationId xmlns:a16="http://schemas.microsoft.com/office/drawing/2014/main" id="{98A18E67-6591-8FC8-FD08-A610E13951E4}"/>
                </a:ext>
              </a:extLst>
            </p:cNvPr>
            <p:cNvSpPr txBox="1"/>
            <p:nvPr/>
          </p:nvSpPr>
          <p:spPr>
            <a:xfrm>
              <a:off x="1513178" y="4343563"/>
              <a:ext cx="900000" cy="923330"/>
            </a:xfrm>
            <a:prstGeom prst="rect">
              <a:avLst/>
            </a:prstGeom>
            <a:grpFill/>
            <a:ln>
              <a:noFill/>
            </a:ln>
          </p:spPr>
          <p:txBody>
            <a:bodyPr wrap="square" rtlCol="1" anchor="ctr" anchorCtr="1">
              <a:spAutoFit/>
            </a:bodyPr>
            <a:lstStyle/>
            <a:p>
              <a:r>
                <a:rPr lang="he-IL" sz="5400" dirty="0">
                  <a:solidFill>
                    <a:schemeClr val="bg1"/>
                  </a:solidFill>
                </a:rPr>
                <a:t>12</a:t>
              </a:r>
            </a:p>
          </p:txBody>
        </p:sp>
        <p:sp>
          <p:nvSpPr>
            <p:cNvPr id="11" name="תיבת טקסט 10">
              <a:extLst>
                <a:ext uri="{FF2B5EF4-FFF2-40B4-BE49-F238E27FC236}">
                  <a16:creationId xmlns:a16="http://schemas.microsoft.com/office/drawing/2014/main" id="{A7F19E3F-9E6F-E356-FD8F-571352551B8F}"/>
                </a:ext>
              </a:extLst>
            </p:cNvPr>
            <p:cNvSpPr txBox="1"/>
            <p:nvPr/>
          </p:nvSpPr>
          <p:spPr>
            <a:xfrm>
              <a:off x="2701647" y="4343563"/>
              <a:ext cx="900000" cy="923330"/>
            </a:xfrm>
            <a:prstGeom prst="rect">
              <a:avLst/>
            </a:prstGeom>
            <a:grpFill/>
            <a:ln>
              <a:noFill/>
            </a:ln>
          </p:spPr>
          <p:txBody>
            <a:bodyPr wrap="square" rtlCol="1" anchor="ctr" anchorCtr="1">
              <a:spAutoFit/>
            </a:bodyPr>
            <a:lstStyle/>
            <a:p>
              <a:r>
                <a:rPr lang="he-IL" sz="5400" dirty="0">
                  <a:solidFill>
                    <a:schemeClr val="bg1"/>
                  </a:solidFill>
                </a:rPr>
                <a:t>13</a:t>
              </a:r>
            </a:p>
          </p:txBody>
        </p:sp>
      </p:grpSp>
      <p:sp>
        <p:nvSpPr>
          <p:cNvPr id="8" name="אליפסה 7">
            <a:extLst>
              <a:ext uri="{FF2B5EF4-FFF2-40B4-BE49-F238E27FC236}">
                <a16:creationId xmlns:a16="http://schemas.microsoft.com/office/drawing/2014/main" id="{D98504EF-019D-3058-6DEF-54BFD5D2A6D9}"/>
              </a:ext>
            </a:extLst>
          </p:cNvPr>
          <p:cNvSpPr/>
          <p:nvPr/>
        </p:nvSpPr>
        <p:spPr>
          <a:xfrm>
            <a:off x="513451" y="1487692"/>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07C26529-7A1D-01F2-C562-F790C1053667}"/>
              </a:ext>
            </a:extLst>
          </p:cNvPr>
          <p:cNvSpPr/>
          <p:nvPr/>
        </p:nvSpPr>
        <p:spPr>
          <a:xfrm>
            <a:off x="1701920" y="1573659"/>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21EE9666-B7E9-9CCF-114E-3C942B5A19EB}"/>
              </a:ext>
            </a:extLst>
          </p:cNvPr>
          <p:cNvSpPr/>
          <p:nvPr/>
        </p:nvSpPr>
        <p:spPr>
          <a:xfrm>
            <a:off x="2890389" y="1573659"/>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29433BFB-791B-D90E-E25E-399C41F14E37}"/>
              </a:ext>
            </a:extLst>
          </p:cNvPr>
          <p:cNvSpPr/>
          <p:nvPr/>
        </p:nvSpPr>
        <p:spPr>
          <a:xfrm>
            <a:off x="4120474" y="1597224"/>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FF81F906-6420-9AE2-1A8C-CBAAE08EA032}"/>
              </a:ext>
            </a:extLst>
          </p:cNvPr>
          <p:cNvSpPr/>
          <p:nvPr/>
        </p:nvSpPr>
        <p:spPr>
          <a:xfrm>
            <a:off x="5192718" y="1559123"/>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B8A02053-6672-9FC8-DD79-47198AE83BD8}"/>
              </a:ext>
            </a:extLst>
          </p:cNvPr>
          <p:cNvSpPr/>
          <p:nvPr/>
        </p:nvSpPr>
        <p:spPr>
          <a:xfrm>
            <a:off x="6381187" y="1573659"/>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AC066C8B-BBCE-938A-2227-3B28AE2C47A9}"/>
              </a:ext>
            </a:extLst>
          </p:cNvPr>
          <p:cNvSpPr/>
          <p:nvPr/>
        </p:nvSpPr>
        <p:spPr>
          <a:xfrm>
            <a:off x="7602650" y="1628088"/>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940D8107-5B04-4F02-ADE1-9A1BF6C673F0}"/>
              </a:ext>
            </a:extLst>
          </p:cNvPr>
          <p:cNvSpPr/>
          <p:nvPr/>
        </p:nvSpPr>
        <p:spPr>
          <a:xfrm>
            <a:off x="8799741" y="1597224"/>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FB43201B-8476-6664-C3F0-474432F61ECE}"/>
              </a:ext>
            </a:extLst>
          </p:cNvPr>
          <p:cNvSpPr/>
          <p:nvPr/>
        </p:nvSpPr>
        <p:spPr>
          <a:xfrm>
            <a:off x="9986850" y="1597224"/>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BFC13B7C-3E17-5432-283B-B9DB6DB38E62}"/>
              </a:ext>
            </a:extLst>
          </p:cNvPr>
          <p:cNvSpPr/>
          <p:nvPr/>
        </p:nvSpPr>
        <p:spPr>
          <a:xfrm>
            <a:off x="11173959" y="1559122"/>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5B051615-F09C-6BB0-5DE4-D9EF718D89E9}"/>
              </a:ext>
            </a:extLst>
          </p:cNvPr>
          <p:cNvSpPr/>
          <p:nvPr/>
        </p:nvSpPr>
        <p:spPr>
          <a:xfrm>
            <a:off x="513451" y="3784068"/>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ADBE8BBF-161F-D4C8-CD65-5B7A35A8C16C}"/>
              </a:ext>
            </a:extLst>
          </p:cNvPr>
          <p:cNvSpPr/>
          <p:nvPr/>
        </p:nvSpPr>
        <p:spPr>
          <a:xfrm>
            <a:off x="1701919" y="3821048"/>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2831CE68-04F9-D984-08A6-FDFAC3268F00}"/>
              </a:ext>
            </a:extLst>
          </p:cNvPr>
          <p:cNvSpPr/>
          <p:nvPr/>
        </p:nvSpPr>
        <p:spPr>
          <a:xfrm>
            <a:off x="2890389" y="3790577"/>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4474177-29A0-E2D6-E98A-5EF7AC96E6F8}"/>
              </a:ext>
            </a:extLst>
          </p:cNvPr>
          <p:cNvSpPr/>
          <p:nvPr/>
        </p:nvSpPr>
        <p:spPr>
          <a:xfrm>
            <a:off x="3994472" y="3797303"/>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8878169-1E27-3657-9988-3C1C7E905D60}"/>
              </a:ext>
            </a:extLst>
          </p:cNvPr>
          <p:cNvSpPr/>
          <p:nvPr/>
        </p:nvSpPr>
        <p:spPr>
          <a:xfrm>
            <a:off x="5201741" y="3784067"/>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33E6B1EC-65FF-9F45-BE88-D5F8D2319584}"/>
              </a:ext>
            </a:extLst>
          </p:cNvPr>
          <p:cNvSpPr/>
          <p:nvPr/>
        </p:nvSpPr>
        <p:spPr>
          <a:xfrm>
            <a:off x="6409010" y="3821048"/>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9B187E56-420C-96B2-99E4-B936144EE67A}"/>
              </a:ext>
            </a:extLst>
          </p:cNvPr>
          <p:cNvSpPr/>
          <p:nvPr/>
        </p:nvSpPr>
        <p:spPr>
          <a:xfrm>
            <a:off x="7616866" y="3784066"/>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395D7790-E6B4-4097-2CAC-3FF209E8E0FE}"/>
              </a:ext>
            </a:extLst>
          </p:cNvPr>
          <p:cNvSpPr/>
          <p:nvPr/>
        </p:nvSpPr>
        <p:spPr>
          <a:xfrm>
            <a:off x="8804284" y="3784065"/>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9A9D4161-1986-744A-9BFE-C815E943EB06}"/>
              </a:ext>
            </a:extLst>
          </p:cNvPr>
          <p:cNvSpPr/>
          <p:nvPr/>
        </p:nvSpPr>
        <p:spPr>
          <a:xfrm>
            <a:off x="9986849" y="3790576"/>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לחצן חידה 2">
            <a:extLst>
              <a:ext uri="{FF2B5EF4-FFF2-40B4-BE49-F238E27FC236}">
                <a16:creationId xmlns:a16="http://schemas.microsoft.com/office/drawing/2014/main" id="{0AAF4B87-78F3-306E-4C9D-D15FF145F390}"/>
              </a:ext>
            </a:extLst>
          </p:cNvPr>
          <p:cNvSpPr/>
          <p:nvPr/>
        </p:nvSpPr>
        <p:spPr>
          <a:xfrm>
            <a:off x="4794944" y="544414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לְהַקְפָּצַת הַכַּדוּר.</a:t>
            </a:r>
            <a:endParaRPr lang="en-IL" sz="2800" dirty="0"/>
          </a:p>
        </p:txBody>
      </p:sp>
    </p:spTree>
    <p:extLst>
      <p:ext uri="{BB962C8B-B14F-4D97-AF65-F5344CB8AC3E}">
        <p14:creationId xmlns:p14="http://schemas.microsoft.com/office/powerpoint/2010/main" val="24136635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44" presetClass="path" presetSubtype="0" accel="50000" decel="50000" fill="hold" grpId="0" nodeType="withEffect">
                                  <p:stCondLst>
                                    <p:cond delay="0"/>
                                  </p:stCondLst>
                                  <p:childTnLst>
                                    <p:animMotion origin="layout" path="M -1.66667E-6 0.0007 L 0.02565 -0.04005 C 0.03099 -0.04907 0.03906 -0.05393 0.0474 -0.05393 C 0.05703 -0.05393 0.06472 -0.04907 0.07005 -0.04005 L 0.09584 0.0007 " pathEditMode="relative" rAng="0" ptsTypes="AAAAA">
                                      <p:cBhvr>
                                        <p:cTn id="8" dur="1000" fill="hold"/>
                                        <p:tgtEl>
                                          <p:spTgt spid="8"/>
                                        </p:tgtEl>
                                        <p:attrNameLst>
                                          <p:attrName>ppt_x</p:attrName>
                                          <p:attrName>ppt_y</p:attrName>
                                        </p:attrNameLst>
                                      </p:cBhvr>
                                      <p:rCtr x="4792" y="-2731"/>
                                    </p:animMotion>
                                  </p:childTnLst>
                                </p:cTn>
                              </p:par>
                            </p:childTnLst>
                          </p:cTn>
                        </p:par>
                        <p:par>
                          <p:cTn id="9" fill="hold">
                            <p:stCondLst>
                              <p:cond delay="1000"/>
                            </p:stCondLst>
                            <p:childTnLst>
                              <p:par>
                                <p:cTn id="10" presetID="1" presetClass="exit" presetSubtype="0" fill="hold" grpId="1" nodeType="afterEffect">
                                  <p:stCondLst>
                                    <p:cond delay="0"/>
                                  </p:stCondLst>
                                  <p:childTnLst>
                                    <p:set>
                                      <p:cBhvr>
                                        <p:cTn id="11" dur="1" fill="hold">
                                          <p:stCondLst>
                                            <p:cond delay="0"/>
                                          </p:stCondLst>
                                        </p:cTn>
                                        <p:tgtEl>
                                          <p:spTgt spid="8"/>
                                        </p:tgtEl>
                                        <p:attrNameLst>
                                          <p:attrName>style.visibility</p:attrName>
                                        </p:attrNameLst>
                                      </p:cBhvr>
                                      <p:to>
                                        <p:strVal val="hidden"/>
                                      </p:to>
                                    </p:set>
                                  </p:childTnLst>
                                </p:cTn>
                              </p:par>
                            </p:childTnLst>
                          </p:cTn>
                        </p:par>
                        <p:par>
                          <p:cTn id="12" fill="hold">
                            <p:stCondLst>
                              <p:cond delay="1000"/>
                            </p:stCondLst>
                            <p:childTnLst>
                              <p:par>
                                <p:cTn id="13" presetID="1" presetClass="entr" presetSubtype="0" fill="hold" grpId="1" nodeType="after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44" presetClass="path" presetSubtype="0" accel="50000" decel="50000" fill="hold" grpId="0" nodeType="withEffect">
                                  <p:stCondLst>
                                    <p:cond delay="0"/>
                                  </p:stCondLst>
                                  <p:childTnLst>
                                    <p:animMotion origin="layout" path="M 2.5E-6 0.0007 L 0.02565 -0.04005 C 0.03099 -0.04907 0.03906 -0.05393 0.04739 -0.05393 C 0.05703 -0.05393 0.06471 -0.04907 0.07005 -0.04005 L 0.09583 0.0007 " pathEditMode="relative" rAng="0" ptsTypes="AAAAA">
                                      <p:cBhvr>
                                        <p:cTn id="16" dur="1000" fill="hold"/>
                                        <p:tgtEl>
                                          <p:spTgt spid="10"/>
                                        </p:tgtEl>
                                        <p:attrNameLst>
                                          <p:attrName>ppt_x</p:attrName>
                                          <p:attrName>ppt_y</p:attrName>
                                        </p:attrNameLst>
                                      </p:cBhvr>
                                      <p:rCtr x="4792" y="-2731"/>
                                    </p:animMotion>
                                  </p:childTnLst>
                                </p:cTn>
                              </p:par>
                            </p:childTnLst>
                          </p:cTn>
                        </p:par>
                        <p:par>
                          <p:cTn id="17" fill="hold">
                            <p:stCondLst>
                              <p:cond delay="2000"/>
                            </p:stCondLst>
                            <p:childTnLst>
                              <p:par>
                                <p:cTn id="18" presetID="1" presetClass="exit" presetSubtype="0" fill="hold" grpId="2" nodeType="afterEffect">
                                  <p:stCondLst>
                                    <p:cond delay="0"/>
                                  </p:stCondLst>
                                  <p:childTnLst>
                                    <p:set>
                                      <p:cBhvr>
                                        <p:cTn id="19" dur="1" fill="hold">
                                          <p:stCondLst>
                                            <p:cond delay="0"/>
                                          </p:stCondLst>
                                        </p:cTn>
                                        <p:tgtEl>
                                          <p:spTgt spid="10"/>
                                        </p:tgtEl>
                                        <p:attrNameLst>
                                          <p:attrName>style.visibility</p:attrName>
                                        </p:attrNameLst>
                                      </p:cBhvr>
                                      <p:to>
                                        <p:strVal val="hidden"/>
                                      </p:to>
                                    </p:set>
                                  </p:childTnLst>
                                </p:cTn>
                              </p:par>
                            </p:childTnLst>
                          </p:cTn>
                        </p:par>
                        <p:par>
                          <p:cTn id="20" fill="hold">
                            <p:stCondLst>
                              <p:cond delay="2000"/>
                            </p:stCondLst>
                            <p:childTnLst>
                              <p:par>
                                <p:cTn id="21" presetID="1" presetClass="entr" presetSubtype="0" fill="hold" grpId="1"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44" presetClass="path" presetSubtype="0" accel="50000" decel="50000" fill="hold" grpId="0" nodeType="withEffect">
                                  <p:stCondLst>
                                    <p:cond delay="0"/>
                                  </p:stCondLst>
                                  <p:childTnLst>
                                    <p:animMotion origin="layout" path="M -3.54167E-6 0.0007 L 0.02565 -0.04005 C 0.03099 -0.04907 0.03907 -0.05393 0.0474 -0.05393 C 0.05703 -0.05393 0.06472 -0.04907 0.07006 -0.04005 L 0.09584 0.0007 " pathEditMode="relative" rAng="0" ptsTypes="AAAAA">
                                      <p:cBhvr>
                                        <p:cTn id="24" dur="1000" fill="hold"/>
                                        <p:tgtEl>
                                          <p:spTgt spid="12"/>
                                        </p:tgtEl>
                                        <p:attrNameLst>
                                          <p:attrName>ppt_x</p:attrName>
                                          <p:attrName>ppt_y</p:attrName>
                                        </p:attrNameLst>
                                      </p:cBhvr>
                                      <p:rCtr x="4792" y="-2731"/>
                                    </p:animMotion>
                                  </p:childTnLst>
                                </p:cTn>
                              </p:par>
                            </p:childTnLst>
                          </p:cTn>
                        </p:par>
                        <p:par>
                          <p:cTn id="25" fill="hold">
                            <p:stCondLst>
                              <p:cond delay="3000"/>
                            </p:stCondLst>
                            <p:childTnLst>
                              <p:par>
                                <p:cTn id="26" presetID="1" presetClass="exit" presetSubtype="0" fill="hold" grpId="2" nodeType="afterEffect">
                                  <p:stCondLst>
                                    <p:cond delay="0"/>
                                  </p:stCondLst>
                                  <p:childTnLst>
                                    <p:set>
                                      <p:cBhvr>
                                        <p:cTn id="27" dur="1" fill="hold">
                                          <p:stCondLst>
                                            <p:cond delay="0"/>
                                          </p:stCondLst>
                                        </p:cTn>
                                        <p:tgtEl>
                                          <p:spTgt spid="12"/>
                                        </p:tgtEl>
                                        <p:attrNameLst>
                                          <p:attrName>style.visibility</p:attrName>
                                        </p:attrNameLst>
                                      </p:cBhvr>
                                      <p:to>
                                        <p:strVal val="hidden"/>
                                      </p:to>
                                    </p:set>
                                  </p:childTnLst>
                                </p:cTn>
                              </p:par>
                            </p:childTnLst>
                          </p:cTn>
                        </p:par>
                        <p:par>
                          <p:cTn id="28" fill="hold">
                            <p:stCondLst>
                              <p:cond delay="3000"/>
                            </p:stCondLst>
                            <p:childTnLst>
                              <p:par>
                                <p:cTn id="29" presetID="1" presetClass="entr" presetSubtype="0" fill="hold" grpId="1" nodeType="after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44" presetClass="path" presetSubtype="0" accel="50000" decel="50000" fill="hold" grpId="0" nodeType="withEffect">
                                  <p:stCondLst>
                                    <p:cond delay="0"/>
                                  </p:stCondLst>
                                  <p:childTnLst>
                                    <p:animMotion origin="layout" path="M 5E-6 0.0007 L 0.02566 -0.04004 C 0.03099 -0.04907 0.03907 -0.05393 0.0474 -0.05393 C 0.05704 -0.05393 0.06472 -0.04907 0.07006 -0.04004 L 0.09584 0.0007 " pathEditMode="relative" rAng="0" ptsTypes="AAAAA">
                                      <p:cBhvr>
                                        <p:cTn id="32" dur="1000" fill="hold"/>
                                        <p:tgtEl>
                                          <p:spTgt spid="13"/>
                                        </p:tgtEl>
                                        <p:attrNameLst>
                                          <p:attrName>ppt_x</p:attrName>
                                          <p:attrName>ppt_y</p:attrName>
                                        </p:attrNameLst>
                                      </p:cBhvr>
                                      <p:rCtr x="4792" y="-2731"/>
                                    </p:animMotion>
                                  </p:childTnLst>
                                </p:cTn>
                              </p:par>
                            </p:childTnLst>
                          </p:cTn>
                        </p:par>
                        <p:par>
                          <p:cTn id="33" fill="hold">
                            <p:stCondLst>
                              <p:cond delay="4000"/>
                            </p:stCondLst>
                            <p:childTnLst>
                              <p:par>
                                <p:cTn id="34" presetID="1" presetClass="exit" presetSubtype="0" fill="hold" grpId="2" nodeType="afterEffect">
                                  <p:stCondLst>
                                    <p:cond delay="0"/>
                                  </p:stCondLst>
                                  <p:childTnLst>
                                    <p:set>
                                      <p:cBhvr>
                                        <p:cTn id="35" dur="1" fill="hold">
                                          <p:stCondLst>
                                            <p:cond delay="0"/>
                                          </p:stCondLst>
                                        </p:cTn>
                                        <p:tgtEl>
                                          <p:spTgt spid="13"/>
                                        </p:tgtEl>
                                        <p:attrNameLst>
                                          <p:attrName>style.visibility</p:attrName>
                                        </p:attrNameLst>
                                      </p:cBhvr>
                                      <p:to>
                                        <p:strVal val="hidden"/>
                                      </p:to>
                                    </p:set>
                                  </p:childTnLst>
                                </p:cTn>
                              </p:par>
                            </p:childTnLst>
                          </p:cTn>
                        </p:par>
                        <p:par>
                          <p:cTn id="36" fill="hold">
                            <p:stCondLst>
                              <p:cond delay="4000"/>
                            </p:stCondLst>
                            <p:childTnLst>
                              <p:par>
                                <p:cTn id="37" presetID="1" presetClass="entr" presetSubtype="0" fill="hold" grpId="1" nodeType="after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44" presetClass="path" presetSubtype="0" accel="50000" decel="50000" fill="hold" grpId="0" nodeType="withEffect">
                                  <p:stCondLst>
                                    <p:cond delay="0"/>
                                  </p:stCondLst>
                                  <p:childTnLst>
                                    <p:animMotion origin="layout" path="M 4.375E-6 0.00069 L 0.02565 -0.04005 C 0.03099 -0.04908 0.03906 -0.05394 0.04739 -0.05394 C 0.05703 -0.05394 0.06471 -0.04908 0.07005 -0.04005 L 0.09583 0.00069 " pathEditMode="relative" rAng="0" ptsTypes="AAAAA">
                                      <p:cBhvr>
                                        <p:cTn id="40" dur="1000" fill="hold"/>
                                        <p:tgtEl>
                                          <p:spTgt spid="14"/>
                                        </p:tgtEl>
                                        <p:attrNameLst>
                                          <p:attrName>ppt_x</p:attrName>
                                          <p:attrName>ppt_y</p:attrName>
                                        </p:attrNameLst>
                                      </p:cBhvr>
                                      <p:rCtr x="4792" y="-2731"/>
                                    </p:animMotion>
                                  </p:childTnLst>
                                </p:cTn>
                              </p:par>
                            </p:childTnLst>
                          </p:cTn>
                        </p:par>
                        <p:par>
                          <p:cTn id="41" fill="hold">
                            <p:stCondLst>
                              <p:cond delay="5000"/>
                            </p:stCondLst>
                            <p:childTnLst>
                              <p:par>
                                <p:cTn id="42" presetID="1" presetClass="exit" presetSubtype="0" fill="hold" grpId="2" nodeType="afterEffect">
                                  <p:stCondLst>
                                    <p:cond delay="0"/>
                                  </p:stCondLst>
                                  <p:childTnLst>
                                    <p:set>
                                      <p:cBhvr>
                                        <p:cTn id="43" dur="1" fill="hold">
                                          <p:stCondLst>
                                            <p:cond delay="0"/>
                                          </p:stCondLst>
                                        </p:cTn>
                                        <p:tgtEl>
                                          <p:spTgt spid="14"/>
                                        </p:tgtEl>
                                        <p:attrNameLst>
                                          <p:attrName>style.visibility</p:attrName>
                                        </p:attrNameLst>
                                      </p:cBhvr>
                                      <p:to>
                                        <p:strVal val="hidden"/>
                                      </p:to>
                                    </p:set>
                                  </p:childTnLst>
                                </p:cTn>
                              </p:par>
                            </p:childTnLst>
                          </p:cTn>
                        </p:par>
                        <p:par>
                          <p:cTn id="44" fill="hold">
                            <p:stCondLst>
                              <p:cond delay="5000"/>
                            </p:stCondLst>
                            <p:childTnLst>
                              <p:par>
                                <p:cTn id="45" presetID="1" presetClass="entr" presetSubtype="0" fill="hold" grpId="1" nodeType="after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44" presetClass="path" presetSubtype="0" accel="50000" decel="50000" fill="hold" grpId="0" nodeType="withEffect">
                                  <p:stCondLst>
                                    <p:cond delay="0"/>
                                  </p:stCondLst>
                                  <p:childTnLst>
                                    <p:animMotion origin="layout" path="M -1.66667E-6 0.0007 L 0.02565 -0.04005 C 0.03099 -0.04907 0.03906 -0.05393 0.0474 -0.05393 C 0.05703 -0.05393 0.06472 -0.04907 0.07005 -0.04005 L 0.09584 0.0007 " pathEditMode="relative" rAng="0" ptsTypes="AAAAA">
                                      <p:cBhvr>
                                        <p:cTn id="48" dur="1000" fill="hold"/>
                                        <p:tgtEl>
                                          <p:spTgt spid="15"/>
                                        </p:tgtEl>
                                        <p:attrNameLst>
                                          <p:attrName>ppt_x</p:attrName>
                                          <p:attrName>ppt_y</p:attrName>
                                        </p:attrNameLst>
                                      </p:cBhvr>
                                      <p:rCtr x="4792" y="-2731"/>
                                    </p:animMotion>
                                  </p:childTnLst>
                                </p:cTn>
                              </p:par>
                            </p:childTnLst>
                          </p:cTn>
                        </p:par>
                        <p:par>
                          <p:cTn id="49" fill="hold">
                            <p:stCondLst>
                              <p:cond delay="6000"/>
                            </p:stCondLst>
                            <p:childTnLst>
                              <p:par>
                                <p:cTn id="50" presetID="1" presetClass="exit" presetSubtype="0" fill="hold" grpId="2" nodeType="afterEffect">
                                  <p:stCondLst>
                                    <p:cond delay="0"/>
                                  </p:stCondLst>
                                  <p:childTnLst>
                                    <p:set>
                                      <p:cBhvr>
                                        <p:cTn id="51" dur="1" fill="hold">
                                          <p:stCondLst>
                                            <p:cond delay="0"/>
                                          </p:stCondLst>
                                        </p:cTn>
                                        <p:tgtEl>
                                          <p:spTgt spid="15"/>
                                        </p:tgtEl>
                                        <p:attrNameLst>
                                          <p:attrName>style.visibility</p:attrName>
                                        </p:attrNameLst>
                                      </p:cBhvr>
                                      <p:to>
                                        <p:strVal val="hidden"/>
                                      </p:to>
                                    </p:set>
                                  </p:childTnLst>
                                </p:cTn>
                              </p:par>
                            </p:childTnLst>
                          </p:cTn>
                        </p:par>
                        <p:par>
                          <p:cTn id="52" fill="hold">
                            <p:stCondLst>
                              <p:cond delay="6000"/>
                            </p:stCondLst>
                            <p:childTnLst>
                              <p:par>
                                <p:cTn id="53" presetID="1" presetClass="entr" presetSubtype="0" fill="hold" grpId="1" nodeType="after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44" presetClass="path" presetSubtype="0" accel="50000" decel="50000" fill="hold" grpId="0" nodeType="withEffect">
                                  <p:stCondLst>
                                    <p:cond delay="0"/>
                                  </p:stCondLst>
                                  <p:childTnLst>
                                    <p:animMotion origin="layout" path="M -1.875E-6 0.0007 L 0.02565 -0.04004 C 0.03099 -0.04907 0.03906 -0.05393 0.0474 -0.05393 C 0.05703 -0.05393 0.06472 -0.04907 0.07005 -0.04004 L 0.09584 0.0007 " pathEditMode="relative" rAng="0" ptsTypes="AAAAA">
                                      <p:cBhvr>
                                        <p:cTn id="56" dur="1000" fill="hold"/>
                                        <p:tgtEl>
                                          <p:spTgt spid="18"/>
                                        </p:tgtEl>
                                        <p:attrNameLst>
                                          <p:attrName>ppt_x</p:attrName>
                                          <p:attrName>ppt_y</p:attrName>
                                        </p:attrNameLst>
                                      </p:cBhvr>
                                      <p:rCtr x="4792" y="-2731"/>
                                    </p:animMotion>
                                  </p:childTnLst>
                                </p:cTn>
                              </p:par>
                            </p:childTnLst>
                          </p:cTn>
                        </p:par>
                        <p:par>
                          <p:cTn id="57" fill="hold">
                            <p:stCondLst>
                              <p:cond delay="7000"/>
                            </p:stCondLst>
                            <p:childTnLst>
                              <p:par>
                                <p:cTn id="58" presetID="1" presetClass="exit" presetSubtype="0" fill="hold" grpId="2" nodeType="afterEffect">
                                  <p:stCondLst>
                                    <p:cond delay="0"/>
                                  </p:stCondLst>
                                  <p:childTnLst>
                                    <p:set>
                                      <p:cBhvr>
                                        <p:cTn id="59" dur="1" fill="hold">
                                          <p:stCondLst>
                                            <p:cond delay="0"/>
                                          </p:stCondLst>
                                        </p:cTn>
                                        <p:tgtEl>
                                          <p:spTgt spid="18"/>
                                        </p:tgtEl>
                                        <p:attrNameLst>
                                          <p:attrName>style.visibility</p:attrName>
                                        </p:attrNameLst>
                                      </p:cBhvr>
                                      <p:to>
                                        <p:strVal val="hidden"/>
                                      </p:to>
                                    </p:set>
                                  </p:childTnLst>
                                </p:cTn>
                              </p:par>
                            </p:childTnLst>
                          </p:cTn>
                        </p:par>
                        <p:par>
                          <p:cTn id="60" fill="hold">
                            <p:stCondLst>
                              <p:cond delay="7000"/>
                            </p:stCondLst>
                            <p:childTnLst>
                              <p:par>
                                <p:cTn id="61" presetID="1" presetClass="entr" presetSubtype="0" fill="hold" grpId="1"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44" presetClass="path" presetSubtype="0" accel="50000" decel="50000" fill="hold" grpId="0" nodeType="withEffect">
                                  <p:stCondLst>
                                    <p:cond delay="0"/>
                                  </p:stCondLst>
                                  <p:childTnLst>
                                    <p:animMotion origin="layout" path="M 1.04167E-6 0.0007 L 0.02565 -0.04004 C 0.03099 -0.04907 0.03906 -0.05393 0.04739 -0.05393 C 0.05703 -0.05393 0.06471 -0.04907 0.07005 -0.04004 L 0.09583 0.0007 " pathEditMode="relative" rAng="0" ptsTypes="AAAAA">
                                      <p:cBhvr>
                                        <p:cTn id="64" dur="1000" fill="hold"/>
                                        <p:tgtEl>
                                          <p:spTgt spid="19"/>
                                        </p:tgtEl>
                                        <p:attrNameLst>
                                          <p:attrName>ppt_x</p:attrName>
                                          <p:attrName>ppt_y</p:attrName>
                                        </p:attrNameLst>
                                      </p:cBhvr>
                                      <p:rCtr x="4792" y="-2731"/>
                                    </p:animMotion>
                                  </p:childTnLst>
                                </p:cTn>
                              </p:par>
                            </p:childTnLst>
                          </p:cTn>
                        </p:par>
                        <p:par>
                          <p:cTn id="65" fill="hold">
                            <p:stCondLst>
                              <p:cond delay="8000"/>
                            </p:stCondLst>
                            <p:childTnLst>
                              <p:par>
                                <p:cTn id="66" presetID="1" presetClass="exit" presetSubtype="0" fill="hold" grpId="2" nodeType="afterEffect">
                                  <p:stCondLst>
                                    <p:cond delay="0"/>
                                  </p:stCondLst>
                                  <p:childTnLst>
                                    <p:set>
                                      <p:cBhvr>
                                        <p:cTn id="67" dur="1" fill="hold">
                                          <p:stCondLst>
                                            <p:cond delay="0"/>
                                          </p:stCondLst>
                                        </p:cTn>
                                        <p:tgtEl>
                                          <p:spTgt spid="19"/>
                                        </p:tgtEl>
                                        <p:attrNameLst>
                                          <p:attrName>style.visibility</p:attrName>
                                        </p:attrNameLst>
                                      </p:cBhvr>
                                      <p:to>
                                        <p:strVal val="hidden"/>
                                      </p:to>
                                    </p:set>
                                  </p:childTnLst>
                                </p:cTn>
                              </p:par>
                            </p:childTnLst>
                          </p:cTn>
                        </p:par>
                        <p:par>
                          <p:cTn id="68" fill="hold">
                            <p:stCondLst>
                              <p:cond delay="8000"/>
                            </p:stCondLst>
                            <p:childTnLst>
                              <p:par>
                                <p:cTn id="69" presetID="1" presetClass="entr" presetSubtype="0" fill="hold" grpId="1" nodeType="after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44" presetClass="path" presetSubtype="0" accel="50000" decel="50000" fill="hold" grpId="0" nodeType="withEffect">
                                  <p:stCondLst>
                                    <p:cond delay="0"/>
                                  </p:stCondLst>
                                  <p:childTnLst>
                                    <p:animMotion origin="layout" path="M -4.79167E-6 0.0007 L 0.02566 -0.04004 C 0.03099 -0.04907 0.03907 -0.05393 0.0474 -0.05393 C 0.05704 -0.05393 0.06472 -0.04907 0.07006 -0.04004 L 0.09584 0.0007 " pathEditMode="relative" rAng="0" ptsTypes="AAAAA">
                                      <p:cBhvr>
                                        <p:cTn id="72" dur="1000" fill="hold"/>
                                        <p:tgtEl>
                                          <p:spTgt spid="20"/>
                                        </p:tgtEl>
                                        <p:attrNameLst>
                                          <p:attrName>ppt_x</p:attrName>
                                          <p:attrName>ppt_y</p:attrName>
                                        </p:attrNameLst>
                                      </p:cBhvr>
                                      <p:rCtr x="4792" y="-2731"/>
                                    </p:animMotion>
                                  </p:childTnLst>
                                </p:cTn>
                              </p:par>
                            </p:childTnLst>
                          </p:cTn>
                        </p:par>
                        <p:par>
                          <p:cTn id="73" fill="hold">
                            <p:stCondLst>
                              <p:cond delay="9000"/>
                            </p:stCondLst>
                            <p:childTnLst>
                              <p:par>
                                <p:cTn id="74" presetID="1" presetClass="exit" presetSubtype="0" fill="hold" grpId="2" nodeType="afterEffect">
                                  <p:stCondLst>
                                    <p:cond delay="0"/>
                                  </p:stCondLst>
                                  <p:childTnLst>
                                    <p:set>
                                      <p:cBhvr>
                                        <p:cTn id="75" dur="1" fill="hold">
                                          <p:stCondLst>
                                            <p:cond delay="0"/>
                                          </p:stCondLst>
                                        </p:cTn>
                                        <p:tgtEl>
                                          <p:spTgt spid="20"/>
                                        </p:tgtEl>
                                        <p:attrNameLst>
                                          <p:attrName>style.visibility</p:attrName>
                                        </p:attrNameLst>
                                      </p:cBhvr>
                                      <p:to>
                                        <p:strVal val="hidden"/>
                                      </p:to>
                                    </p:set>
                                  </p:childTnLst>
                                </p:cTn>
                              </p:par>
                            </p:childTnLst>
                          </p:cTn>
                        </p:par>
                        <p:par>
                          <p:cTn id="76" fill="hold">
                            <p:stCondLst>
                              <p:cond delay="9000"/>
                            </p:stCondLst>
                            <p:childTnLst>
                              <p:par>
                                <p:cTn id="77" presetID="1" presetClass="entr" presetSubtype="0" fill="hold" grpId="1" nodeType="after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6.25E-7 2.22222E-6 L -0.87448 0.32523 " pathEditMode="relative" rAng="0" ptsTypes="AA">
                                      <p:cBhvr>
                                        <p:cTn id="80" dur="1000" fill="hold"/>
                                        <p:tgtEl>
                                          <p:spTgt spid="21"/>
                                        </p:tgtEl>
                                        <p:attrNameLst>
                                          <p:attrName>ppt_x</p:attrName>
                                          <p:attrName>ppt_y</p:attrName>
                                        </p:attrNameLst>
                                      </p:cBhvr>
                                      <p:rCtr x="-43724" y="16250"/>
                                    </p:animMotion>
                                  </p:childTnLst>
                                </p:cTn>
                              </p:par>
                            </p:childTnLst>
                          </p:cTn>
                        </p:par>
                        <p:par>
                          <p:cTn id="81" fill="hold">
                            <p:stCondLst>
                              <p:cond delay="10000"/>
                            </p:stCondLst>
                            <p:childTnLst>
                              <p:par>
                                <p:cTn id="82" presetID="1" presetClass="exit" presetSubtype="0" fill="hold" grpId="2" nodeType="afterEffect">
                                  <p:stCondLst>
                                    <p:cond delay="0"/>
                                  </p:stCondLst>
                                  <p:childTnLst>
                                    <p:set>
                                      <p:cBhvr>
                                        <p:cTn id="83" dur="1" fill="hold">
                                          <p:stCondLst>
                                            <p:cond delay="0"/>
                                          </p:stCondLst>
                                        </p:cTn>
                                        <p:tgtEl>
                                          <p:spTgt spid="21"/>
                                        </p:tgtEl>
                                        <p:attrNameLst>
                                          <p:attrName>style.visibility</p:attrName>
                                        </p:attrNameLst>
                                      </p:cBhvr>
                                      <p:to>
                                        <p:strVal val="hidden"/>
                                      </p:to>
                                    </p:set>
                                  </p:childTnLst>
                                </p:cTn>
                              </p:par>
                            </p:childTnLst>
                          </p:cTn>
                        </p:par>
                        <p:par>
                          <p:cTn id="84" fill="hold">
                            <p:stCondLst>
                              <p:cond delay="10000"/>
                            </p:stCondLst>
                            <p:childTnLst>
                              <p:par>
                                <p:cTn id="85" presetID="1" presetClass="entr" presetSubtype="0" fill="hold" grpId="1" nodeType="after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par>
                                <p:cTn id="87" presetID="44" presetClass="path" presetSubtype="0" accel="50000" decel="50000" fill="hold" grpId="0" nodeType="withEffect">
                                  <p:stCondLst>
                                    <p:cond delay="0"/>
                                  </p:stCondLst>
                                  <p:childTnLst>
                                    <p:animMotion origin="layout" path="M -1.66667E-6 0.0007 L 0.02565 -0.04004 C 0.03099 -0.04907 0.03906 -0.05393 0.0474 -0.05393 C 0.05703 -0.05393 0.06472 -0.04907 0.07005 -0.04004 L 0.09584 0.0007 " pathEditMode="relative" rAng="0" ptsTypes="AAAAA">
                                      <p:cBhvr>
                                        <p:cTn id="88" dur="1000" fill="hold"/>
                                        <p:tgtEl>
                                          <p:spTgt spid="22"/>
                                        </p:tgtEl>
                                        <p:attrNameLst>
                                          <p:attrName>ppt_x</p:attrName>
                                          <p:attrName>ppt_y</p:attrName>
                                        </p:attrNameLst>
                                      </p:cBhvr>
                                      <p:rCtr x="4792" y="-2731"/>
                                    </p:animMotion>
                                  </p:childTnLst>
                                </p:cTn>
                              </p:par>
                            </p:childTnLst>
                          </p:cTn>
                        </p:par>
                        <p:par>
                          <p:cTn id="89" fill="hold">
                            <p:stCondLst>
                              <p:cond delay="11000"/>
                            </p:stCondLst>
                            <p:childTnLst>
                              <p:par>
                                <p:cTn id="90" presetID="1" presetClass="exit" presetSubtype="0" fill="hold" grpId="2" nodeType="afterEffect">
                                  <p:stCondLst>
                                    <p:cond delay="0"/>
                                  </p:stCondLst>
                                  <p:childTnLst>
                                    <p:set>
                                      <p:cBhvr>
                                        <p:cTn id="91" dur="1" fill="hold">
                                          <p:stCondLst>
                                            <p:cond delay="0"/>
                                          </p:stCondLst>
                                        </p:cTn>
                                        <p:tgtEl>
                                          <p:spTgt spid="22"/>
                                        </p:tgtEl>
                                        <p:attrNameLst>
                                          <p:attrName>style.visibility</p:attrName>
                                        </p:attrNameLst>
                                      </p:cBhvr>
                                      <p:to>
                                        <p:strVal val="hidden"/>
                                      </p:to>
                                    </p:set>
                                  </p:childTnLst>
                                </p:cTn>
                              </p:par>
                            </p:childTnLst>
                          </p:cTn>
                        </p:par>
                        <p:par>
                          <p:cTn id="92" fill="hold">
                            <p:stCondLst>
                              <p:cond delay="11000"/>
                            </p:stCondLst>
                            <p:childTnLst>
                              <p:par>
                                <p:cTn id="93" presetID="1" presetClass="entr" presetSubtype="0" fill="hold" grpId="1" nodeType="after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par>
                                <p:cTn id="95" presetID="44" presetClass="path" presetSubtype="0" accel="50000" decel="50000" fill="hold" grpId="0" nodeType="withEffect">
                                  <p:stCondLst>
                                    <p:cond delay="0"/>
                                  </p:stCondLst>
                                  <p:childTnLst>
                                    <p:animMotion origin="layout" path="M 2.5E-6 0.00069 L 0.02565 -0.04005 C 0.03099 -0.04908 0.03906 -0.05394 0.04739 -0.05394 C 0.05703 -0.05394 0.06471 -0.04908 0.07005 -0.04005 L 0.09583 0.00069 " pathEditMode="relative" rAng="0" ptsTypes="AAAAA">
                                      <p:cBhvr>
                                        <p:cTn id="96" dur="1000" fill="hold"/>
                                        <p:tgtEl>
                                          <p:spTgt spid="23"/>
                                        </p:tgtEl>
                                        <p:attrNameLst>
                                          <p:attrName>ppt_x</p:attrName>
                                          <p:attrName>ppt_y</p:attrName>
                                        </p:attrNameLst>
                                      </p:cBhvr>
                                      <p:rCtr x="4792" y="-2731"/>
                                    </p:animMotion>
                                  </p:childTnLst>
                                </p:cTn>
                              </p:par>
                            </p:childTnLst>
                          </p:cTn>
                        </p:par>
                        <p:par>
                          <p:cTn id="97" fill="hold">
                            <p:stCondLst>
                              <p:cond delay="12000"/>
                            </p:stCondLst>
                            <p:childTnLst>
                              <p:par>
                                <p:cTn id="98" presetID="1" presetClass="exit" presetSubtype="0" fill="hold" grpId="2" nodeType="afterEffect">
                                  <p:stCondLst>
                                    <p:cond delay="0"/>
                                  </p:stCondLst>
                                  <p:childTnLst>
                                    <p:set>
                                      <p:cBhvr>
                                        <p:cTn id="99" dur="1" fill="hold">
                                          <p:stCondLst>
                                            <p:cond delay="0"/>
                                          </p:stCondLst>
                                        </p:cTn>
                                        <p:tgtEl>
                                          <p:spTgt spid="23"/>
                                        </p:tgtEl>
                                        <p:attrNameLst>
                                          <p:attrName>style.visibility</p:attrName>
                                        </p:attrNameLst>
                                      </p:cBhvr>
                                      <p:to>
                                        <p:strVal val="hidden"/>
                                      </p:to>
                                    </p:set>
                                  </p:childTnLst>
                                </p:cTn>
                              </p:par>
                            </p:childTnLst>
                          </p:cTn>
                        </p:par>
                        <p:par>
                          <p:cTn id="100" fill="hold">
                            <p:stCondLst>
                              <p:cond delay="12000"/>
                            </p:stCondLst>
                            <p:childTnLst>
                              <p:par>
                                <p:cTn id="101" presetID="1" presetClass="entr" presetSubtype="0" fill="hold" grpId="1" nodeType="afterEffect">
                                  <p:stCondLst>
                                    <p:cond delay="0"/>
                                  </p:stCondLst>
                                  <p:childTnLst>
                                    <p:set>
                                      <p:cBhvr>
                                        <p:cTn id="102" dur="1" fill="hold">
                                          <p:stCondLst>
                                            <p:cond delay="0"/>
                                          </p:stCondLst>
                                        </p:cTn>
                                        <p:tgtEl>
                                          <p:spTgt spid="29"/>
                                        </p:tgtEl>
                                        <p:attrNameLst>
                                          <p:attrName>style.visibility</p:attrName>
                                        </p:attrNameLst>
                                      </p:cBhvr>
                                      <p:to>
                                        <p:strVal val="visible"/>
                                      </p:to>
                                    </p:set>
                                  </p:childTnLst>
                                </p:cTn>
                              </p:par>
                              <p:par>
                                <p:cTn id="103" presetID="44" presetClass="path" presetSubtype="0" accel="50000" decel="50000" fill="hold" grpId="0" nodeType="withEffect">
                                  <p:stCondLst>
                                    <p:cond delay="0"/>
                                  </p:stCondLst>
                                  <p:childTnLst>
                                    <p:animMotion origin="layout" path="M -3.54167E-6 0.0007 L 0.02565 -0.04005 C 0.03099 -0.04907 0.03907 -0.05393 0.0474 -0.05393 C 0.05703 -0.05393 0.06472 -0.04907 0.07006 -0.04005 L 0.09584 0.0007 " pathEditMode="relative" rAng="0" ptsTypes="AAAAA">
                                      <p:cBhvr>
                                        <p:cTn id="104" dur="1000" fill="hold"/>
                                        <p:tgtEl>
                                          <p:spTgt spid="29"/>
                                        </p:tgtEl>
                                        <p:attrNameLst>
                                          <p:attrName>ppt_x</p:attrName>
                                          <p:attrName>ppt_y</p:attrName>
                                        </p:attrNameLst>
                                      </p:cBhvr>
                                      <p:rCtr x="4792" y="-2731"/>
                                    </p:animMotion>
                                  </p:childTnLst>
                                </p:cTn>
                              </p:par>
                            </p:childTnLst>
                          </p:cTn>
                        </p:par>
                        <p:par>
                          <p:cTn id="105" fill="hold">
                            <p:stCondLst>
                              <p:cond delay="13000"/>
                            </p:stCondLst>
                            <p:childTnLst>
                              <p:par>
                                <p:cTn id="106" presetID="1" presetClass="exit" presetSubtype="0" fill="hold" grpId="2" nodeType="afterEffect">
                                  <p:stCondLst>
                                    <p:cond delay="0"/>
                                  </p:stCondLst>
                                  <p:childTnLst>
                                    <p:set>
                                      <p:cBhvr>
                                        <p:cTn id="107" dur="1" fill="hold">
                                          <p:stCondLst>
                                            <p:cond delay="0"/>
                                          </p:stCondLst>
                                        </p:cTn>
                                        <p:tgtEl>
                                          <p:spTgt spid="29"/>
                                        </p:tgtEl>
                                        <p:attrNameLst>
                                          <p:attrName>style.visibility</p:attrName>
                                        </p:attrNameLst>
                                      </p:cBhvr>
                                      <p:to>
                                        <p:strVal val="hidden"/>
                                      </p:to>
                                    </p:set>
                                  </p:childTnLst>
                                </p:cTn>
                              </p:par>
                            </p:childTnLst>
                          </p:cTn>
                        </p:par>
                        <p:par>
                          <p:cTn id="108" fill="hold">
                            <p:stCondLst>
                              <p:cond delay="13000"/>
                            </p:stCondLst>
                            <p:childTnLst>
                              <p:par>
                                <p:cTn id="109" presetID="1" presetClass="entr" presetSubtype="0" fill="hold" grpId="1" nodeType="afterEffect">
                                  <p:stCondLst>
                                    <p:cond delay="0"/>
                                  </p:stCondLst>
                                  <p:childTnLst>
                                    <p:set>
                                      <p:cBhvr>
                                        <p:cTn id="110" dur="1" fill="hold">
                                          <p:stCondLst>
                                            <p:cond delay="0"/>
                                          </p:stCondLst>
                                        </p:cTn>
                                        <p:tgtEl>
                                          <p:spTgt spid="30"/>
                                        </p:tgtEl>
                                        <p:attrNameLst>
                                          <p:attrName>style.visibility</p:attrName>
                                        </p:attrNameLst>
                                      </p:cBhvr>
                                      <p:to>
                                        <p:strVal val="visible"/>
                                      </p:to>
                                    </p:set>
                                  </p:childTnLst>
                                </p:cTn>
                              </p:par>
                              <p:par>
                                <p:cTn id="111" presetID="44" presetClass="path" presetSubtype="0" accel="50000" decel="50000" fill="hold" grpId="0" nodeType="withEffect">
                                  <p:stCondLst>
                                    <p:cond delay="0"/>
                                  </p:stCondLst>
                                  <p:childTnLst>
                                    <p:animMotion origin="layout" path="M 1.66667E-6 0.00069 L 0.02565 -0.04005 C 0.03099 -0.04908 0.03906 -0.05394 0.04739 -0.05394 C 0.05703 -0.05394 0.06471 -0.04908 0.07005 -0.04005 L 0.09583 0.00069 " pathEditMode="relative" rAng="0" ptsTypes="AAAAA">
                                      <p:cBhvr>
                                        <p:cTn id="112" dur="1000" fill="hold"/>
                                        <p:tgtEl>
                                          <p:spTgt spid="30"/>
                                        </p:tgtEl>
                                        <p:attrNameLst>
                                          <p:attrName>ppt_x</p:attrName>
                                          <p:attrName>ppt_y</p:attrName>
                                        </p:attrNameLst>
                                      </p:cBhvr>
                                      <p:rCtr x="4792" y="-2731"/>
                                    </p:animMotion>
                                  </p:childTnLst>
                                </p:cTn>
                              </p:par>
                            </p:childTnLst>
                          </p:cTn>
                        </p:par>
                        <p:par>
                          <p:cTn id="113" fill="hold">
                            <p:stCondLst>
                              <p:cond delay="14000"/>
                            </p:stCondLst>
                            <p:childTnLst>
                              <p:par>
                                <p:cTn id="114" presetID="1" presetClass="exit" presetSubtype="0" fill="hold" grpId="2" nodeType="afterEffect">
                                  <p:stCondLst>
                                    <p:cond delay="0"/>
                                  </p:stCondLst>
                                  <p:childTnLst>
                                    <p:set>
                                      <p:cBhvr>
                                        <p:cTn id="115" dur="1" fill="hold">
                                          <p:stCondLst>
                                            <p:cond delay="0"/>
                                          </p:stCondLst>
                                        </p:cTn>
                                        <p:tgtEl>
                                          <p:spTgt spid="30"/>
                                        </p:tgtEl>
                                        <p:attrNameLst>
                                          <p:attrName>style.visibility</p:attrName>
                                        </p:attrNameLst>
                                      </p:cBhvr>
                                      <p:to>
                                        <p:strVal val="hidden"/>
                                      </p:to>
                                    </p:set>
                                  </p:childTnLst>
                                </p:cTn>
                              </p:par>
                            </p:childTnLst>
                          </p:cTn>
                        </p:par>
                        <p:par>
                          <p:cTn id="116" fill="hold">
                            <p:stCondLst>
                              <p:cond delay="14000"/>
                            </p:stCondLst>
                            <p:childTnLst>
                              <p:par>
                                <p:cTn id="117" presetID="1" presetClass="entr" presetSubtype="0" fill="hold" grpId="1" nodeType="afterEffect">
                                  <p:stCondLst>
                                    <p:cond delay="0"/>
                                  </p:stCondLst>
                                  <p:childTnLst>
                                    <p:set>
                                      <p:cBhvr>
                                        <p:cTn id="118" dur="1" fill="hold">
                                          <p:stCondLst>
                                            <p:cond delay="0"/>
                                          </p:stCondLst>
                                        </p:cTn>
                                        <p:tgtEl>
                                          <p:spTgt spid="34"/>
                                        </p:tgtEl>
                                        <p:attrNameLst>
                                          <p:attrName>style.visibility</p:attrName>
                                        </p:attrNameLst>
                                      </p:cBhvr>
                                      <p:to>
                                        <p:strVal val="visible"/>
                                      </p:to>
                                    </p:set>
                                  </p:childTnLst>
                                </p:cTn>
                              </p:par>
                              <p:par>
                                <p:cTn id="119" presetID="44" presetClass="path" presetSubtype="0" accel="50000" decel="50000" fill="hold" grpId="0" nodeType="withEffect">
                                  <p:stCondLst>
                                    <p:cond delay="0"/>
                                  </p:stCondLst>
                                  <p:childTnLst>
                                    <p:animMotion origin="layout" path="M 3.125E-6 0.0007 L 0.02565 -0.04004 C 0.03099 -0.04907 0.03906 -0.05393 0.04739 -0.05393 C 0.05703 -0.05393 0.06471 -0.04907 0.07005 -0.04004 L 0.09583 0.0007 " pathEditMode="relative" rAng="0" ptsTypes="AAAAA">
                                      <p:cBhvr>
                                        <p:cTn id="120" dur="1000" fill="hold"/>
                                        <p:tgtEl>
                                          <p:spTgt spid="34"/>
                                        </p:tgtEl>
                                        <p:attrNameLst>
                                          <p:attrName>ppt_x</p:attrName>
                                          <p:attrName>ppt_y</p:attrName>
                                        </p:attrNameLst>
                                      </p:cBhvr>
                                      <p:rCtr x="4792" y="-2731"/>
                                    </p:animMotion>
                                  </p:childTnLst>
                                </p:cTn>
                              </p:par>
                            </p:childTnLst>
                          </p:cTn>
                        </p:par>
                        <p:par>
                          <p:cTn id="121" fill="hold">
                            <p:stCondLst>
                              <p:cond delay="15000"/>
                            </p:stCondLst>
                            <p:childTnLst>
                              <p:par>
                                <p:cTn id="122" presetID="1" presetClass="exit" presetSubtype="0" fill="hold" grpId="2" nodeType="afterEffect">
                                  <p:stCondLst>
                                    <p:cond delay="0"/>
                                  </p:stCondLst>
                                  <p:childTnLst>
                                    <p:set>
                                      <p:cBhvr>
                                        <p:cTn id="123" dur="1" fill="hold">
                                          <p:stCondLst>
                                            <p:cond delay="0"/>
                                          </p:stCondLst>
                                        </p:cTn>
                                        <p:tgtEl>
                                          <p:spTgt spid="34"/>
                                        </p:tgtEl>
                                        <p:attrNameLst>
                                          <p:attrName>style.visibility</p:attrName>
                                        </p:attrNameLst>
                                      </p:cBhvr>
                                      <p:to>
                                        <p:strVal val="hidden"/>
                                      </p:to>
                                    </p:set>
                                  </p:childTnLst>
                                </p:cTn>
                              </p:par>
                            </p:childTnLst>
                          </p:cTn>
                        </p:par>
                        <p:par>
                          <p:cTn id="124" fill="hold">
                            <p:stCondLst>
                              <p:cond delay="15000"/>
                            </p:stCondLst>
                            <p:childTnLst>
                              <p:par>
                                <p:cTn id="125" presetID="1" presetClass="entr" presetSubtype="0" fill="hold" grpId="1" nodeType="afterEffect">
                                  <p:stCondLst>
                                    <p:cond delay="0"/>
                                  </p:stCondLst>
                                  <p:childTnLst>
                                    <p:set>
                                      <p:cBhvr>
                                        <p:cTn id="126" dur="1" fill="hold">
                                          <p:stCondLst>
                                            <p:cond delay="0"/>
                                          </p:stCondLst>
                                        </p:cTn>
                                        <p:tgtEl>
                                          <p:spTgt spid="35"/>
                                        </p:tgtEl>
                                        <p:attrNameLst>
                                          <p:attrName>style.visibility</p:attrName>
                                        </p:attrNameLst>
                                      </p:cBhvr>
                                      <p:to>
                                        <p:strVal val="visible"/>
                                      </p:to>
                                    </p:set>
                                  </p:childTnLst>
                                </p:cTn>
                              </p:par>
                              <p:par>
                                <p:cTn id="127" presetID="44" presetClass="path" presetSubtype="0" accel="50000" decel="50000" fill="hold" grpId="0" nodeType="withEffect">
                                  <p:stCondLst>
                                    <p:cond delay="0"/>
                                  </p:stCondLst>
                                  <p:childTnLst>
                                    <p:animMotion origin="layout" path="M 4.79167E-6 0.00069 L 0.02565 -0.04005 C 0.03098 -0.04908 0.03906 -0.05394 0.04739 -0.05394 C 0.05703 -0.05394 0.06471 -0.04908 0.07005 -0.04005 L 0.09583 0.00069 " pathEditMode="relative" rAng="0" ptsTypes="AAAAA">
                                      <p:cBhvr>
                                        <p:cTn id="128" dur="1000" fill="hold"/>
                                        <p:tgtEl>
                                          <p:spTgt spid="35"/>
                                        </p:tgtEl>
                                        <p:attrNameLst>
                                          <p:attrName>ppt_x</p:attrName>
                                          <p:attrName>ppt_y</p:attrName>
                                        </p:attrNameLst>
                                      </p:cBhvr>
                                      <p:rCtr x="4792" y="-2731"/>
                                    </p:animMotion>
                                  </p:childTnLst>
                                </p:cTn>
                              </p:par>
                            </p:childTnLst>
                          </p:cTn>
                        </p:par>
                        <p:par>
                          <p:cTn id="129" fill="hold">
                            <p:stCondLst>
                              <p:cond delay="16000"/>
                            </p:stCondLst>
                            <p:childTnLst>
                              <p:par>
                                <p:cTn id="130" presetID="1" presetClass="exit" presetSubtype="0" fill="hold" grpId="2" nodeType="afterEffect">
                                  <p:stCondLst>
                                    <p:cond delay="0"/>
                                  </p:stCondLst>
                                  <p:childTnLst>
                                    <p:set>
                                      <p:cBhvr>
                                        <p:cTn id="131" dur="1" fill="hold">
                                          <p:stCondLst>
                                            <p:cond delay="0"/>
                                          </p:stCondLst>
                                        </p:cTn>
                                        <p:tgtEl>
                                          <p:spTgt spid="35"/>
                                        </p:tgtEl>
                                        <p:attrNameLst>
                                          <p:attrName>style.visibility</p:attrName>
                                        </p:attrNameLst>
                                      </p:cBhvr>
                                      <p:to>
                                        <p:strVal val="hidden"/>
                                      </p:to>
                                    </p:set>
                                  </p:childTnLst>
                                </p:cTn>
                              </p:par>
                            </p:childTnLst>
                          </p:cTn>
                        </p:par>
                        <p:par>
                          <p:cTn id="132" fill="hold">
                            <p:stCondLst>
                              <p:cond delay="16000"/>
                            </p:stCondLst>
                            <p:childTnLst>
                              <p:par>
                                <p:cTn id="133" presetID="1" presetClass="entr" presetSubtype="0" fill="hold" grpId="1" nodeType="afterEffect">
                                  <p:stCondLst>
                                    <p:cond delay="0"/>
                                  </p:stCondLst>
                                  <p:childTnLst>
                                    <p:set>
                                      <p:cBhvr>
                                        <p:cTn id="134" dur="1" fill="hold">
                                          <p:stCondLst>
                                            <p:cond delay="0"/>
                                          </p:stCondLst>
                                        </p:cTn>
                                        <p:tgtEl>
                                          <p:spTgt spid="44"/>
                                        </p:tgtEl>
                                        <p:attrNameLst>
                                          <p:attrName>style.visibility</p:attrName>
                                        </p:attrNameLst>
                                      </p:cBhvr>
                                      <p:to>
                                        <p:strVal val="visible"/>
                                      </p:to>
                                    </p:set>
                                  </p:childTnLst>
                                </p:cTn>
                              </p:par>
                              <p:par>
                                <p:cTn id="135" presetID="44" presetClass="path" presetSubtype="0" accel="50000" decel="50000" fill="hold" grpId="0" nodeType="withEffect">
                                  <p:stCondLst>
                                    <p:cond delay="0"/>
                                  </p:stCondLst>
                                  <p:childTnLst>
                                    <p:animMotion origin="layout" path="M -3.75E-6 0.0007 L 0.02565 -0.04004 C 0.03099 -0.04907 0.03907 -0.05393 0.0474 -0.05393 C 0.05704 -0.05393 0.06472 -0.04907 0.07006 -0.04004 L 0.09584 0.0007 " pathEditMode="relative" rAng="0" ptsTypes="AAAAA">
                                      <p:cBhvr>
                                        <p:cTn id="136" dur="1000" fill="hold"/>
                                        <p:tgtEl>
                                          <p:spTgt spid="44"/>
                                        </p:tgtEl>
                                        <p:attrNameLst>
                                          <p:attrName>ppt_x</p:attrName>
                                          <p:attrName>ppt_y</p:attrName>
                                        </p:attrNameLst>
                                      </p:cBhvr>
                                      <p:rCtr x="4792" y="-2731"/>
                                    </p:animMotion>
                                  </p:childTnLst>
                                </p:cTn>
                              </p:par>
                            </p:childTnLst>
                          </p:cTn>
                        </p:par>
                        <p:par>
                          <p:cTn id="137" fill="hold">
                            <p:stCondLst>
                              <p:cond delay="17000"/>
                            </p:stCondLst>
                            <p:childTnLst>
                              <p:par>
                                <p:cTn id="138" presetID="1" presetClass="exit" presetSubtype="0" fill="hold" grpId="2" nodeType="afterEffect">
                                  <p:stCondLst>
                                    <p:cond delay="0"/>
                                  </p:stCondLst>
                                  <p:childTnLst>
                                    <p:set>
                                      <p:cBhvr>
                                        <p:cTn id="139" dur="1" fill="hold">
                                          <p:stCondLst>
                                            <p:cond delay="0"/>
                                          </p:stCondLst>
                                        </p:cTn>
                                        <p:tgtEl>
                                          <p:spTgt spid="44"/>
                                        </p:tgtEl>
                                        <p:attrNameLst>
                                          <p:attrName>style.visibility</p:attrName>
                                        </p:attrNameLst>
                                      </p:cBhvr>
                                      <p:to>
                                        <p:strVal val="hidden"/>
                                      </p:to>
                                    </p:set>
                                  </p:childTnLst>
                                </p:cTn>
                              </p:par>
                            </p:childTnLst>
                          </p:cTn>
                        </p:par>
                        <p:par>
                          <p:cTn id="140" fill="hold">
                            <p:stCondLst>
                              <p:cond delay="17000"/>
                            </p:stCondLst>
                            <p:childTnLst>
                              <p:par>
                                <p:cTn id="141" presetID="1" presetClass="entr" presetSubtype="0" fill="hold" grpId="1" nodeType="afterEffect">
                                  <p:stCondLst>
                                    <p:cond delay="0"/>
                                  </p:stCondLst>
                                  <p:childTnLst>
                                    <p:set>
                                      <p:cBhvr>
                                        <p:cTn id="142" dur="1" fill="hold">
                                          <p:stCondLst>
                                            <p:cond delay="0"/>
                                          </p:stCondLst>
                                        </p:cTn>
                                        <p:tgtEl>
                                          <p:spTgt spid="45"/>
                                        </p:tgtEl>
                                        <p:attrNameLst>
                                          <p:attrName>style.visibility</p:attrName>
                                        </p:attrNameLst>
                                      </p:cBhvr>
                                      <p:to>
                                        <p:strVal val="visible"/>
                                      </p:to>
                                    </p:set>
                                  </p:childTnLst>
                                </p:cTn>
                              </p:par>
                              <p:par>
                                <p:cTn id="143" presetID="44" presetClass="path" presetSubtype="0" accel="50000" decel="50000" fill="hold" grpId="0" nodeType="withEffect">
                                  <p:stCondLst>
                                    <p:cond delay="0"/>
                                  </p:stCondLst>
                                  <p:childTnLst>
                                    <p:animMotion origin="layout" path="M 4.16667E-7 0.0007 L 0.02565 -0.04004 C 0.03099 -0.04907 0.03906 -0.05393 0.0474 -0.05393 C 0.05703 -0.05393 0.06471 -0.04907 0.07005 -0.04004 L 0.09583 0.0007 " pathEditMode="relative" rAng="0" ptsTypes="AAAAA">
                                      <p:cBhvr>
                                        <p:cTn id="144" dur="1000" fill="hold"/>
                                        <p:tgtEl>
                                          <p:spTgt spid="45"/>
                                        </p:tgtEl>
                                        <p:attrNameLst>
                                          <p:attrName>ppt_x</p:attrName>
                                          <p:attrName>ppt_y</p:attrName>
                                        </p:attrNameLst>
                                      </p:cBhvr>
                                      <p:rCtr x="4792" y="-2731"/>
                                    </p:animMotion>
                                  </p:childTnLst>
                                </p:cTn>
                              </p:par>
                            </p:childTnLst>
                          </p:cTn>
                        </p:par>
                        <p:par>
                          <p:cTn id="145" fill="hold">
                            <p:stCondLst>
                              <p:cond delay="18000"/>
                            </p:stCondLst>
                            <p:childTnLst>
                              <p:par>
                                <p:cTn id="146" presetID="1" presetClass="exit" presetSubtype="0" fill="hold" grpId="2" nodeType="afterEffect">
                                  <p:stCondLst>
                                    <p:cond delay="0"/>
                                  </p:stCondLst>
                                  <p:childTnLst>
                                    <p:set>
                                      <p:cBhvr>
                                        <p:cTn id="147" dur="1" fill="hold">
                                          <p:stCondLst>
                                            <p:cond delay="0"/>
                                          </p:stCondLst>
                                        </p:cTn>
                                        <p:tgtEl>
                                          <p:spTgt spid="45"/>
                                        </p:tgtEl>
                                        <p:attrNameLst>
                                          <p:attrName>style.visibility</p:attrName>
                                        </p:attrNameLst>
                                      </p:cBhvr>
                                      <p:to>
                                        <p:strVal val="hidden"/>
                                      </p:to>
                                    </p:set>
                                  </p:childTnLst>
                                </p:cTn>
                              </p:par>
                            </p:childTnLst>
                          </p:cTn>
                        </p:par>
                        <p:par>
                          <p:cTn id="148" fill="hold">
                            <p:stCondLst>
                              <p:cond delay="18000"/>
                            </p:stCondLst>
                            <p:childTnLst>
                              <p:par>
                                <p:cTn id="149" presetID="1" presetClass="entr" presetSubtype="0" fill="hold" grpId="1" nodeType="afterEffect">
                                  <p:stCondLst>
                                    <p:cond delay="0"/>
                                  </p:stCondLst>
                                  <p:childTnLst>
                                    <p:set>
                                      <p:cBhvr>
                                        <p:cTn id="150" dur="1" fill="hold">
                                          <p:stCondLst>
                                            <p:cond delay="0"/>
                                          </p:stCondLst>
                                        </p:cTn>
                                        <p:tgtEl>
                                          <p:spTgt spid="46"/>
                                        </p:tgtEl>
                                        <p:attrNameLst>
                                          <p:attrName>style.visibility</p:attrName>
                                        </p:attrNameLst>
                                      </p:cBhvr>
                                      <p:to>
                                        <p:strVal val="visible"/>
                                      </p:to>
                                    </p:set>
                                  </p:childTnLst>
                                </p:cTn>
                              </p:par>
                              <p:par>
                                <p:cTn id="151" presetID="44" presetClass="path" presetSubtype="0" accel="50000" decel="50000" fill="hold" grpId="0" nodeType="withEffect">
                                  <p:stCondLst>
                                    <p:cond delay="0"/>
                                  </p:stCondLst>
                                  <p:childTnLst>
                                    <p:animMotion origin="layout" path="M -4.79167E-6 0.0007 L 0.02566 -0.04005 C 0.03099 -0.04907 0.03907 -0.05393 0.0474 -0.05393 C 0.05704 -0.05393 0.06472 -0.04907 0.07006 -0.04005 L 0.09584 0.0007 " pathEditMode="relative" rAng="0" ptsTypes="AAAAA">
                                      <p:cBhvr>
                                        <p:cTn id="152" dur="1000" fill="hold"/>
                                        <p:tgtEl>
                                          <p:spTgt spid="46"/>
                                        </p:tgtEl>
                                        <p:attrNameLst>
                                          <p:attrName>ppt_x</p:attrName>
                                          <p:attrName>ppt_y</p:attrName>
                                        </p:attrNameLst>
                                      </p:cBhvr>
                                      <p:rCtr x="4792" y="-2731"/>
                                    </p:animMotion>
                                  </p:childTnLst>
                                </p:cTn>
                              </p:par>
                            </p:childTnLst>
                          </p:cTn>
                        </p:par>
                        <p:par>
                          <p:cTn id="153" fill="hold">
                            <p:stCondLst>
                              <p:cond delay="19000"/>
                            </p:stCondLst>
                            <p:childTnLst>
                              <p:par>
                                <p:cTn id="154" presetID="1" presetClass="exit" presetSubtype="0" fill="hold" grpId="2" nodeType="afterEffect">
                                  <p:stCondLst>
                                    <p:cond delay="0"/>
                                  </p:stCondLst>
                                  <p:childTnLst>
                                    <p:set>
                                      <p:cBhvr>
                                        <p:cTn id="155"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bldLst>
      <p:bldP spid="8" grpId="0" animBg="1"/>
      <p:bldP spid="8" grpId="1" animBg="1"/>
      <p:bldP spid="10" grpId="0" animBg="1"/>
      <p:bldP spid="10" grpId="1" animBg="1"/>
      <p:bldP spid="10"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9" grpId="0" animBg="1"/>
      <p:bldP spid="29" grpId="1" animBg="1"/>
      <p:bldP spid="29" grpId="2" animBg="1"/>
      <p:bldP spid="30" grpId="0" animBg="1"/>
      <p:bldP spid="30" grpId="1" animBg="1"/>
      <p:bldP spid="30" grpId="2" animBg="1"/>
      <p:bldP spid="34" grpId="0" animBg="1"/>
      <p:bldP spid="34" grpId="1" animBg="1"/>
      <p:bldP spid="34" grpId="2" animBg="1"/>
      <p:bldP spid="35" grpId="0" animBg="1"/>
      <p:bldP spid="35" grpId="1" animBg="1"/>
      <p:bldP spid="35"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58A1614-05D8-4E96-A68F-FB22D4AFD8FE}"/>
              </a:ext>
            </a:extLst>
          </p:cNvPr>
          <p:cNvSpPr txBox="1"/>
          <p:nvPr/>
        </p:nvSpPr>
        <p:spPr>
          <a:xfrm>
            <a:off x="7308295" y="230643"/>
            <a:ext cx="4615366" cy="1384995"/>
          </a:xfrm>
          <a:prstGeom prst="rect">
            <a:avLst/>
          </a:prstGeom>
          <a:noFill/>
        </p:spPr>
        <p:txBody>
          <a:bodyPr wrap="none" rtlCol="1">
            <a:spAutoFit/>
          </a:bodyPr>
          <a:lstStyle/>
          <a:p>
            <a:r>
              <a:rPr lang="he-IL" sz="2800" dirty="0"/>
              <a:t>חֵלֶק מֵהַמִסְפָּרִים שֶלִפְנֵיכֶם הֻסְתְרוּ.</a:t>
            </a:r>
          </a:p>
          <a:p>
            <a:r>
              <a:rPr lang="he-IL" sz="2800" dirty="0"/>
              <a:t>מָה הֵם הַמִסְפָּרִים הַחֲסֵרִים? </a:t>
            </a:r>
          </a:p>
          <a:p>
            <a:r>
              <a:rPr lang="he-IL" sz="2800" dirty="0"/>
              <a:t>לַחֲצוּ עַל הַחַיְכָן וְגַלוּ אִם צְדַקְתֶם.</a:t>
            </a:r>
          </a:p>
        </p:txBody>
      </p:sp>
      <p:sp>
        <p:nvSpPr>
          <p:cNvPr id="4" name="תיבת טקסט 3">
            <a:extLst>
              <a:ext uri="{FF2B5EF4-FFF2-40B4-BE49-F238E27FC236}">
                <a16:creationId xmlns:a16="http://schemas.microsoft.com/office/drawing/2014/main" id="{DFCFE525-2DD5-47F4-BEBF-7251E0EDC3D3}"/>
              </a:ext>
            </a:extLst>
          </p:cNvPr>
          <p:cNvSpPr txBox="1"/>
          <p:nvPr/>
        </p:nvSpPr>
        <p:spPr>
          <a:xfrm>
            <a:off x="520770" y="2046533"/>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sp>
        <p:nvSpPr>
          <p:cNvPr id="26" name="תיבת טקסט 25">
            <a:extLst>
              <a:ext uri="{FF2B5EF4-FFF2-40B4-BE49-F238E27FC236}">
                <a16:creationId xmlns:a16="http://schemas.microsoft.com/office/drawing/2014/main" id="{ABCFB187-A130-4C61-9F9F-74CA4EE969A4}"/>
              </a:ext>
            </a:extLst>
          </p:cNvPr>
          <p:cNvSpPr txBox="1"/>
          <p:nvPr/>
        </p:nvSpPr>
        <p:spPr>
          <a:xfrm>
            <a:off x="485790" y="3918004"/>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sp>
        <p:nvSpPr>
          <p:cNvPr id="27" name="תיבת טקסט 26">
            <a:extLst>
              <a:ext uri="{FF2B5EF4-FFF2-40B4-BE49-F238E27FC236}">
                <a16:creationId xmlns:a16="http://schemas.microsoft.com/office/drawing/2014/main" id="{B3825C68-0C41-400E-A115-836BB75E57C3}"/>
              </a:ext>
            </a:extLst>
          </p:cNvPr>
          <p:cNvSpPr txBox="1"/>
          <p:nvPr/>
        </p:nvSpPr>
        <p:spPr>
          <a:xfrm>
            <a:off x="594238" y="5752612"/>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grpSp>
        <p:nvGrpSpPr>
          <p:cNvPr id="13" name="קבוצה 12">
            <a:extLst>
              <a:ext uri="{FF2B5EF4-FFF2-40B4-BE49-F238E27FC236}">
                <a16:creationId xmlns:a16="http://schemas.microsoft.com/office/drawing/2014/main" id="{50D810B3-38E1-D9B1-2ACF-510C871B6BCA}"/>
              </a:ext>
            </a:extLst>
          </p:cNvPr>
          <p:cNvGrpSpPr/>
          <p:nvPr/>
        </p:nvGrpSpPr>
        <p:grpSpPr>
          <a:xfrm>
            <a:off x="2532291" y="2020204"/>
            <a:ext cx="575878" cy="575878"/>
            <a:chOff x="4672376" y="626461"/>
            <a:chExt cx="575878" cy="575878"/>
          </a:xfrm>
        </p:grpSpPr>
        <p:sp>
          <p:nvSpPr>
            <p:cNvPr id="12" name="אליפסה 11">
              <a:extLst>
                <a:ext uri="{FF2B5EF4-FFF2-40B4-BE49-F238E27FC236}">
                  <a16:creationId xmlns:a16="http://schemas.microsoft.com/office/drawing/2014/main" id="{82DB4162-9CA5-AE98-76D3-F8BFDF6C5394}"/>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צורה חופשית: צורה 7">
              <a:extLst>
                <a:ext uri="{FF2B5EF4-FFF2-40B4-BE49-F238E27FC236}">
                  <a16:creationId xmlns:a16="http://schemas.microsoft.com/office/drawing/2014/main" id="{AC300CFC-0AE1-5F6D-72E6-F0CDECEE09EF}"/>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 name="צורה חופשית: צורה 8">
              <a:extLst>
                <a:ext uri="{FF2B5EF4-FFF2-40B4-BE49-F238E27FC236}">
                  <a16:creationId xmlns:a16="http://schemas.microsoft.com/office/drawing/2014/main" id="{DF0393B7-1A3E-B5EF-0FC6-6D201CA8EC5D}"/>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 name="צורה חופשית: צורה 9">
              <a:extLst>
                <a:ext uri="{FF2B5EF4-FFF2-40B4-BE49-F238E27FC236}">
                  <a16:creationId xmlns:a16="http://schemas.microsoft.com/office/drawing/2014/main" id="{F66B8471-FA8E-F0D7-5C76-0E816DD888CD}"/>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4" name="קבוצה 13">
            <a:extLst>
              <a:ext uri="{FF2B5EF4-FFF2-40B4-BE49-F238E27FC236}">
                <a16:creationId xmlns:a16="http://schemas.microsoft.com/office/drawing/2014/main" id="{640FCAC0-8E6F-C477-CE81-4B7378AE779E}"/>
              </a:ext>
            </a:extLst>
          </p:cNvPr>
          <p:cNvGrpSpPr/>
          <p:nvPr/>
        </p:nvGrpSpPr>
        <p:grpSpPr>
          <a:xfrm>
            <a:off x="5971010" y="2087498"/>
            <a:ext cx="575878" cy="575878"/>
            <a:chOff x="4672376" y="626461"/>
            <a:chExt cx="575878" cy="575878"/>
          </a:xfrm>
        </p:grpSpPr>
        <p:sp>
          <p:nvSpPr>
            <p:cNvPr id="15" name="אליפסה 14">
              <a:extLst>
                <a:ext uri="{FF2B5EF4-FFF2-40B4-BE49-F238E27FC236}">
                  <a16:creationId xmlns:a16="http://schemas.microsoft.com/office/drawing/2014/main" id="{D19CBA8E-D63E-7E80-EC36-A61FCEC9D53E}"/>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צורה חופשית: צורה 15">
              <a:extLst>
                <a:ext uri="{FF2B5EF4-FFF2-40B4-BE49-F238E27FC236}">
                  <a16:creationId xmlns:a16="http://schemas.microsoft.com/office/drawing/2014/main" id="{01C163A8-704D-1A9D-7C9D-EB363C5794D1}"/>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7" name="צורה חופשית: צורה 16">
              <a:extLst>
                <a:ext uri="{FF2B5EF4-FFF2-40B4-BE49-F238E27FC236}">
                  <a16:creationId xmlns:a16="http://schemas.microsoft.com/office/drawing/2014/main" id="{CDDBAA8D-6998-3C28-06D6-5CF1B682B85B}"/>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8" name="צורה חופשית: צורה 17">
              <a:extLst>
                <a:ext uri="{FF2B5EF4-FFF2-40B4-BE49-F238E27FC236}">
                  <a16:creationId xmlns:a16="http://schemas.microsoft.com/office/drawing/2014/main" id="{C4A698E9-8A4E-6D2A-E8CC-F0F7E1892593}"/>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9" name="קבוצה 18">
            <a:extLst>
              <a:ext uri="{FF2B5EF4-FFF2-40B4-BE49-F238E27FC236}">
                <a16:creationId xmlns:a16="http://schemas.microsoft.com/office/drawing/2014/main" id="{FFEBD74B-E5AC-4CE1-B207-D6CEC36CDF49}"/>
              </a:ext>
            </a:extLst>
          </p:cNvPr>
          <p:cNvGrpSpPr/>
          <p:nvPr/>
        </p:nvGrpSpPr>
        <p:grpSpPr>
          <a:xfrm>
            <a:off x="8977130" y="2038636"/>
            <a:ext cx="575878" cy="575878"/>
            <a:chOff x="4672376" y="626461"/>
            <a:chExt cx="575878" cy="575878"/>
          </a:xfrm>
        </p:grpSpPr>
        <p:sp>
          <p:nvSpPr>
            <p:cNvPr id="20" name="אליפסה 19">
              <a:extLst>
                <a:ext uri="{FF2B5EF4-FFF2-40B4-BE49-F238E27FC236}">
                  <a16:creationId xmlns:a16="http://schemas.microsoft.com/office/drawing/2014/main" id="{6E35D78C-6493-9A65-AA0D-76719527D6FC}"/>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צורה חופשית: צורה 20">
              <a:extLst>
                <a:ext uri="{FF2B5EF4-FFF2-40B4-BE49-F238E27FC236}">
                  <a16:creationId xmlns:a16="http://schemas.microsoft.com/office/drawing/2014/main" id="{3BC84BE7-F032-9B2F-D6DC-4D535A6BD8E0}"/>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22" name="צורה חופשית: צורה 21">
              <a:extLst>
                <a:ext uri="{FF2B5EF4-FFF2-40B4-BE49-F238E27FC236}">
                  <a16:creationId xmlns:a16="http://schemas.microsoft.com/office/drawing/2014/main" id="{26547B10-CA8F-31A2-B46A-B4431E5EE203}"/>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23" name="צורה חופשית: צורה 22">
              <a:extLst>
                <a:ext uri="{FF2B5EF4-FFF2-40B4-BE49-F238E27FC236}">
                  <a16:creationId xmlns:a16="http://schemas.microsoft.com/office/drawing/2014/main" id="{43D32686-53CC-37F1-5115-845B02990458}"/>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24" name="קבוצה 23">
            <a:extLst>
              <a:ext uri="{FF2B5EF4-FFF2-40B4-BE49-F238E27FC236}">
                <a16:creationId xmlns:a16="http://schemas.microsoft.com/office/drawing/2014/main" id="{56F7B712-9866-F339-3E92-541C265C59EF}"/>
              </a:ext>
            </a:extLst>
          </p:cNvPr>
          <p:cNvGrpSpPr/>
          <p:nvPr/>
        </p:nvGrpSpPr>
        <p:grpSpPr>
          <a:xfrm>
            <a:off x="3789183" y="3891675"/>
            <a:ext cx="575878" cy="575878"/>
            <a:chOff x="4672376" y="626461"/>
            <a:chExt cx="575878" cy="575878"/>
          </a:xfrm>
        </p:grpSpPr>
        <p:sp>
          <p:nvSpPr>
            <p:cNvPr id="25" name="אליפסה 24">
              <a:extLst>
                <a:ext uri="{FF2B5EF4-FFF2-40B4-BE49-F238E27FC236}">
                  <a16:creationId xmlns:a16="http://schemas.microsoft.com/office/drawing/2014/main" id="{2E25B4F5-2ED1-539D-8E30-D19E7B94798D}"/>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צורה חופשית: צורה 40">
              <a:extLst>
                <a:ext uri="{FF2B5EF4-FFF2-40B4-BE49-F238E27FC236}">
                  <a16:creationId xmlns:a16="http://schemas.microsoft.com/office/drawing/2014/main" id="{014F8D52-B7A0-EABF-7E04-A65AC1A2D867}"/>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42" name="צורה חופשית: צורה 41">
              <a:extLst>
                <a:ext uri="{FF2B5EF4-FFF2-40B4-BE49-F238E27FC236}">
                  <a16:creationId xmlns:a16="http://schemas.microsoft.com/office/drawing/2014/main" id="{43369D7D-C70E-B5BA-EDF2-DAF9D3545B72}"/>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43" name="צורה חופשית: צורה 42">
              <a:extLst>
                <a:ext uri="{FF2B5EF4-FFF2-40B4-BE49-F238E27FC236}">
                  <a16:creationId xmlns:a16="http://schemas.microsoft.com/office/drawing/2014/main" id="{9EB7CB97-A4B9-5E11-E037-F8D938A1B75E}"/>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44" name="קבוצה 43">
            <a:extLst>
              <a:ext uri="{FF2B5EF4-FFF2-40B4-BE49-F238E27FC236}">
                <a16:creationId xmlns:a16="http://schemas.microsoft.com/office/drawing/2014/main" id="{525700FC-E746-078C-7264-A4EBF81CD218}"/>
              </a:ext>
            </a:extLst>
          </p:cNvPr>
          <p:cNvGrpSpPr/>
          <p:nvPr/>
        </p:nvGrpSpPr>
        <p:grpSpPr>
          <a:xfrm>
            <a:off x="3357845" y="3891675"/>
            <a:ext cx="575878" cy="575878"/>
            <a:chOff x="4672376" y="626461"/>
            <a:chExt cx="575878" cy="575878"/>
          </a:xfrm>
        </p:grpSpPr>
        <p:sp>
          <p:nvSpPr>
            <p:cNvPr id="45" name="אליפסה 44">
              <a:extLst>
                <a:ext uri="{FF2B5EF4-FFF2-40B4-BE49-F238E27FC236}">
                  <a16:creationId xmlns:a16="http://schemas.microsoft.com/office/drawing/2014/main" id="{16C9972E-50A8-2079-995C-D3888E7B4145}"/>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צורה חופשית: צורה 45">
              <a:extLst>
                <a:ext uri="{FF2B5EF4-FFF2-40B4-BE49-F238E27FC236}">
                  <a16:creationId xmlns:a16="http://schemas.microsoft.com/office/drawing/2014/main" id="{B442D7F8-DD26-2CF4-F808-8C0EF9CA032D}"/>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47" name="צורה חופשית: צורה 46">
              <a:extLst>
                <a:ext uri="{FF2B5EF4-FFF2-40B4-BE49-F238E27FC236}">
                  <a16:creationId xmlns:a16="http://schemas.microsoft.com/office/drawing/2014/main" id="{7AB95F0D-FCE4-4470-D8CB-37E211D5F399}"/>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48" name="צורה חופשית: צורה 47">
              <a:extLst>
                <a:ext uri="{FF2B5EF4-FFF2-40B4-BE49-F238E27FC236}">
                  <a16:creationId xmlns:a16="http://schemas.microsoft.com/office/drawing/2014/main" id="{A0F347F2-6884-851A-F18B-E7652CA04A91}"/>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49" name="קבוצה 48">
            <a:extLst>
              <a:ext uri="{FF2B5EF4-FFF2-40B4-BE49-F238E27FC236}">
                <a16:creationId xmlns:a16="http://schemas.microsoft.com/office/drawing/2014/main" id="{3AA2C74E-1DBE-D80B-9B46-CB3A80184FDD}"/>
              </a:ext>
            </a:extLst>
          </p:cNvPr>
          <p:cNvGrpSpPr/>
          <p:nvPr/>
        </p:nvGrpSpPr>
        <p:grpSpPr>
          <a:xfrm>
            <a:off x="5933730" y="3870046"/>
            <a:ext cx="575878" cy="575878"/>
            <a:chOff x="4672376" y="626461"/>
            <a:chExt cx="575878" cy="575878"/>
          </a:xfrm>
        </p:grpSpPr>
        <p:sp>
          <p:nvSpPr>
            <p:cNvPr id="50" name="אליפסה 49">
              <a:extLst>
                <a:ext uri="{FF2B5EF4-FFF2-40B4-BE49-F238E27FC236}">
                  <a16:creationId xmlns:a16="http://schemas.microsoft.com/office/drawing/2014/main" id="{E0E52944-CADF-AF32-C8AD-E4FBA54E348F}"/>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צורה חופשית: צורה 50">
              <a:extLst>
                <a:ext uri="{FF2B5EF4-FFF2-40B4-BE49-F238E27FC236}">
                  <a16:creationId xmlns:a16="http://schemas.microsoft.com/office/drawing/2014/main" id="{D12280BF-E0D8-D15C-A85E-AF3D2C3F2E76}"/>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52" name="צורה חופשית: צורה 51">
              <a:extLst>
                <a:ext uri="{FF2B5EF4-FFF2-40B4-BE49-F238E27FC236}">
                  <a16:creationId xmlns:a16="http://schemas.microsoft.com/office/drawing/2014/main" id="{0786C7A4-C175-7D5C-4228-D7F6B968B896}"/>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53" name="צורה חופשית: צורה 52">
              <a:extLst>
                <a:ext uri="{FF2B5EF4-FFF2-40B4-BE49-F238E27FC236}">
                  <a16:creationId xmlns:a16="http://schemas.microsoft.com/office/drawing/2014/main" id="{5A2987B6-6FA6-6136-8857-09BDC7C4A203}"/>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54" name="קבוצה 53">
            <a:extLst>
              <a:ext uri="{FF2B5EF4-FFF2-40B4-BE49-F238E27FC236}">
                <a16:creationId xmlns:a16="http://schemas.microsoft.com/office/drawing/2014/main" id="{BFFBFB3B-9BF1-7D50-823F-F0BC13A0FC1D}"/>
              </a:ext>
            </a:extLst>
          </p:cNvPr>
          <p:cNvGrpSpPr/>
          <p:nvPr/>
        </p:nvGrpSpPr>
        <p:grpSpPr>
          <a:xfrm>
            <a:off x="6505351" y="3865346"/>
            <a:ext cx="575878" cy="575878"/>
            <a:chOff x="4672376" y="626461"/>
            <a:chExt cx="575878" cy="575878"/>
          </a:xfrm>
        </p:grpSpPr>
        <p:sp>
          <p:nvSpPr>
            <p:cNvPr id="55" name="אליפסה 54">
              <a:extLst>
                <a:ext uri="{FF2B5EF4-FFF2-40B4-BE49-F238E27FC236}">
                  <a16:creationId xmlns:a16="http://schemas.microsoft.com/office/drawing/2014/main" id="{1BE6A043-6924-C61B-D7B5-BAA31CE1D52A}"/>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צורה חופשית: צורה 55">
              <a:extLst>
                <a:ext uri="{FF2B5EF4-FFF2-40B4-BE49-F238E27FC236}">
                  <a16:creationId xmlns:a16="http://schemas.microsoft.com/office/drawing/2014/main" id="{114ABA60-A931-952A-CF96-818C24908E52}"/>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57" name="צורה חופשית: צורה 56">
              <a:extLst>
                <a:ext uri="{FF2B5EF4-FFF2-40B4-BE49-F238E27FC236}">
                  <a16:creationId xmlns:a16="http://schemas.microsoft.com/office/drawing/2014/main" id="{E9D9E81E-BAEF-64CC-28CA-76379B5538E6}"/>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58" name="צורה חופשית: צורה 57">
              <a:extLst>
                <a:ext uri="{FF2B5EF4-FFF2-40B4-BE49-F238E27FC236}">
                  <a16:creationId xmlns:a16="http://schemas.microsoft.com/office/drawing/2014/main" id="{0E37FB2A-FB30-260E-A92F-0F8B25D5A0D9}"/>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59" name="קבוצה 58">
            <a:extLst>
              <a:ext uri="{FF2B5EF4-FFF2-40B4-BE49-F238E27FC236}">
                <a16:creationId xmlns:a16="http://schemas.microsoft.com/office/drawing/2014/main" id="{451653AD-F5AB-039D-38A6-A22608B32366}"/>
              </a:ext>
            </a:extLst>
          </p:cNvPr>
          <p:cNvGrpSpPr/>
          <p:nvPr/>
        </p:nvGrpSpPr>
        <p:grpSpPr>
          <a:xfrm>
            <a:off x="10782644" y="3861024"/>
            <a:ext cx="575878" cy="575878"/>
            <a:chOff x="4672376" y="626461"/>
            <a:chExt cx="575878" cy="575878"/>
          </a:xfrm>
        </p:grpSpPr>
        <p:sp>
          <p:nvSpPr>
            <p:cNvPr id="60" name="אליפסה 59">
              <a:extLst>
                <a:ext uri="{FF2B5EF4-FFF2-40B4-BE49-F238E27FC236}">
                  <a16:creationId xmlns:a16="http://schemas.microsoft.com/office/drawing/2014/main" id="{F34677A0-2D42-A404-BE52-1D428F8CB288}"/>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צורה חופשית: צורה 60">
              <a:extLst>
                <a:ext uri="{FF2B5EF4-FFF2-40B4-BE49-F238E27FC236}">
                  <a16:creationId xmlns:a16="http://schemas.microsoft.com/office/drawing/2014/main" id="{9EC050D4-1E06-910F-B02D-F9A04465BD3C}"/>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62" name="צורה חופשית: צורה 61">
              <a:extLst>
                <a:ext uri="{FF2B5EF4-FFF2-40B4-BE49-F238E27FC236}">
                  <a16:creationId xmlns:a16="http://schemas.microsoft.com/office/drawing/2014/main" id="{FABE3764-CB8E-5078-A51E-B697D8F15F81}"/>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63" name="צורה חופשית: צורה 62">
              <a:extLst>
                <a:ext uri="{FF2B5EF4-FFF2-40B4-BE49-F238E27FC236}">
                  <a16:creationId xmlns:a16="http://schemas.microsoft.com/office/drawing/2014/main" id="{1A07596C-E731-FB91-77B4-8443B06B72DD}"/>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64" name="קבוצה 63">
            <a:extLst>
              <a:ext uri="{FF2B5EF4-FFF2-40B4-BE49-F238E27FC236}">
                <a16:creationId xmlns:a16="http://schemas.microsoft.com/office/drawing/2014/main" id="{E7801665-9BD1-F838-7142-8336F40B074D}"/>
              </a:ext>
            </a:extLst>
          </p:cNvPr>
          <p:cNvGrpSpPr/>
          <p:nvPr/>
        </p:nvGrpSpPr>
        <p:grpSpPr>
          <a:xfrm>
            <a:off x="4860444" y="5717740"/>
            <a:ext cx="575878" cy="575878"/>
            <a:chOff x="4672376" y="626461"/>
            <a:chExt cx="575878" cy="575878"/>
          </a:xfrm>
        </p:grpSpPr>
        <p:sp>
          <p:nvSpPr>
            <p:cNvPr id="65" name="אליפסה 64">
              <a:extLst>
                <a:ext uri="{FF2B5EF4-FFF2-40B4-BE49-F238E27FC236}">
                  <a16:creationId xmlns:a16="http://schemas.microsoft.com/office/drawing/2014/main" id="{DAAD5B1F-DCCE-7C3C-D08F-0FA4A50A1ACE}"/>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צורה חופשית: צורה 65">
              <a:extLst>
                <a:ext uri="{FF2B5EF4-FFF2-40B4-BE49-F238E27FC236}">
                  <a16:creationId xmlns:a16="http://schemas.microsoft.com/office/drawing/2014/main" id="{BF499163-2D6E-6403-104E-0269AAC4FDB5}"/>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67" name="צורה חופשית: צורה 66">
              <a:extLst>
                <a:ext uri="{FF2B5EF4-FFF2-40B4-BE49-F238E27FC236}">
                  <a16:creationId xmlns:a16="http://schemas.microsoft.com/office/drawing/2014/main" id="{52A73714-3714-DBF8-FB20-12E0F34D060D}"/>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68" name="צורה חופשית: צורה 67">
              <a:extLst>
                <a:ext uri="{FF2B5EF4-FFF2-40B4-BE49-F238E27FC236}">
                  <a16:creationId xmlns:a16="http://schemas.microsoft.com/office/drawing/2014/main" id="{CCCBC2B7-7F68-2BB5-6C69-77868DB76B49}"/>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69" name="קבוצה 68">
            <a:extLst>
              <a:ext uri="{FF2B5EF4-FFF2-40B4-BE49-F238E27FC236}">
                <a16:creationId xmlns:a16="http://schemas.microsoft.com/office/drawing/2014/main" id="{4D2C35E6-D96E-7797-B40F-35E85355E8B6}"/>
              </a:ext>
            </a:extLst>
          </p:cNvPr>
          <p:cNvGrpSpPr/>
          <p:nvPr/>
        </p:nvGrpSpPr>
        <p:grpSpPr>
          <a:xfrm>
            <a:off x="484396" y="5726283"/>
            <a:ext cx="575878" cy="575878"/>
            <a:chOff x="4672376" y="626461"/>
            <a:chExt cx="575878" cy="575878"/>
          </a:xfrm>
        </p:grpSpPr>
        <p:sp>
          <p:nvSpPr>
            <p:cNvPr id="70" name="אליפסה 69">
              <a:extLst>
                <a:ext uri="{FF2B5EF4-FFF2-40B4-BE49-F238E27FC236}">
                  <a16:creationId xmlns:a16="http://schemas.microsoft.com/office/drawing/2014/main" id="{8E859D94-DFC5-1D24-1F1F-5E8145AF4FAE}"/>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צורה חופשית: צורה 70">
              <a:extLst>
                <a:ext uri="{FF2B5EF4-FFF2-40B4-BE49-F238E27FC236}">
                  <a16:creationId xmlns:a16="http://schemas.microsoft.com/office/drawing/2014/main" id="{E97F7483-881E-1CF1-5BFC-9FF036FDAAAB}"/>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72" name="צורה חופשית: צורה 71">
              <a:extLst>
                <a:ext uri="{FF2B5EF4-FFF2-40B4-BE49-F238E27FC236}">
                  <a16:creationId xmlns:a16="http://schemas.microsoft.com/office/drawing/2014/main" id="{2518C746-4038-65CD-8D49-1CB2AED148E3}"/>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73" name="צורה חופשית: צורה 72">
              <a:extLst>
                <a:ext uri="{FF2B5EF4-FFF2-40B4-BE49-F238E27FC236}">
                  <a16:creationId xmlns:a16="http://schemas.microsoft.com/office/drawing/2014/main" id="{07673444-835F-BF0D-0D81-84C2948C9BAF}"/>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74" name="קבוצה 73">
            <a:extLst>
              <a:ext uri="{FF2B5EF4-FFF2-40B4-BE49-F238E27FC236}">
                <a16:creationId xmlns:a16="http://schemas.microsoft.com/office/drawing/2014/main" id="{6F3266CD-5C6A-E97D-1CAA-0B59FDAC5287}"/>
              </a:ext>
            </a:extLst>
          </p:cNvPr>
          <p:cNvGrpSpPr/>
          <p:nvPr/>
        </p:nvGrpSpPr>
        <p:grpSpPr>
          <a:xfrm>
            <a:off x="2179077" y="5747243"/>
            <a:ext cx="575878" cy="575878"/>
            <a:chOff x="4672376" y="626461"/>
            <a:chExt cx="575878" cy="575878"/>
          </a:xfrm>
        </p:grpSpPr>
        <p:sp>
          <p:nvSpPr>
            <p:cNvPr id="75" name="אליפסה 74">
              <a:extLst>
                <a:ext uri="{FF2B5EF4-FFF2-40B4-BE49-F238E27FC236}">
                  <a16:creationId xmlns:a16="http://schemas.microsoft.com/office/drawing/2014/main" id="{C6D32609-7D4B-53A2-CF49-CBF7C4AD11D9}"/>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צורה חופשית: צורה 75">
              <a:extLst>
                <a:ext uri="{FF2B5EF4-FFF2-40B4-BE49-F238E27FC236}">
                  <a16:creationId xmlns:a16="http://schemas.microsoft.com/office/drawing/2014/main" id="{CEA2B9A5-DFDC-134C-2828-084678F5BCA9}"/>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77" name="צורה חופשית: צורה 76">
              <a:extLst>
                <a:ext uri="{FF2B5EF4-FFF2-40B4-BE49-F238E27FC236}">
                  <a16:creationId xmlns:a16="http://schemas.microsoft.com/office/drawing/2014/main" id="{093ADED3-6E0F-6C36-7489-A947D7679783}"/>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78" name="צורה חופשית: צורה 77">
              <a:extLst>
                <a:ext uri="{FF2B5EF4-FFF2-40B4-BE49-F238E27FC236}">
                  <a16:creationId xmlns:a16="http://schemas.microsoft.com/office/drawing/2014/main" id="{34DE280B-5F9E-8F5B-3331-885D8E685BF2}"/>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79" name="קבוצה 78">
            <a:extLst>
              <a:ext uri="{FF2B5EF4-FFF2-40B4-BE49-F238E27FC236}">
                <a16:creationId xmlns:a16="http://schemas.microsoft.com/office/drawing/2014/main" id="{3C2B9917-D20E-7DB6-384B-F89223E4DC12}"/>
              </a:ext>
            </a:extLst>
          </p:cNvPr>
          <p:cNvGrpSpPr/>
          <p:nvPr/>
        </p:nvGrpSpPr>
        <p:grpSpPr>
          <a:xfrm>
            <a:off x="8525623" y="5765932"/>
            <a:ext cx="575878" cy="575878"/>
            <a:chOff x="4672376" y="626461"/>
            <a:chExt cx="575878" cy="575878"/>
          </a:xfrm>
        </p:grpSpPr>
        <p:sp>
          <p:nvSpPr>
            <p:cNvPr id="80" name="אליפסה 79">
              <a:extLst>
                <a:ext uri="{FF2B5EF4-FFF2-40B4-BE49-F238E27FC236}">
                  <a16:creationId xmlns:a16="http://schemas.microsoft.com/office/drawing/2014/main" id="{1FCFFF20-33BF-D9B6-659F-01641D317699}"/>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צורה חופשית: צורה 80">
              <a:extLst>
                <a:ext uri="{FF2B5EF4-FFF2-40B4-BE49-F238E27FC236}">
                  <a16:creationId xmlns:a16="http://schemas.microsoft.com/office/drawing/2014/main" id="{FCCED23F-82B1-97A1-874D-E3C96F3FF5F9}"/>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82" name="צורה חופשית: צורה 81">
              <a:extLst>
                <a:ext uri="{FF2B5EF4-FFF2-40B4-BE49-F238E27FC236}">
                  <a16:creationId xmlns:a16="http://schemas.microsoft.com/office/drawing/2014/main" id="{98D79271-F2B2-B810-6A43-85E67E0C707D}"/>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83" name="צורה חופשית: צורה 82">
              <a:extLst>
                <a:ext uri="{FF2B5EF4-FFF2-40B4-BE49-F238E27FC236}">
                  <a16:creationId xmlns:a16="http://schemas.microsoft.com/office/drawing/2014/main" id="{AC0A4679-7E80-16CD-E29C-31EEC7EEFDB0}"/>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84" name="קבוצה 83">
            <a:extLst>
              <a:ext uri="{FF2B5EF4-FFF2-40B4-BE49-F238E27FC236}">
                <a16:creationId xmlns:a16="http://schemas.microsoft.com/office/drawing/2014/main" id="{46378690-AC03-F4CB-6A7C-32AF39CFAA72}"/>
              </a:ext>
            </a:extLst>
          </p:cNvPr>
          <p:cNvGrpSpPr/>
          <p:nvPr/>
        </p:nvGrpSpPr>
        <p:grpSpPr>
          <a:xfrm>
            <a:off x="5415524" y="5726283"/>
            <a:ext cx="575878" cy="575878"/>
            <a:chOff x="4672376" y="626461"/>
            <a:chExt cx="575878" cy="575878"/>
          </a:xfrm>
        </p:grpSpPr>
        <p:sp>
          <p:nvSpPr>
            <p:cNvPr id="85" name="אליפסה 84">
              <a:extLst>
                <a:ext uri="{FF2B5EF4-FFF2-40B4-BE49-F238E27FC236}">
                  <a16:creationId xmlns:a16="http://schemas.microsoft.com/office/drawing/2014/main" id="{44F87411-2512-BE6D-5D2C-27BC8A70D09B}"/>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צורה חופשית: צורה 85">
              <a:extLst>
                <a:ext uri="{FF2B5EF4-FFF2-40B4-BE49-F238E27FC236}">
                  <a16:creationId xmlns:a16="http://schemas.microsoft.com/office/drawing/2014/main" id="{C14E9655-0183-2E10-0CFD-130F8A486843}"/>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87" name="צורה חופשית: צורה 86">
              <a:extLst>
                <a:ext uri="{FF2B5EF4-FFF2-40B4-BE49-F238E27FC236}">
                  <a16:creationId xmlns:a16="http://schemas.microsoft.com/office/drawing/2014/main" id="{765D4DB0-2AE3-E068-EC32-6250892DB698}"/>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88" name="צורה חופשית: צורה 87">
              <a:extLst>
                <a:ext uri="{FF2B5EF4-FFF2-40B4-BE49-F238E27FC236}">
                  <a16:creationId xmlns:a16="http://schemas.microsoft.com/office/drawing/2014/main" id="{06C9EFA3-4509-9C0E-9392-887CF33819B9}"/>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89" name="קבוצה 88">
            <a:extLst>
              <a:ext uri="{FF2B5EF4-FFF2-40B4-BE49-F238E27FC236}">
                <a16:creationId xmlns:a16="http://schemas.microsoft.com/office/drawing/2014/main" id="{B7B5246E-71F2-9C54-C17C-82ABCA7BFD9D}"/>
              </a:ext>
            </a:extLst>
          </p:cNvPr>
          <p:cNvGrpSpPr/>
          <p:nvPr/>
        </p:nvGrpSpPr>
        <p:grpSpPr>
          <a:xfrm>
            <a:off x="10889345" y="5682327"/>
            <a:ext cx="575878" cy="575878"/>
            <a:chOff x="4672376" y="626461"/>
            <a:chExt cx="575878" cy="575878"/>
          </a:xfrm>
        </p:grpSpPr>
        <p:sp>
          <p:nvSpPr>
            <p:cNvPr id="90" name="אליפסה 89">
              <a:extLst>
                <a:ext uri="{FF2B5EF4-FFF2-40B4-BE49-F238E27FC236}">
                  <a16:creationId xmlns:a16="http://schemas.microsoft.com/office/drawing/2014/main" id="{C5D13218-882F-776C-A818-D7D49AB2CBAC}"/>
                </a:ext>
              </a:extLst>
            </p:cNvPr>
            <p:cNvSpPr/>
            <p:nvPr/>
          </p:nvSpPr>
          <p:spPr>
            <a:xfrm>
              <a:off x="4672376" y="626461"/>
              <a:ext cx="575878" cy="5758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צורה חופשית: צורה 90">
              <a:extLst>
                <a:ext uri="{FF2B5EF4-FFF2-40B4-BE49-F238E27FC236}">
                  <a16:creationId xmlns:a16="http://schemas.microsoft.com/office/drawing/2014/main" id="{5222DC03-6251-17AF-8B81-7584E7B22E0D}"/>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2" name="צורה חופשית: צורה 91">
              <a:extLst>
                <a:ext uri="{FF2B5EF4-FFF2-40B4-BE49-F238E27FC236}">
                  <a16:creationId xmlns:a16="http://schemas.microsoft.com/office/drawing/2014/main" id="{ADBEC47C-01C2-E82E-8699-F9B04E4A7890}"/>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3" name="צורה חופשית: צורה 92">
              <a:extLst>
                <a:ext uri="{FF2B5EF4-FFF2-40B4-BE49-F238E27FC236}">
                  <a16:creationId xmlns:a16="http://schemas.microsoft.com/office/drawing/2014/main" id="{37DE7408-D6D3-1B7D-8647-EC1F0B6183BC}"/>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spTree>
    <p:extLst>
      <p:ext uri="{BB962C8B-B14F-4D97-AF65-F5344CB8AC3E}">
        <p14:creationId xmlns:p14="http://schemas.microsoft.com/office/powerpoint/2010/main" val="19244430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nodeType="clickEffect">
                                  <p:stCondLst>
                                    <p:cond delay="0"/>
                                  </p:stCondLst>
                                  <p:childTnLst>
                                    <p:anim calcmode="lin" valueType="num">
                                      <p:cBhvr>
                                        <p:cTn id="15" dur="1000"/>
                                        <p:tgtEl>
                                          <p:spTgt spid="14"/>
                                        </p:tgtEl>
                                        <p:attrNameLst>
                                          <p:attrName>ppt_w</p:attrName>
                                        </p:attrNameLst>
                                      </p:cBhvr>
                                      <p:tavLst>
                                        <p:tav tm="0">
                                          <p:val>
                                            <p:strVal val="ppt_w"/>
                                          </p:val>
                                        </p:tav>
                                        <p:tav tm="100000">
                                          <p:val>
                                            <p:fltVal val="0"/>
                                          </p:val>
                                        </p:tav>
                                      </p:tavLst>
                                    </p:anim>
                                    <p:anim calcmode="lin" valueType="num">
                                      <p:cBhvr>
                                        <p:cTn id="16" dur="1000"/>
                                        <p:tgtEl>
                                          <p:spTgt spid="14"/>
                                        </p:tgtEl>
                                        <p:attrNameLst>
                                          <p:attrName>ppt_h</p:attrName>
                                        </p:attrNameLst>
                                      </p:cBhvr>
                                      <p:tavLst>
                                        <p:tav tm="0">
                                          <p:val>
                                            <p:strVal val="ppt_h"/>
                                          </p:val>
                                        </p:tav>
                                        <p:tav tm="100000">
                                          <p:val>
                                            <p:fltVal val="0"/>
                                          </p:val>
                                        </p:tav>
                                      </p:tavLst>
                                    </p:anim>
                                    <p:anim calcmode="lin" valueType="num">
                                      <p:cBhvr>
                                        <p:cTn id="17" dur="1000"/>
                                        <p:tgtEl>
                                          <p:spTgt spid="14"/>
                                        </p:tgtEl>
                                        <p:attrNameLst>
                                          <p:attrName>style.rotation</p:attrName>
                                        </p:attrNameLst>
                                      </p:cBhvr>
                                      <p:tavLst>
                                        <p:tav tm="0">
                                          <p:val>
                                            <p:fltVal val="0"/>
                                          </p:val>
                                        </p:tav>
                                        <p:tav tm="100000">
                                          <p:val>
                                            <p:fltVal val="90"/>
                                          </p:val>
                                        </p:tav>
                                      </p:tavLst>
                                    </p:anim>
                                    <p:animEffect transition="out" filter="fade">
                                      <p:cBhvr>
                                        <p:cTn id="18" dur="1000"/>
                                        <p:tgtEl>
                                          <p:spTgt spid="14"/>
                                        </p:tgtEl>
                                      </p:cBhvr>
                                    </p:animEffect>
                                    <p:set>
                                      <p:cBhvr>
                                        <p:cTn id="1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nodeType="clickEffect">
                                  <p:stCondLst>
                                    <p:cond delay="0"/>
                                  </p:stCondLst>
                                  <p:childTnLst>
                                    <p:anim calcmode="lin" valueType="num">
                                      <p:cBhvr>
                                        <p:cTn id="24" dur="1000"/>
                                        <p:tgtEl>
                                          <p:spTgt spid="19"/>
                                        </p:tgtEl>
                                        <p:attrNameLst>
                                          <p:attrName>ppt_w</p:attrName>
                                        </p:attrNameLst>
                                      </p:cBhvr>
                                      <p:tavLst>
                                        <p:tav tm="0">
                                          <p:val>
                                            <p:strVal val="ppt_w"/>
                                          </p:val>
                                        </p:tav>
                                        <p:tav tm="100000">
                                          <p:val>
                                            <p:fltVal val="0"/>
                                          </p:val>
                                        </p:tav>
                                      </p:tavLst>
                                    </p:anim>
                                    <p:anim calcmode="lin" valueType="num">
                                      <p:cBhvr>
                                        <p:cTn id="25" dur="1000"/>
                                        <p:tgtEl>
                                          <p:spTgt spid="19"/>
                                        </p:tgtEl>
                                        <p:attrNameLst>
                                          <p:attrName>ppt_h</p:attrName>
                                        </p:attrNameLst>
                                      </p:cBhvr>
                                      <p:tavLst>
                                        <p:tav tm="0">
                                          <p:val>
                                            <p:strVal val="ppt_h"/>
                                          </p:val>
                                        </p:tav>
                                        <p:tav tm="100000">
                                          <p:val>
                                            <p:fltVal val="0"/>
                                          </p:val>
                                        </p:tav>
                                      </p:tavLst>
                                    </p:anim>
                                    <p:anim calcmode="lin" valueType="num">
                                      <p:cBhvr>
                                        <p:cTn id="26" dur="1000"/>
                                        <p:tgtEl>
                                          <p:spTgt spid="19"/>
                                        </p:tgtEl>
                                        <p:attrNameLst>
                                          <p:attrName>style.rotation</p:attrName>
                                        </p:attrNameLst>
                                      </p:cBhvr>
                                      <p:tavLst>
                                        <p:tav tm="0">
                                          <p:val>
                                            <p:fltVal val="0"/>
                                          </p:val>
                                        </p:tav>
                                        <p:tav tm="100000">
                                          <p:val>
                                            <p:fltVal val="90"/>
                                          </p:val>
                                        </p:tav>
                                      </p:tavLst>
                                    </p:anim>
                                    <p:animEffect transition="out" filter="fade">
                                      <p:cBhvr>
                                        <p:cTn id="27" dur="1000"/>
                                        <p:tgtEl>
                                          <p:spTgt spid="19"/>
                                        </p:tgtEl>
                                      </p:cBhvr>
                                    </p:animEffect>
                                    <p:set>
                                      <p:cBhvr>
                                        <p:cTn id="28"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4"/>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nodeType="clickEffect">
                                  <p:stCondLst>
                                    <p:cond delay="0"/>
                                  </p:stCondLst>
                                  <p:childTnLst>
                                    <p:anim calcmode="lin" valueType="num">
                                      <p:cBhvr>
                                        <p:cTn id="33" dur="1000"/>
                                        <p:tgtEl>
                                          <p:spTgt spid="24"/>
                                        </p:tgtEl>
                                        <p:attrNameLst>
                                          <p:attrName>ppt_w</p:attrName>
                                        </p:attrNameLst>
                                      </p:cBhvr>
                                      <p:tavLst>
                                        <p:tav tm="0">
                                          <p:val>
                                            <p:strVal val="ppt_w"/>
                                          </p:val>
                                        </p:tav>
                                        <p:tav tm="100000">
                                          <p:val>
                                            <p:fltVal val="0"/>
                                          </p:val>
                                        </p:tav>
                                      </p:tavLst>
                                    </p:anim>
                                    <p:anim calcmode="lin" valueType="num">
                                      <p:cBhvr>
                                        <p:cTn id="34" dur="1000"/>
                                        <p:tgtEl>
                                          <p:spTgt spid="24"/>
                                        </p:tgtEl>
                                        <p:attrNameLst>
                                          <p:attrName>ppt_h</p:attrName>
                                        </p:attrNameLst>
                                      </p:cBhvr>
                                      <p:tavLst>
                                        <p:tav tm="0">
                                          <p:val>
                                            <p:strVal val="ppt_h"/>
                                          </p:val>
                                        </p:tav>
                                        <p:tav tm="100000">
                                          <p:val>
                                            <p:fltVal val="0"/>
                                          </p:val>
                                        </p:tav>
                                      </p:tavLst>
                                    </p:anim>
                                    <p:anim calcmode="lin" valueType="num">
                                      <p:cBhvr>
                                        <p:cTn id="35" dur="1000"/>
                                        <p:tgtEl>
                                          <p:spTgt spid="24"/>
                                        </p:tgtEl>
                                        <p:attrNameLst>
                                          <p:attrName>style.rotation</p:attrName>
                                        </p:attrNameLst>
                                      </p:cBhvr>
                                      <p:tavLst>
                                        <p:tav tm="0">
                                          <p:val>
                                            <p:fltVal val="0"/>
                                          </p:val>
                                        </p:tav>
                                        <p:tav tm="100000">
                                          <p:val>
                                            <p:fltVal val="90"/>
                                          </p:val>
                                        </p:tav>
                                      </p:tavLst>
                                    </p:anim>
                                    <p:animEffect transition="out" filter="fade">
                                      <p:cBhvr>
                                        <p:cTn id="36" dur="1000"/>
                                        <p:tgtEl>
                                          <p:spTgt spid="24"/>
                                        </p:tgtEl>
                                      </p:cBhvr>
                                    </p:animEffect>
                                    <p:set>
                                      <p:cBhvr>
                                        <p:cTn id="37" dur="1" fill="hold">
                                          <p:stCondLst>
                                            <p:cond delay="9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44"/>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nodeType="clickEffect">
                                  <p:stCondLst>
                                    <p:cond delay="0"/>
                                  </p:stCondLst>
                                  <p:childTnLst>
                                    <p:anim calcmode="lin" valueType="num">
                                      <p:cBhvr>
                                        <p:cTn id="42" dur="1000"/>
                                        <p:tgtEl>
                                          <p:spTgt spid="44"/>
                                        </p:tgtEl>
                                        <p:attrNameLst>
                                          <p:attrName>ppt_w</p:attrName>
                                        </p:attrNameLst>
                                      </p:cBhvr>
                                      <p:tavLst>
                                        <p:tav tm="0">
                                          <p:val>
                                            <p:strVal val="ppt_w"/>
                                          </p:val>
                                        </p:tav>
                                        <p:tav tm="100000">
                                          <p:val>
                                            <p:fltVal val="0"/>
                                          </p:val>
                                        </p:tav>
                                      </p:tavLst>
                                    </p:anim>
                                    <p:anim calcmode="lin" valueType="num">
                                      <p:cBhvr>
                                        <p:cTn id="43" dur="1000"/>
                                        <p:tgtEl>
                                          <p:spTgt spid="44"/>
                                        </p:tgtEl>
                                        <p:attrNameLst>
                                          <p:attrName>ppt_h</p:attrName>
                                        </p:attrNameLst>
                                      </p:cBhvr>
                                      <p:tavLst>
                                        <p:tav tm="0">
                                          <p:val>
                                            <p:strVal val="ppt_h"/>
                                          </p:val>
                                        </p:tav>
                                        <p:tav tm="100000">
                                          <p:val>
                                            <p:fltVal val="0"/>
                                          </p:val>
                                        </p:tav>
                                      </p:tavLst>
                                    </p:anim>
                                    <p:anim calcmode="lin" valueType="num">
                                      <p:cBhvr>
                                        <p:cTn id="44" dur="1000"/>
                                        <p:tgtEl>
                                          <p:spTgt spid="44"/>
                                        </p:tgtEl>
                                        <p:attrNameLst>
                                          <p:attrName>style.rotation</p:attrName>
                                        </p:attrNameLst>
                                      </p:cBhvr>
                                      <p:tavLst>
                                        <p:tav tm="0">
                                          <p:val>
                                            <p:fltVal val="0"/>
                                          </p:val>
                                        </p:tav>
                                        <p:tav tm="100000">
                                          <p:val>
                                            <p:fltVal val="90"/>
                                          </p:val>
                                        </p:tav>
                                      </p:tavLst>
                                    </p:anim>
                                    <p:animEffect transition="out" filter="fade">
                                      <p:cBhvr>
                                        <p:cTn id="45" dur="1000"/>
                                        <p:tgtEl>
                                          <p:spTgt spid="44"/>
                                        </p:tgtEl>
                                      </p:cBhvr>
                                    </p:animEffect>
                                    <p:set>
                                      <p:cBhvr>
                                        <p:cTn id="46"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47" restart="whenNotActive" fill="hold" evtFilter="cancelBubble" nodeType="interactiveSeq">
                <p:stCondLst>
                  <p:cond evt="onClick" delay="0">
                    <p:tgtEl>
                      <p:spTgt spid="49"/>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nodeType="clickEffect">
                                  <p:stCondLst>
                                    <p:cond delay="0"/>
                                  </p:stCondLst>
                                  <p:childTnLst>
                                    <p:anim calcmode="lin" valueType="num">
                                      <p:cBhvr>
                                        <p:cTn id="51" dur="1000"/>
                                        <p:tgtEl>
                                          <p:spTgt spid="49"/>
                                        </p:tgtEl>
                                        <p:attrNameLst>
                                          <p:attrName>ppt_w</p:attrName>
                                        </p:attrNameLst>
                                      </p:cBhvr>
                                      <p:tavLst>
                                        <p:tav tm="0">
                                          <p:val>
                                            <p:strVal val="ppt_w"/>
                                          </p:val>
                                        </p:tav>
                                        <p:tav tm="100000">
                                          <p:val>
                                            <p:fltVal val="0"/>
                                          </p:val>
                                        </p:tav>
                                      </p:tavLst>
                                    </p:anim>
                                    <p:anim calcmode="lin" valueType="num">
                                      <p:cBhvr>
                                        <p:cTn id="52" dur="1000"/>
                                        <p:tgtEl>
                                          <p:spTgt spid="49"/>
                                        </p:tgtEl>
                                        <p:attrNameLst>
                                          <p:attrName>ppt_h</p:attrName>
                                        </p:attrNameLst>
                                      </p:cBhvr>
                                      <p:tavLst>
                                        <p:tav tm="0">
                                          <p:val>
                                            <p:strVal val="ppt_h"/>
                                          </p:val>
                                        </p:tav>
                                        <p:tav tm="100000">
                                          <p:val>
                                            <p:fltVal val="0"/>
                                          </p:val>
                                        </p:tav>
                                      </p:tavLst>
                                    </p:anim>
                                    <p:anim calcmode="lin" valueType="num">
                                      <p:cBhvr>
                                        <p:cTn id="53" dur="1000"/>
                                        <p:tgtEl>
                                          <p:spTgt spid="49"/>
                                        </p:tgtEl>
                                        <p:attrNameLst>
                                          <p:attrName>style.rotation</p:attrName>
                                        </p:attrNameLst>
                                      </p:cBhvr>
                                      <p:tavLst>
                                        <p:tav tm="0">
                                          <p:val>
                                            <p:fltVal val="0"/>
                                          </p:val>
                                        </p:tav>
                                        <p:tav tm="100000">
                                          <p:val>
                                            <p:fltVal val="90"/>
                                          </p:val>
                                        </p:tav>
                                      </p:tavLst>
                                    </p:anim>
                                    <p:animEffect transition="out" filter="fade">
                                      <p:cBhvr>
                                        <p:cTn id="54" dur="1000"/>
                                        <p:tgtEl>
                                          <p:spTgt spid="49"/>
                                        </p:tgtEl>
                                      </p:cBhvr>
                                    </p:animEffect>
                                    <p:set>
                                      <p:cBhvr>
                                        <p:cTn id="55" dur="1" fill="hold">
                                          <p:stCondLst>
                                            <p:cond delay="9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56" restart="whenNotActive" fill="hold" evtFilter="cancelBubble" nodeType="interactiveSeq">
                <p:stCondLst>
                  <p:cond evt="onClick" delay="0">
                    <p:tgtEl>
                      <p:spTgt spid="54"/>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nodeType="clickEffect">
                                  <p:stCondLst>
                                    <p:cond delay="0"/>
                                  </p:stCondLst>
                                  <p:childTnLst>
                                    <p:anim calcmode="lin" valueType="num">
                                      <p:cBhvr>
                                        <p:cTn id="60" dur="1000"/>
                                        <p:tgtEl>
                                          <p:spTgt spid="54"/>
                                        </p:tgtEl>
                                        <p:attrNameLst>
                                          <p:attrName>ppt_w</p:attrName>
                                        </p:attrNameLst>
                                      </p:cBhvr>
                                      <p:tavLst>
                                        <p:tav tm="0">
                                          <p:val>
                                            <p:strVal val="ppt_w"/>
                                          </p:val>
                                        </p:tav>
                                        <p:tav tm="100000">
                                          <p:val>
                                            <p:fltVal val="0"/>
                                          </p:val>
                                        </p:tav>
                                      </p:tavLst>
                                    </p:anim>
                                    <p:anim calcmode="lin" valueType="num">
                                      <p:cBhvr>
                                        <p:cTn id="61" dur="1000"/>
                                        <p:tgtEl>
                                          <p:spTgt spid="54"/>
                                        </p:tgtEl>
                                        <p:attrNameLst>
                                          <p:attrName>ppt_h</p:attrName>
                                        </p:attrNameLst>
                                      </p:cBhvr>
                                      <p:tavLst>
                                        <p:tav tm="0">
                                          <p:val>
                                            <p:strVal val="ppt_h"/>
                                          </p:val>
                                        </p:tav>
                                        <p:tav tm="100000">
                                          <p:val>
                                            <p:fltVal val="0"/>
                                          </p:val>
                                        </p:tav>
                                      </p:tavLst>
                                    </p:anim>
                                    <p:anim calcmode="lin" valueType="num">
                                      <p:cBhvr>
                                        <p:cTn id="62" dur="1000"/>
                                        <p:tgtEl>
                                          <p:spTgt spid="54"/>
                                        </p:tgtEl>
                                        <p:attrNameLst>
                                          <p:attrName>style.rotation</p:attrName>
                                        </p:attrNameLst>
                                      </p:cBhvr>
                                      <p:tavLst>
                                        <p:tav tm="0">
                                          <p:val>
                                            <p:fltVal val="0"/>
                                          </p:val>
                                        </p:tav>
                                        <p:tav tm="100000">
                                          <p:val>
                                            <p:fltVal val="90"/>
                                          </p:val>
                                        </p:tav>
                                      </p:tavLst>
                                    </p:anim>
                                    <p:animEffect transition="out" filter="fade">
                                      <p:cBhvr>
                                        <p:cTn id="63" dur="1000"/>
                                        <p:tgtEl>
                                          <p:spTgt spid="54"/>
                                        </p:tgtEl>
                                      </p:cBhvr>
                                    </p:animEffect>
                                    <p:set>
                                      <p:cBhvr>
                                        <p:cTn id="64"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65" restart="whenNotActive" fill="hold" evtFilter="cancelBubble" nodeType="interactiveSeq">
                <p:stCondLst>
                  <p:cond evt="onClick" delay="0">
                    <p:tgtEl>
                      <p:spTgt spid="59"/>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nodeType="clickEffect">
                                  <p:stCondLst>
                                    <p:cond delay="0"/>
                                  </p:stCondLst>
                                  <p:childTnLst>
                                    <p:anim calcmode="lin" valueType="num">
                                      <p:cBhvr>
                                        <p:cTn id="69" dur="1000"/>
                                        <p:tgtEl>
                                          <p:spTgt spid="59"/>
                                        </p:tgtEl>
                                        <p:attrNameLst>
                                          <p:attrName>ppt_w</p:attrName>
                                        </p:attrNameLst>
                                      </p:cBhvr>
                                      <p:tavLst>
                                        <p:tav tm="0">
                                          <p:val>
                                            <p:strVal val="ppt_w"/>
                                          </p:val>
                                        </p:tav>
                                        <p:tav tm="100000">
                                          <p:val>
                                            <p:fltVal val="0"/>
                                          </p:val>
                                        </p:tav>
                                      </p:tavLst>
                                    </p:anim>
                                    <p:anim calcmode="lin" valueType="num">
                                      <p:cBhvr>
                                        <p:cTn id="70" dur="1000"/>
                                        <p:tgtEl>
                                          <p:spTgt spid="59"/>
                                        </p:tgtEl>
                                        <p:attrNameLst>
                                          <p:attrName>ppt_h</p:attrName>
                                        </p:attrNameLst>
                                      </p:cBhvr>
                                      <p:tavLst>
                                        <p:tav tm="0">
                                          <p:val>
                                            <p:strVal val="ppt_h"/>
                                          </p:val>
                                        </p:tav>
                                        <p:tav tm="100000">
                                          <p:val>
                                            <p:fltVal val="0"/>
                                          </p:val>
                                        </p:tav>
                                      </p:tavLst>
                                    </p:anim>
                                    <p:anim calcmode="lin" valueType="num">
                                      <p:cBhvr>
                                        <p:cTn id="71" dur="1000"/>
                                        <p:tgtEl>
                                          <p:spTgt spid="59"/>
                                        </p:tgtEl>
                                        <p:attrNameLst>
                                          <p:attrName>style.rotation</p:attrName>
                                        </p:attrNameLst>
                                      </p:cBhvr>
                                      <p:tavLst>
                                        <p:tav tm="0">
                                          <p:val>
                                            <p:fltVal val="0"/>
                                          </p:val>
                                        </p:tav>
                                        <p:tav tm="100000">
                                          <p:val>
                                            <p:fltVal val="90"/>
                                          </p:val>
                                        </p:tav>
                                      </p:tavLst>
                                    </p:anim>
                                    <p:animEffect transition="out" filter="fade">
                                      <p:cBhvr>
                                        <p:cTn id="72" dur="1000"/>
                                        <p:tgtEl>
                                          <p:spTgt spid="59"/>
                                        </p:tgtEl>
                                      </p:cBhvr>
                                    </p:animEffect>
                                    <p:set>
                                      <p:cBhvr>
                                        <p:cTn id="73" dur="1" fill="hold">
                                          <p:stCondLst>
                                            <p:cond delay="9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74" restart="whenNotActive" fill="hold" evtFilter="cancelBubble" nodeType="interactiveSeq">
                <p:stCondLst>
                  <p:cond evt="onClick" delay="0">
                    <p:tgtEl>
                      <p:spTgt spid="64"/>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nodeType="clickEffect">
                                  <p:stCondLst>
                                    <p:cond delay="0"/>
                                  </p:stCondLst>
                                  <p:childTnLst>
                                    <p:anim calcmode="lin" valueType="num">
                                      <p:cBhvr>
                                        <p:cTn id="78" dur="1000"/>
                                        <p:tgtEl>
                                          <p:spTgt spid="64"/>
                                        </p:tgtEl>
                                        <p:attrNameLst>
                                          <p:attrName>ppt_w</p:attrName>
                                        </p:attrNameLst>
                                      </p:cBhvr>
                                      <p:tavLst>
                                        <p:tav tm="0">
                                          <p:val>
                                            <p:strVal val="ppt_w"/>
                                          </p:val>
                                        </p:tav>
                                        <p:tav tm="100000">
                                          <p:val>
                                            <p:fltVal val="0"/>
                                          </p:val>
                                        </p:tav>
                                      </p:tavLst>
                                    </p:anim>
                                    <p:anim calcmode="lin" valueType="num">
                                      <p:cBhvr>
                                        <p:cTn id="79" dur="1000"/>
                                        <p:tgtEl>
                                          <p:spTgt spid="64"/>
                                        </p:tgtEl>
                                        <p:attrNameLst>
                                          <p:attrName>ppt_h</p:attrName>
                                        </p:attrNameLst>
                                      </p:cBhvr>
                                      <p:tavLst>
                                        <p:tav tm="0">
                                          <p:val>
                                            <p:strVal val="ppt_h"/>
                                          </p:val>
                                        </p:tav>
                                        <p:tav tm="100000">
                                          <p:val>
                                            <p:fltVal val="0"/>
                                          </p:val>
                                        </p:tav>
                                      </p:tavLst>
                                    </p:anim>
                                    <p:anim calcmode="lin" valueType="num">
                                      <p:cBhvr>
                                        <p:cTn id="80" dur="1000"/>
                                        <p:tgtEl>
                                          <p:spTgt spid="64"/>
                                        </p:tgtEl>
                                        <p:attrNameLst>
                                          <p:attrName>style.rotation</p:attrName>
                                        </p:attrNameLst>
                                      </p:cBhvr>
                                      <p:tavLst>
                                        <p:tav tm="0">
                                          <p:val>
                                            <p:fltVal val="0"/>
                                          </p:val>
                                        </p:tav>
                                        <p:tav tm="100000">
                                          <p:val>
                                            <p:fltVal val="90"/>
                                          </p:val>
                                        </p:tav>
                                      </p:tavLst>
                                    </p:anim>
                                    <p:animEffect transition="out" filter="fade">
                                      <p:cBhvr>
                                        <p:cTn id="81" dur="1000"/>
                                        <p:tgtEl>
                                          <p:spTgt spid="64"/>
                                        </p:tgtEl>
                                      </p:cBhvr>
                                    </p:animEffect>
                                    <p:set>
                                      <p:cBhvr>
                                        <p:cTn id="82"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83" restart="whenNotActive" fill="hold" evtFilter="cancelBubble" nodeType="interactiveSeq">
                <p:stCondLst>
                  <p:cond evt="onClick" delay="0">
                    <p:tgtEl>
                      <p:spTgt spid="69"/>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nodeType="clickEffect">
                                  <p:stCondLst>
                                    <p:cond delay="0"/>
                                  </p:stCondLst>
                                  <p:childTnLst>
                                    <p:anim calcmode="lin" valueType="num">
                                      <p:cBhvr>
                                        <p:cTn id="87" dur="1000"/>
                                        <p:tgtEl>
                                          <p:spTgt spid="69"/>
                                        </p:tgtEl>
                                        <p:attrNameLst>
                                          <p:attrName>ppt_w</p:attrName>
                                        </p:attrNameLst>
                                      </p:cBhvr>
                                      <p:tavLst>
                                        <p:tav tm="0">
                                          <p:val>
                                            <p:strVal val="ppt_w"/>
                                          </p:val>
                                        </p:tav>
                                        <p:tav tm="100000">
                                          <p:val>
                                            <p:fltVal val="0"/>
                                          </p:val>
                                        </p:tav>
                                      </p:tavLst>
                                    </p:anim>
                                    <p:anim calcmode="lin" valueType="num">
                                      <p:cBhvr>
                                        <p:cTn id="88" dur="1000"/>
                                        <p:tgtEl>
                                          <p:spTgt spid="69"/>
                                        </p:tgtEl>
                                        <p:attrNameLst>
                                          <p:attrName>ppt_h</p:attrName>
                                        </p:attrNameLst>
                                      </p:cBhvr>
                                      <p:tavLst>
                                        <p:tav tm="0">
                                          <p:val>
                                            <p:strVal val="ppt_h"/>
                                          </p:val>
                                        </p:tav>
                                        <p:tav tm="100000">
                                          <p:val>
                                            <p:fltVal val="0"/>
                                          </p:val>
                                        </p:tav>
                                      </p:tavLst>
                                    </p:anim>
                                    <p:anim calcmode="lin" valueType="num">
                                      <p:cBhvr>
                                        <p:cTn id="89" dur="1000"/>
                                        <p:tgtEl>
                                          <p:spTgt spid="69"/>
                                        </p:tgtEl>
                                        <p:attrNameLst>
                                          <p:attrName>style.rotation</p:attrName>
                                        </p:attrNameLst>
                                      </p:cBhvr>
                                      <p:tavLst>
                                        <p:tav tm="0">
                                          <p:val>
                                            <p:fltVal val="0"/>
                                          </p:val>
                                        </p:tav>
                                        <p:tav tm="100000">
                                          <p:val>
                                            <p:fltVal val="90"/>
                                          </p:val>
                                        </p:tav>
                                      </p:tavLst>
                                    </p:anim>
                                    <p:animEffect transition="out" filter="fade">
                                      <p:cBhvr>
                                        <p:cTn id="90" dur="1000"/>
                                        <p:tgtEl>
                                          <p:spTgt spid="69"/>
                                        </p:tgtEl>
                                      </p:cBhvr>
                                    </p:animEffect>
                                    <p:set>
                                      <p:cBhvr>
                                        <p:cTn id="91"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92" restart="whenNotActive" fill="hold" evtFilter="cancelBubble" nodeType="interactiveSeq">
                <p:stCondLst>
                  <p:cond evt="onClick" delay="0">
                    <p:tgtEl>
                      <p:spTgt spid="74"/>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nodeType="clickEffect">
                                  <p:stCondLst>
                                    <p:cond delay="0"/>
                                  </p:stCondLst>
                                  <p:childTnLst>
                                    <p:anim calcmode="lin" valueType="num">
                                      <p:cBhvr>
                                        <p:cTn id="96" dur="1000"/>
                                        <p:tgtEl>
                                          <p:spTgt spid="74"/>
                                        </p:tgtEl>
                                        <p:attrNameLst>
                                          <p:attrName>ppt_w</p:attrName>
                                        </p:attrNameLst>
                                      </p:cBhvr>
                                      <p:tavLst>
                                        <p:tav tm="0">
                                          <p:val>
                                            <p:strVal val="ppt_w"/>
                                          </p:val>
                                        </p:tav>
                                        <p:tav tm="100000">
                                          <p:val>
                                            <p:fltVal val="0"/>
                                          </p:val>
                                        </p:tav>
                                      </p:tavLst>
                                    </p:anim>
                                    <p:anim calcmode="lin" valueType="num">
                                      <p:cBhvr>
                                        <p:cTn id="97" dur="1000"/>
                                        <p:tgtEl>
                                          <p:spTgt spid="74"/>
                                        </p:tgtEl>
                                        <p:attrNameLst>
                                          <p:attrName>ppt_h</p:attrName>
                                        </p:attrNameLst>
                                      </p:cBhvr>
                                      <p:tavLst>
                                        <p:tav tm="0">
                                          <p:val>
                                            <p:strVal val="ppt_h"/>
                                          </p:val>
                                        </p:tav>
                                        <p:tav tm="100000">
                                          <p:val>
                                            <p:fltVal val="0"/>
                                          </p:val>
                                        </p:tav>
                                      </p:tavLst>
                                    </p:anim>
                                    <p:anim calcmode="lin" valueType="num">
                                      <p:cBhvr>
                                        <p:cTn id="98" dur="1000"/>
                                        <p:tgtEl>
                                          <p:spTgt spid="74"/>
                                        </p:tgtEl>
                                        <p:attrNameLst>
                                          <p:attrName>style.rotation</p:attrName>
                                        </p:attrNameLst>
                                      </p:cBhvr>
                                      <p:tavLst>
                                        <p:tav tm="0">
                                          <p:val>
                                            <p:fltVal val="0"/>
                                          </p:val>
                                        </p:tav>
                                        <p:tav tm="100000">
                                          <p:val>
                                            <p:fltVal val="90"/>
                                          </p:val>
                                        </p:tav>
                                      </p:tavLst>
                                    </p:anim>
                                    <p:animEffect transition="out" filter="fade">
                                      <p:cBhvr>
                                        <p:cTn id="99" dur="1000"/>
                                        <p:tgtEl>
                                          <p:spTgt spid="74"/>
                                        </p:tgtEl>
                                      </p:cBhvr>
                                    </p:animEffect>
                                    <p:set>
                                      <p:cBhvr>
                                        <p:cTn id="100"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01" restart="whenNotActive" fill="hold" evtFilter="cancelBubble" nodeType="interactiveSeq">
                <p:stCondLst>
                  <p:cond evt="onClick" delay="0">
                    <p:tgtEl>
                      <p:spTgt spid="79"/>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nodeType="clickEffect">
                                  <p:stCondLst>
                                    <p:cond delay="0"/>
                                  </p:stCondLst>
                                  <p:childTnLst>
                                    <p:anim calcmode="lin" valueType="num">
                                      <p:cBhvr>
                                        <p:cTn id="105" dur="1000"/>
                                        <p:tgtEl>
                                          <p:spTgt spid="79"/>
                                        </p:tgtEl>
                                        <p:attrNameLst>
                                          <p:attrName>ppt_w</p:attrName>
                                        </p:attrNameLst>
                                      </p:cBhvr>
                                      <p:tavLst>
                                        <p:tav tm="0">
                                          <p:val>
                                            <p:strVal val="ppt_w"/>
                                          </p:val>
                                        </p:tav>
                                        <p:tav tm="100000">
                                          <p:val>
                                            <p:fltVal val="0"/>
                                          </p:val>
                                        </p:tav>
                                      </p:tavLst>
                                    </p:anim>
                                    <p:anim calcmode="lin" valueType="num">
                                      <p:cBhvr>
                                        <p:cTn id="106" dur="1000"/>
                                        <p:tgtEl>
                                          <p:spTgt spid="79"/>
                                        </p:tgtEl>
                                        <p:attrNameLst>
                                          <p:attrName>ppt_h</p:attrName>
                                        </p:attrNameLst>
                                      </p:cBhvr>
                                      <p:tavLst>
                                        <p:tav tm="0">
                                          <p:val>
                                            <p:strVal val="ppt_h"/>
                                          </p:val>
                                        </p:tav>
                                        <p:tav tm="100000">
                                          <p:val>
                                            <p:fltVal val="0"/>
                                          </p:val>
                                        </p:tav>
                                      </p:tavLst>
                                    </p:anim>
                                    <p:anim calcmode="lin" valueType="num">
                                      <p:cBhvr>
                                        <p:cTn id="107" dur="1000"/>
                                        <p:tgtEl>
                                          <p:spTgt spid="79"/>
                                        </p:tgtEl>
                                        <p:attrNameLst>
                                          <p:attrName>style.rotation</p:attrName>
                                        </p:attrNameLst>
                                      </p:cBhvr>
                                      <p:tavLst>
                                        <p:tav tm="0">
                                          <p:val>
                                            <p:fltVal val="0"/>
                                          </p:val>
                                        </p:tav>
                                        <p:tav tm="100000">
                                          <p:val>
                                            <p:fltVal val="90"/>
                                          </p:val>
                                        </p:tav>
                                      </p:tavLst>
                                    </p:anim>
                                    <p:animEffect transition="out" filter="fade">
                                      <p:cBhvr>
                                        <p:cTn id="108" dur="1000"/>
                                        <p:tgtEl>
                                          <p:spTgt spid="79"/>
                                        </p:tgtEl>
                                      </p:cBhvr>
                                    </p:animEffect>
                                    <p:set>
                                      <p:cBhvr>
                                        <p:cTn id="109"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110" restart="whenNotActive" fill="hold" evtFilter="cancelBubble" nodeType="interactiveSeq">
                <p:stCondLst>
                  <p:cond evt="onClick" delay="0">
                    <p:tgtEl>
                      <p:spTgt spid="84"/>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nodeType="clickEffect">
                                  <p:stCondLst>
                                    <p:cond delay="0"/>
                                  </p:stCondLst>
                                  <p:childTnLst>
                                    <p:anim calcmode="lin" valueType="num">
                                      <p:cBhvr>
                                        <p:cTn id="114" dur="1000"/>
                                        <p:tgtEl>
                                          <p:spTgt spid="84"/>
                                        </p:tgtEl>
                                        <p:attrNameLst>
                                          <p:attrName>ppt_w</p:attrName>
                                        </p:attrNameLst>
                                      </p:cBhvr>
                                      <p:tavLst>
                                        <p:tav tm="0">
                                          <p:val>
                                            <p:strVal val="ppt_w"/>
                                          </p:val>
                                        </p:tav>
                                        <p:tav tm="100000">
                                          <p:val>
                                            <p:fltVal val="0"/>
                                          </p:val>
                                        </p:tav>
                                      </p:tavLst>
                                    </p:anim>
                                    <p:anim calcmode="lin" valueType="num">
                                      <p:cBhvr>
                                        <p:cTn id="115" dur="1000"/>
                                        <p:tgtEl>
                                          <p:spTgt spid="84"/>
                                        </p:tgtEl>
                                        <p:attrNameLst>
                                          <p:attrName>ppt_h</p:attrName>
                                        </p:attrNameLst>
                                      </p:cBhvr>
                                      <p:tavLst>
                                        <p:tav tm="0">
                                          <p:val>
                                            <p:strVal val="ppt_h"/>
                                          </p:val>
                                        </p:tav>
                                        <p:tav tm="100000">
                                          <p:val>
                                            <p:fltVal val="0"/>
                                          </p:val>
                                        </p:tav>
                                      </p:tavLst>
                                    </p:anim>
                                    <p:anim calcmode="lin" valueType="num">
                                      <p:cBhvr>
                                        <p:cTn id="116" dur="1000"/>
                                        <p:tgtEl>
                                          <p:spTgt spid="84"/>
                                        </p:tgtEl>
                                        <p:attrNameLst>
                                          <p:attrName>style.rotation</p:attrName>
                                        </p:attrNameLst>
                                      </p:cBhvr>
                                      <p:tavLst>
                                        <p:tav tm="0">
                                          <p:val>
                                            <p:fltVal val="0"/>
                                          </p:val>
                                        </p:tav>
                                        <p:tav tm="100000">
                                          <p:val>
                                            <p:fltVal val="90"/>
                                          </p:val>
                                        </p:tav>
                                      </p:tavLst>
                                    </p:anim>
                                    <p:animEffect transition="out" filter="fade">
                                      <p:cBhvr>
                                        <p:cTn id="117" dur="1000"/>
                                        <p:tgtEl>
                                          <p:spTgt spid="84"/>
                                        </p:tgtEl>
                                      </p:cBhvr>
                                    </p:animEffect>
                                    <p:set>
                                      <p:cBhvr>
                                        <p:cTn id="118" dur="1" fill="hold">
                                          <p:stCondLst>
                                            <p:cond delay="9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119" restart="whenNotActive" fill="hold" evtFilter="cancelBubble" nodeType="interactiveSeq">
                <p:stCondLst>
                  <p:cond evt="onClick" delay="0">
                    <p:tgtEl>
                      <p:spTgt spid="89"/>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nodeType="clickEffect">
                                  <p:stCondLst>
                                    <p:cond delay="0"/>
                                  </p:stCondLst>
                                  <p:childTnLst>
                                    <p:anim calcmode="lin" valueType="num">
                                      <p:cBhvr>
                                        <p:cTn id="123" dur="1000"/>
                                        <p:tgtEl>
                                          <p:spTgt spid="89"/>
                                        </p:tgtEl>
                                        <p:attrNameLst>
                                          <p:attrName>ppt_w</p:attrName>
                                        </p:attrNameLst>
                                      </p:cBhvr>
                                      <p:tavLst>
                                        <p:tav tm="0">
                                          <p:val>
                                            <p:strVal val="ppt_w"/>
                                          </p:val>
                                        </p:tav>
                                        <p:tav tm="100000">
                                          <p:val>
                                            <p:fltVal val="0"/>
                                          </p:val>
                                        </p:tav>
                                      </p:tavLst>
                                    </p:anim>
                                    <p:anim calcmode="lin" valueType="num">
                                      <p:cBhvr>
                                        <p:cTn id="124" dur="1000"/>
                                        <p:tgtEl>
                                          <p:spTgt spid="89"/>
                                        </p:tgtEl>
                                        <p:attrNameLst>
                                          <p:attrName>ppt_h</p:attrName>
                                        </p:attrNameLst>
                                      </p:cBhvr>
                                      <p:tavLst>
                                        <p:tav tm="0">
                                          <p:val>
                                            <p:strVal val="ppt_h"/>
                                          </p:val>
                                        </p:tav>
                                        <p:tav tm="100000">
                                          <p:val>
                                            <p:fltVal val="0"/>
                                          </p:val>
                                        </p:tav>
                                      </p:tavLst>
                                    </p:anim>
                                    <p:anim calcmode="lin" valueType="num">
                                      <p:cBhvr>
                                        <p:cTn id="125" dur="1000"/>
                                        <p:tgtEl>
                                          <p:spTgt spid="89"/>
                                        </p:tgtEl>
                                        <p:attrNameLst>
                                          <p:attrName>style.rotation</p:attrName>
                                        </p:attrNameLst>
                                      </p:cBhvr>
                                      <p:tavLst>
                                        <p:tav tm="0">
                                          <p:val>
                                            <p:fltVal val="0"/>
                                          </p:val>
                                        </p:tav>
                                        <p:tav tm="100000">
                                          <p:val>
                                            <p:fltVal val="90"/>
                                          </p:val>
                                        </p:tav>
                                      </p:tavLst>
                                    </p:anim>
                                    <p:animEffect transition="out" filter="fade">
                                      <p:cBhvr>
                                        <p:cTn id="126" dur="1000"/>
                                        <p:tgtEl>
                                          <p:spTgt spid="89"/>
                                        </p:tgtEl>
                                      </p:cBhvr>
                                    </p:animEffect>
                                    <p:set>
                                      <p:cBhvr>
                                        <p:cTn id="127" dur="1" fill="hold">
                                          <p:stCondLst>
                                            <p:cond delay="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BA016118-ECEF-4D31-B9EE-071DF5CF1C46}"/>
              </a:ext>
            </a:extLst>
          </p:cNvPr>
          <p:cNvSpPr txBox="1"/>
          <p:nvPr/>
        </p:nvSpPr>
        <p:spPr>
          <a:xfrm>
            <a:off x="2028943" y="301520"/>
            <a:ext cx="9891987" cy="1384995"/>
          </a:xfrm>
          <a:prstGeom prst="rect">
            <a:avLst/>
          </a:prstGeom>
          <a:noFill/>
        </p:spPr>
        <p:txBody>
          <a:bodyPr wrap="square" rtlCol="1">
            <a:spAutoFit/>
          </a:bodyPr>
          <a:lstStyle/>
          <a:p>
            <a:r>
              <a:rPr lang="he-IL" sz="2800" dirty="0"/>
              <a:t>חֵלֶק מֵהַמִסְפָּרִים נִמְצָאִים בְּמָקוֹם לֹא נָכוֹן.</a:t>
            </a:r>
          </a:p>
          <a:p>
            <a:r>
              <a:rPr lang="he-IL" sz="2800" dirty="0"/>
              <a:t>לְאָן הֵם שַיָכִים?</a:t>
            </a:r>
          </a:p>
          <a:p>
            <a:r>
              <a:rPr lang="he-IL" sz="2800" dirty="0"/>
              <a:t>לַחֲצוּ עַל מִסְפָּר שֶנִמְצָא בְּמָקוֹם שָגוּי כְּדֵי לְהַחְזִיר אוֹתוֹ לַמָקוֹם.</a:t>
            </a:r>
          </a:p>
        </p:txBody>
      </p:sp>
      <p:sp>
        <p:nvSpPr>
          <p:cNvPr id="24" name="תיבת טקסט 23">
            <a:extLst>
              <a:ext uri="{FF2B5EF4-FFF2-40B4-BE49-F238E27FC236}">
                <a16:creationId xmlns:a16="http://schemas.microsoft.com/office/drawing/2014/main" id="{A36BB372-FBCE-4236-AC24-0F8B87C58ADE}"/>
              </a:ext>
            </a:extLst>
          </p:cNvPr>
          <p:cNvSpPr txBox="1"/>
          <p:nvPr/>
        </p:nvSpPr>
        <p:spPr>
          <a:xfrm>
            <a:off x="1308943"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a:t>
            </a:r>
          </a:p>
        </p:txBody>
      </p:sp>
      <p:sp>
        <p:nvSpPr>
          <p:cNvPr id="25" name="תיבת טקסט 24">
            <a:extLst>
              <a:ext uri="{FF2B5EF4-FFF2-40B4-BE49-F238E27FC236}">
                <a16:creationId xmlns:a16="http://schemas.microsoft.com/office/drawing/2014/main" id="{B5077BB0-768E-49BB-8D67-90C2B7516C10}"/>
              </a:ext>
            </a:extLst>
          </p:cNvPr>
          <p:cNvSpPr txBox="1"/>
          <p:nvPr/>
        </p:nvSpPr>
        <p:spPr>
          <a:xfrm>
            <a:off x="3436407"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3</a:t>
            </a:r>
          </a:p>
        </p:txBody>
      </p:sp>
      <p:sp>
        <p:nvSpPr>
          <p:cNvPr id="26" name="תיבת טקסט 25">
            <a:extLst>
              <a:ext uri="{FF2B5EF4-FFF2-40B4-BE49-F238E27FC236}">
                <a16:creationId xmlns:a16="http://schemas.microsoft.com/office/drawing/2014/main" id="{EA7FCAB6-076C-4DE3-A7A0-7CEB4B0BE472}"/>
              </a:ext>
            </a:extLst>
          </p:cNvPr>
          <p:cNvSpPr txBox="1"/>
          <p:nvPr/>
        </p:nvSpPr>
        <p:spPr>
          <a:xfrm>
            <a:off x="4500139"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4</a:t>
            </a:r>
          </a:p>
        </p:txBody>
      </p:sp>
      <p:sp>
        <p:nvSpPr>
          <p:cNvPr id="27" name="תיבת טקסט 26">
            <a:extLst>
              <a:ext uri="{FF2B5EF4-FFF2-40B4-BE49-F238E27FC236}">
                <a16:creationId xmlns:a16="http://schemas.microsoft.com/office/drawing/2014/main" id="{FC6D3B33-8CFE-4698-9E36-74D1922DD49F}"/>
              </a:ext>
            </a:extLst>
          </p:cNvPr>
          <p:cNvSpPr txBox="1"/>
          <p:nvPr/>
        </p:nvSpPr>
        <p:spPr>
          <a:xfrm>
            <a:off x="5563871"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5</a:t>
            </a:r>
          </a:p>
        </p:txBody>
      </p:sp>
      <p:sp>
        <p:nvSpPr>
          <p:cNvPr id="28" name="תיבת טקסט 27">
            <a:extLst>
              <a:ext uri="{FF2B5EF4-FFF2-40B4-BE49-F238E27FC236}">
                <a16:creationId xmlns:a16="http://schemas.microsoft.com/office/drawing/2014/main" id="{13D7B3F5-B96B-40E1-A7E4-302E61A8E5C0}"/>
              </a:ext>
            </a:extLst>
          </p:cNvPr>
          <p:cNvSpPr txBox="1"/>
          <p:nvPr/>
        </p:nvSpPr>
        <p:spPr>
          <a:xfrm>
            <a:off x="6627603"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6</a:t>
            </a:r>
          </a:p>
        </p:txBody>
      </p:sp>
      <p:sp>
        <p:nvSpPr>
          <p:cNvPr id="31" name="תיבת טקסט 30">
            <a:extLst>
              <a:ext uri="{FF2B5EF4-FFF2-40B4-BE49-F238E27FC236}">
                <a16:creationId xmlns:a16="http://schemas.microsoft.com/office/drawing/2014/main" id="{3D67425C-B464-4A2D-BC04-98EEB9DABA84}"/>
              </a:ext>
            </a:extLst>
          </p:cNvPr>
          <p:cNvSpPr txBox="1"/>
          <p:nvPr/>
        </p:nvSpPr>
        <p:spPr>
          <a:xfrm>
            <a:off x="9806534"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9</a:t>
            </a:r>
          </a:p>
        </p:txBody>
      </p:sp>
      <p:sp>
        <p:nvSpPr>
          <p:cNvPr id="32" name="תיבת טקסט 31">
            <a:extLst>
              <a:ext uri="{FF2B5EF4-FFF2-40B4-BE49-F238E27FC236}">
                <a16:creationId xmlns:a16="http://schemas.microsoft.com/office/drawing/2014/main" id="{4FDE62DB-266F-4E82-943C-4E6BA6A2FFF4}"/>
              </a:ext>
            </a:extLst>
          </p:cNvPr>
          <p:cNvSpPr txBox="1"/>
          <p:nvPr/>
        </p:nvSpPr>
        <p:spPr>
          <a:xfrm>
            <a:off x="10882532"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10</a:t>
            </a:r>
          </a:p>
        </p:txBody>
      </p:sp>
      <p:sp>
        <p:nvSpPr>
          <p:cNvPr id="33" name="תיבת טקסט 32">
            <a:extLst>
              <a:ext uri="{FF2B5EF4-FFF2-40B4-BE49-F238E27FC236}">
                <a16:creationId xmlns:a16="http://schemas.microsoft.com/office/drawing/2014/main" id="{81305ADF-E43A-442A-B748-ECEC459C94BA}"/>
              </a:ext>
            </a:extLst>
          </p:cNvPr>
          <p:cNvSpPr txBox="1"/>
          <p:nvPr/>
        </p:nvSpPr>
        <p:spPr>
          <a:xfrm>
            <a:off x="1308943"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11</a:t>
            </a:r>
          </a:p>
        </p:txBody>
      </p:sp>
      <p:sp>
        <p:nvSpPr>
          <p:cNvPr id="36" name="תיבת טקסט 35">
            <a:extLst>
              <a:ext uri="{FF2B5EF4-FFF2-40B4-BE49-F238E27FC236}">
                <a16:creationId xmlns:a16="http://schemas.microsoft.com/office/drawing/2014/main" id="{1F5B2CC6-10A8-468E-A83C-5DA526CC27A5}"/>
              </a:ext>
            </a:extLst>
          </p:cNvPr>
          <p:cNvSpPr txBox="1"/>
          <p:nvPr/>
        </p:nvSpPr>
        <p:spPr>
          <a:xfrm>
            <a:off x="4500139"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14</a:t>
            </a:r>
          </a:p>
        </p:txBody>
      </p:sp>
      <p:sp>
        <p:nvSpPr>
          <p:cNvPr id="37" name="תיבת טקסט 36">
            <a:extLst>
              <a:ext uri="{FF2B5EF4-FFF2-40B4-BE49-F238E27FC236}">
                <a16:creationId xmlns:a16="http://schemas.microsoft.com/office/drawing/2014/main" id="{DB8FF73F-FB15-4AA9-AC97-C1E12405E871}"/>
              </a:ext>
            </a:extLst>
          </p:cNvPr>
          <p:cNvSpPr txBox="1"/>
          <p:nvPr/>
        </p:nvSpPr>
        <p:spPr>
          <a:xfrm>
            <a:off x="5600362"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16</a:t>
            </a:r>
          </a:p>
        </p:txBody>
      </p:sp>
      <p:sp>
        <p:nvSpPr>
          <p:cNvPr id="38" name="תיבת טקסט 37">
            <a:extLst>
              <a:ext uri="{FF2B5EF4-FFF2-40B4-BE49-F238E27FC236}">
                <a16:creationId xmlns:a16="http://schemas.microsoft.com/office/drawing/2014/main" id="{78151B23-0D4E-409D-A7B2-29CC5E5835AF}"/>
              </a:ext>
            </a:extLst>
          </p:cNvPr>
          <p:cNvSpPr txBox="1"/>
          <p:nvPr/>
        </p:nvSpPr>
        <p:spPr>
          <a:xfrm>
            <a:off x="6609357"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15</a:t>
            </a:r>
          </a:p>
        </p:txBody>
      </p:sp>
      <p:sp>
        <p:nvSpPr>
          <p:cNvPr id="39" name="תיבת טקסט 38">
            <a:extLst>
              <a:ext uri="{FF2B5EF4-FFF2-40B4-BE49-F238E27FC236}">
                <a16:creationId xmlns:a16="http://schemas.microsoft.com/office/drawing/2014/main" id="{A88D18F3-A678-441D-A006-5FD335FCC909}"/>
              </a:ext>
            </a:extLst>
          </p:cNvPr>
          <p:cNvSpPr txBox="1"/>
          <p:nvPr/>
        </p:nvSpPr>
        <p:spPr>
          <a:xfrm>
            <a:off x="2372675"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2</a:t>
            </a:r>
          </a:p>
        </p:txBody>
      </p:sp>
      <p:sp>
        <p:nvSpPr>
          <p:cNvPr id="40" name="תיבת טקסט 39">
            <a:extLst>
              <a:ext uri="{FF2B5EF4-FFF2-40B4-BE49-F238E27FC236}">
                <a16:creationId xmlns:a16="http://schemas.microsoft.com/office/drawing/2014/main" id="{EF2BB017-B9F1-4E82-88D0-22243AF7E2BC}"/>
              </a:ext>
            </a:extLst>
          </p:cNvPr>
          <p:cNvSpPr txBox="1"/>
          <p:nvPr/>
        </p:nvSpPr>
        <p:spPr>
          <a:xfrm>
            <a:off x="7691335"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17</a:t>
            </a:r>
          </a:p>
        </p:txBody>
      </p:sp>
      <p:sp>
        <p:nvSpPr>
          <p:cNvPr id="41" name="תיבת טקסט 40">
            <a:extLst>
              <a:ext uri="{FF2B5EF4-FFF2-40B4-BE49-F238E27FC236}">
                <a16:creationId xmlns:a16="http://schemas.microsoft.com/office/drawing/2014/main" id="{8C7D348F-9CEE-4E94-8B99-A357CAB67436}"/>
              </a:ext>
            </a:extLst>
          </p:cNvPr>
          <p:cNvSpPr txBox="1"/>
          <p:nvPr/>
        </p:nvSpPr>
        <p:spPr>
          <a:xfrm>
            <a:off x="8755067"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18</a:t>
            </a:r>
          </a:p>
        </p:txBody>
      </p:sp>
      <p:sp>
        <p:nvSpPr>
          <p:cNvPr id="42" name="תיבת טקסט 41">
            <a:extLst>
              <a:ext uri="{FF2B5EF4-FFF2-40B4-BE49-F238E27FC236}">
                <a16:creationId xmlns:a16="http://schemas.microsoft.com/office/drawing/2014/main" id="{F43DD824-AD18-4D10-A9B1-BAC26AA798FF}"/>
              </a:ext>
            </a:extLst>
          </p:cNvPr>
          <p:cNvSpPr txBox="1"/>
          <p:nvPr/>
        </p:nvSpPr>
        <p:spPr>
          <a:xfrm>
            <a:off x="9818799"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19</a:t>
            </a:r>
          </a:p>
        </p:txBody>
      </p:sp>
      <p:sp>
        <p:nvSpPr>
          <p:cNvPr id="43" name="תיבת טקסט 42">
            <a:extLst>
              <a:ext uri="{FF2B5EF4-FFF2-40B4-BE49-F238E27FC236}">
                <a16:creationId xmlns:a16="http://schemas.microsoft.com/office/drawing/2014/main" id="{776FC13E-DA46-48A3-8FF9-D85C4BE35D05}"/>
              </a:ext>
            </a:extLst>
          </p:cNvPr>
          <p:cNvSpPr txBox="1"/>
          <p:nvPr/>
        </p:nvSpPr>
        <p:spPr>
          <a:xfrm>
            <a:off x="10882532"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20</a:t>
            </a:r>
          </a:p>
        </p:txBody>
      </p:sp>
      <p:sp>
        <p:nvSpPr>
          <p:cNvPr id="6" name="תיבת טקסט 5">
            <a:extLst>
              <a:ext uri="{FF2B5EF4-FFF2-40B4-BE49-F238E27FC236}">
                <a16:creationId xmlns:a16="http://schemas.microsoft.com/office/drawing/2014/main" id="{ADA6E33E-962C-01C5-C1B4-BEA60F37AB8F}"/>
              </a:ext>
            </a:extLst>
          </p:cNvPr>
          <p:cNvSpPr txBox="1"/>
          <p:nvPr/>
        </p:nvSpPr>
        <p:spPr>
          <a:xfrm>
            <a:off x="7666803"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8</a:t>
            </a:r>
          </a:p>
        </p:txBody>
      </p:sp>
      <p:sp>
        <p:nvSpPr>
          <p:cNvPr id="7" name="תיבת טקסט 6">
            <a:extLst>
              <a:ext uri="{FF2B5EF4-FFF2-40B4-BE49-F238E27FC236}">
                <a16:creationId xmlns:a16="http://schemas.microsoft.com/office/drawing/2014/main" id="{CD981898-C6CA-9ACE-20A2-7AF1EA8E3652}"/>
              </a:ext>
            </a:extLst>
          </p:cNvPr>
          <p:cNvSpPr txBox="1"/>
          <p:nvPr/>
        </p:nvSpPr>
        <p:spPr>
          <a:xfrm>
            <a:off x="8742801" y="2733348"/>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7</a:t>
            </a:r>
          </a:p>
        </p:txBody>
      </p:sp>
      <p:sp>
        <p:nvSpPr>
          <p:cNvPr id="9" name="תיבת טקסט 8">
            <a:extLst>
              <a:ext uri="{FF2B5EF4-FFF2-40B4-BE49-F238E27FC236}">
                <a16:creationId xmlns:a16="http://schemas.microsoft.com/office/drawing/2014/main" id="{98A18E67-6591-8FC8-FD08-A610E13951E4}"/>
              </a:ext>
            </a:extLst>
          </p:cNvPr>
          <p:cNvSpPr txBox="1"/>
          <p:nvPr/>
        </p:nvSpPr>
        <p:spPr>
          <a:xfrm>
            <a:off x="2334952"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13</a:t>
            </a:r>
          </a:p>
        </p:txBody>
      </p:sp>
      <p:sp>
        <p:nvSpPr>
          <p:cNvPr id="11" name="תיבת טקסט 10">
            <a:extLst>
              <a:ext uri="{FF2B5EF4-FFF2-40B4-BE49-F238E27FC236}">
                <a16:creationId xmlns:a16="http://schemas.microsoft.com/office/drawing/2014/main" id="{A7F19E3F-9E6F-E356-FD8F-571352551B8F}"/>
              </a:ext>
            </a:extLst>
          </p:cNvPr>
          <p:cNvSpPr txBox="1"/>
          <p:nvPr/>
        </p:nvSpPr>
        <p:spPr>
          <a:xfrm>
            <a:off x="3474130" y="4104437"/>
            <a:ext cx="720000" cy="720000"/>
          </a:xfrm>
          <a:prstGeom prst="rect">
            <a:avLst/>
          </a:prstGeom>
          <a:solidFill>
            <a:schemeClr val="accent4">
              <a:lumMod val="60000"/>
              <a:lumOff val="40000"/>
            </a:schemeClr>
          </a:solidFill>
          <a:ln>
            <a:solidFill>
              <a:schemeClr val="accent4"/>
            </a:solidFill>
          </a:ln>
        </p:spPr>
        <p:txBody>
          <a:bodyPr wrap="square" rtlCol="1" anchor="ctr" anchorCtr="1">
            <a:spAutoFit/>
          </a:bodyPr>
          <a:lstStyle/>
          <a:p>
            <a:r>
              <a:rPr lang="he-IL" sz="2800" dirty="0"/>
              <a:t>12</a:t>
            </a:r>
          </a:p>
        </p:txBody>
      </p:sp>
    </p:spTree>
    <p:extLst>
      <p:ext uri="{BB962C8B-B14F-4D97-AF65-F5344CB8AC3E}">
        <p14:creationId xmlns:p14="http://schemas.microsoft.com/office/powerpoint/2010/main" val="27648713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4.58333E-6 4.07407E-6 L -0.08281 4.07407E-6 " pathEditMode="relative" rAng="0" ptsTypes="AA">
                                      <p:cBhvr>
                                        <p:cTn id="6" dur="2000" fill="hold"/>
                                        <p:tgtEl>
                                          <p:spTgt spid="38"/>
                                        </p:tgtEl>
                                        <p:attrNameLst>
                                          <p:attrName>ppt_x</p:attrName>
                                          <p:attrName>ppt_y</p:attrName>
                                        </p:attrNameLst>
                                      </p:cBhvr>
                                      <p:rCtr x="-4141" y="0"/>
                                    </p:animMotion>
                                  </p:childTnLst>
                                </p:cTn>
                              </p:par>
                              <p:par>
                                <p:cTn id="7" presetID="63" presetClass="path" presetSubtype="0" accel="50000" decel="50000" fill="hold" grpId="1" nodeType="withEffect">
                                  <p:stCondLst>
                                    <p:cond delay="0"/>
                                  </p:stCondLst>
                                  <p:childTnLst>
                                    <p:animMotion origin="layout" path="M -2.08333E-6 4.07407E-6 L 0.08281 4.07407E-6 " pathEditMode="relative" rAng="0" ptsTypes="AA">
                                      <p:cBhvr>
                                        <p:cTn id="8" dur="2000" fill="hold"/>
                                        <p:tgtEl>
                                          <p:spTgt spid="37"/>
                                        </p:tgtEl>
                                        <p:attrNameLst>
                                          <p:attrName>ppt_x</p:attrName>
                                          <p:attrName>ppt_y</p:attrName>
                                        </p:attrNameLst>
                                      </p:cBhvr>
                                      <p:rCtr x="4141" y="0"/>
                                    </p:animMotion>
                                  </p:childTnLst>
                                </p:cTn>
                              </p:par>
                            </p:childTnLst>
                          </p:cTn>
                        </p:par>
                      </p:childTnLst>
                    </p:cTn>
                  </p:par>
                </p:childTnLst>
              </p:cTn>
              <p:nextCondLst>
                <p:cond evt="onClick" delay="0">
                  <p:tgtEl>
                    <p:spTgt spid="38"/>
                  </p:tgtEl>
                </p:cond>
              </p:nextCondLst>
            </p:seq>
            <p:seq concurrent="1" nextAc="seek">
              <p:cTn id="9" restart="whenNotActive" fill="hold" evtFilter="cancelBubble" nodeType="interactiveSeq">
                <p:stCondLst>
                  <p:cond evt="onClick" delay="0">
                    <p:tgtEl>
                      <p:spTgt spid="37"/>
                    </p:tgtEl>
                  </p:cond>
                </p:stCondLst>
                <p:endSync evt="end" delay="0">
                  <p:rtn val="all"/>
                </p:endSync>
                <p:childTnLst>
                  <p:par>
                    <p:cTn id="10" fill="hold">
                      <p:stCondLst>
                        <p:cond delay="0"/>
                      </p:stCondLst>
                      <p:childTnLst>
                        <p:par>
                          <p:cTn id="11" fill="hold">
                            <p:stCondLst>
                              <p:cond delay="0"/>
                            </p:stCondLst>
                            <p:childTnLst>
                              <p:par>
                                <p:cTn id="12" presetID="35" presetClass="path" presetSubtype="0" accel="50000" decel="50000" fill="hold" grpId="0" nodeType="withEffect">
                                  <p:stCondLst>
                                    <p:cond delay="0"/>
                                  </p:stCondLst>
                                  <p:childTnLst>
                                    <p:animMotion origin="layout" path="M -2.08333E-6 4.07407E-6 L 0.08281 -2.96296E-6 " pathEditMode="relative" rAng="0" ptsTypes="AA">
                                      <p:cBhvr>
                                        <p:cTn id="13" dur="2000" fill="hold"/>
                                        <p:tgtEl>
                                          <p:spTgt spid="37"/>
                                        </p:tgtEl>
                                        <p:attrNameLst>
                                          <p:attrName>ppt_x</p:attrName>
                                          <p:attrName>ppt_y</p:attrName>
                                        </p:attrNameLst>
                                      </p:cBhvr>
                                      <p:rCtr x="4141" y="-23"/>
                                    </p:animMotion>
                                  </p:childTnLst>
                                </p:cTn>
                              </p:par>
                              <p:par>
                                <p:cTn id="14" presetID="35" presetClass="path" presetSubtype="0" accel="50000" decel="50000" fill="hold" grpId="1" nodeType="withEffect">
                                  <p:stCondLst>
                                    <p:cond delay="0"/>
                                  </p:stCondLst>
                                  <p:childTnLst>
                                    <p:animMotion origin="layout" path="M -4.58333E-6 4.07407E-6 L -0.08281 4.07407E-6 " pathEditMode="relative" rAng="0" ptsTypes="AA">
                                      <p:cBhvr>
                                        <p:cTn id="15" dur="2000" fill="hold"/>
                                        <p:tgtEl>
                                          <p:spTgt spid="38"/>
                                        </p:tgtEl>
                                        <p:attrNameLst>
                                          <p:attrName>ppt_x</p:attrName>
                                          <p:attrName>ppt_y</p:attrName>
                                        </p:attrNameLst>
                                      </p:cBhvr>
                                      <p:rCtr x="-4141" y="0"/>
                                    </p:animMotion>
                                  </p:childTnLst>
                                </p:cTn>
                              </p:par>
                            </p:childTnLst>
                          </p:cTn>
                        </p:par>
                      </p:childTnLst>
                    </p:cTn>
                  </p:par>
                </p:childTnLst>
              </p:cTn>
              <p:nextCondLst>
                <p:cond evt="onClick" delay="0">
                  <p:tgtEl>
                    <p:spTgt spid="37"/>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35" presetClass="path" presetSubtype="0" accel="50000" decel="50000" fill="hold" grpId="0" nodeType="withEffect">
                                  <p:stCondLst>
                                    <p:cond delay="0"/>
                                  </p:stCondLst>
                                  <p:childTnLst>
                                    <p:animMotion origin="layout" path="M -4.58333E-6 4.07407E-6 L -0.08828 4.07407E-6 " pathEditMode="relative" rAng="0" ptsTypes="AA">
                                      <p:cBhvr>
                                        <p:cTn id="20" dur="2000" fill="hold"/>
                                        <p:tgtEl>
                                          <p:spTgt spid="7"/>
                                        </p:tgtEl>
                                        <p:attrNameLst>
                                          <p:attrName>ppt_x</p:attrName>
                                          <p:attrName>ppt_y</p:attrName>
                                        </p:attrNameLst>
                                      </p:cBhvr>
                                      <p:rCtr x="-4414" y="0"/>
                                    </p:animMotion>
                                  </p:childTnLst>
                                </p:cTn>
                              </p:par>
                              <p:par>
                                <p:cTn id="21" presetID="63" presetClass="path" presetSubtype="0" accel="50000" decel="50000" fill="hold" grpId="1" nodeType="withEffect">
                                  <p:stCondLst>
                                    <p:cond delay="0"/>
                                  </p:stCondLst>
                                  <p:childTnLst>
                                    <p:animMotion origin="layout" path="M -3.33333E-6 4.07407E-6 L 0.08828 4.07407E-6 " pathEditMode="relative" rAng="0" ptsTypes="AA">
                                      <p:cBhvr>
                                        <p:cTn id="22" dur="2000" fill="hold"/>
                                        <p:tgtEl>
                                          <p:spTgt spid="6"/>
                                        </p:tgtEl>
                                        <p:attrNameLst>
                                          <p:attrName>ppt_x</p:attrName>
                                          <p:attrName>ppt_y</p:attrName>
                                        </p:attrNameLst>
                                      </p:cBhvr>
                                      <p:rCtr x="4414" y="0"/>
                                    </p:animMotion>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35" presetClass="path" presetSubtype="0" accel="50000" decel="50000" fill="hold" grpId="0" nodeType="withEffect">
                                  <p:stCondLst>
                                    <p:cond delay="0"/>
                                  </p:stCondLst>
                                  <p:childTnLst>
                                    <p:animMotion origin="layout" path="M -3.33333E-6 4.07407E-6 L 0.08828 4.07407E-6 " pathEditMode="relative" rAng="0" ptsTypes="AA">
                                      <p:cBhvr>
                                        <p:cTn id="27" dur="2000" fill="hold"/>
                                        <p:tgtEl>
                                          <p:spTgt spid="6"/>
                                        </p:tgtEl>
                                        <p:attrNameLst>
                                          <p:attrName>ppt_x</p:attrName>
                                          <p:attrName>ppt_y</p:attrName>
                                        </p:attrNameLst>
                                      </p:cBhvr>
                                      <p:rCtr x="4414" y="0"/>
                                    </p:animMotion>
                                  </p:childTnLst>
                                </p:cTn>
                              </p:par>
                              <p:par>
                                <p:cTn id="28" presetID="35" presetClass="path" presetSubtype="0" accel="50000" decel="50000" fill="hold" grpId="1" nodeType="withEffect">
                                  <p:stCondLst>
                                    <p:cond delay="0"/>
                                  </p:stCondLst>
                                  <p:childTnLst>
                                    <p:animMotion origin="layout" path="M -4.58333E-6 4.07407E-6 L -0.08828 4.07407E-6 " pathEditMode="relative" rAng="0" ptsTypes="AA">
                                      <p:cBhvr>
                                        <p:cTn id="29" dur="2000" fill="hold"/>
                                        <p:tgtEl>
                                          <p:spTgt spid="7"/>
                                        </p:tgtEl>
                                        <p:attrNameLst>
                                          <p:attrName>ppt_x</p:attrName>
                                          <p:attrName>ppt_y</p:attrName>
                                        </p:attrNameLst>
                                      </p:cBhvr>
                                      <p:rCtr x="-4414" y="0"/>
                                    </p:animMotion>
                                  </p:childTnLst>
                                </p:cTn>
                              </p:par>
                            </p:childTnLst>
                          </p:cTn>
                        </p:par>
                      </p:childTnLst>
                    </p:cTn>
                  </p:par>
                </p:childTnLst>
              </p:cTn>
              <p:nextCondLst>
                <p:cond evt="onClick" delay="0">
                  <p:tgtEl>
                    <p:spTgt spid="6"/>
                  </p:tgtEl>
                </p:cond>
              </p:nextCondLst>
            </p:seq>
            <p:seq concurrent="1" nextAc="seek">
              <p:cTn id="30" restart="whenNotActive" fill="hold" evtFilter="cancelBubble" nodeType="interactiveSeq">
                <p:stCondLst>
                  <p:cond evt="onClick" delay="0">
                    <p:tgtEl>
                      <p:spTgt spid="11"/>
                    </p:tgtEl>
                  </p:cond>
                </p:stCondLst>
                <p:endSync evt="end" delay="0">
                  <p:rtn val="all"/>
                </p:endSync>
                <p:childTnLst>
                  <p:par>
                    <p:cTn id="31" fill="hold">
                      <p:stCondLst>
                        <p:cond delay="0"/>
                      </p:stCondLst>
                      <p:childTnLst>
                        <p:par>
                          <p:cTn id="32" fill="hold">
                            <p:stCondLst>
                              <p:cond delay="0"/>
                            </p:stCondLst>
                            <p:childTnLst>
                              <p:par>
                                <p:cTn id="33" presetID="35" presetClass="path" presetSubtype="0" accel="50000" decel="50000" fill="hold" grpId="0" nodeType="withEffect">
                                  <p:stCondLst>
                                    <p:cond delay="0"/>
                                  </p:stCondLst>
                                  <p:childTnLst>
                                    <p:animMotion origin="layout" path="M -3.125E-6 4.07407E-6 L -0.09349 4.07407E-6 " pathEditMode="relative" rAng="0" ptsTypes="AA">
                                      <p:cBhvr>
                                        <p:cTn id="34" dur="2000" fill="hold"/>
                                        <p:tgtEl>
                                          <p:spTgt spid="11"/>
                                        </p:tgtEl>
                                        <p:attrNameLst>
                                          <p:attrName>ppt_x</p:attrName>
                                          <p:attrName>ppt_y</p:attrName>
                                        </p:attrNameLst>
                                      </p:cBhvr>
                                      <p:rCtr x="-4674" y="0"/>
                                    </p:animMotion>
                                  </p:childTnLst>
                                </p:cTn>
                              </p:par>
                              <p:par>
                                <p:cTn id="35" presetID="63" presetClass="path" presetSubtype="0" accel="50000" decel="50000" fill="hold" grpId="1" nodeType="withEffect">
                                  <p:stCondLst>
                                    <p:cond delay="0"/>
                                  </p:stCondLst>
                                  <p:childTnLst>
                                    <p:animMotion origin="layout" path="M -3.54167E-6 4.07407E-6 L 0.09349 4.07407E-6 " pathEditMode="relative" rAng="0" ptsTypes="AA">
                                      <p:cBhvr>
                                        <p:cTn id="36" dur="2000" fill="hold"/>
                                        <p:tgtEl>
                                          <p:spTgt spid="9"/>
                                        </p:tgtEl>
                                        <p:attrNameLst>
                                          <p:attrName>ppt_x</p:attrName>
                                          <p:attrName>ppt_y</p:attrName>
                                        </p:attrNameLst>
                                      </p:cBhvr>
                                      <p:rCtr x="4674" y="0"/>
                                    </p:animMotion>
                                  </p:childTnLst>
                                </p:cTn>
                              </p:par>
                            </p:childTnLst>
                          </p:cTn>
                        </p:par>
                      </p:childTnLst>
                    </p:cTn>
                  </p:par>
                </p:childTnLst>
              </p:cTn>
              <p:nextCondLst>
                <p:cond evt="onClick" delay="0">
                  <p:tgtEl>
                    <p:spTgt spid="11"/>
                  </p:tgtEl>
                </p:cond>
              </p:nextCondLst>
            </p:seq>
            <p:seq concurrent="1" nextAc="seek">
              <p:cTn id="37" restart="whenNotActive" fill="hold" evtFilter="cancelBubble" nodeType="interactiveSeq">
                <p:stCondLst>
                  <p:cond evt="onClick" delay="0">
                    <p:tgtEl>
                      <p:spTgt spid="9"/>
                    </p:tgtEl>
                  </p:cond>
                </p:stCondLst>
                <p:endSync evt="end" delay="0">
                  <p:rtn val="all"/>
                </p:endSync>
                <p:childTnLst>
                  <p:par>
                    <p:cTn id="38" fill="hold">
                      <p:stCondLst>
                        <p:cond delay="0"/>
                      </p:stCondLst>
                      <p:childTnLst>
                        <p:par>
                          <p:cTn id="39" fill="hold">
                            <p:stCondLst>
                              <p:cond delay="0"/>
                            </p:stCondLst>
                            <p:childTnLst>
                              <p:par>
                                <p:cTn id="40" presetID="35" presetClass="path" presetSubtype="0" accel="50000" decel="50000" fill="hold" grpId="0" nodeType="withEffect">
                                  <p:stCondLst>
                                    <p:cond delay="0"/>
                                  </p:stCondLst>
                                  <p:childTnLst>
                                    <p:animMotion origin="layout" path="M -3.54167E-6 4.07407E-6 L 0.09349 4.07407E-6 " pathEditMode="relative" rAng="0" ptsTypes="AA">
                                      <p:cBhvr>
                                        <p:cTn id="41" dur="2000" fill="hold"/>
                                        <p:tgtEl>
                                          <p:spTgt spid="9"/>
                                        </p:tgtEl>
                                        <p:attrNameLst>
                                          <p:attrName>ppt_x</p:attrName>
                                          <p:attrName>ppt_y</p:attrName>
                                        </p:attrNameLst>
                                      </p:cBhvr>
                                      <p:rCtr x="4674" y="0"/>
                                    </p:animMotion>
                                  </p:childTnLst>
                                </p:cTn>
                              </p:par>
                              <p:par>
                                <p:cTn id="42" presetID="35" presetClass="path" presetSubtype="0" accel="50000" decel="50000" fill="hold" grpId="1" nodeType="withEffect">
                                  <p:stCondLst>
                                    <p:cond delay="0"/>
                                  </p:stCondLst>
                                  <p:childTnLst>
                                    <p:animMotion origin="layout" path="M -3.125E-6 4.07407E-6 L -0.09349 4.07407E-6 " pathEditMode="relative" rAng="0" ptsTypes="AA">
                                      <p:cBhvr>
                                        <p:cTn id="43" dur="2000" fill="hold"/>
                                        <p:tgtEl>
                                          <p:spTgt spid="11"/>
                                        </p:tgtEl>
                                        <p:attrNameLst>
                                          <p:attrName>ppt_x</p:attrName>
                                          <p:attrName>ppt_y</p:attrName>
                                        </p:attrNameLst>
                                      </p:cBhvr>
                                      <p:rCtr x="-4674" y="0"/>
                                    </p:animMotion>
                                  </p:childTnLst>
                                </p:cTn>
                              </p:par>
                            </p:childTnLst>
                          </p:cTn>
                        </p:par>
                      </p:childTnLst>
                    </p:cTn>
                  </p:par>
                </p:childTnLst>
              </p:cTn>
              <p:nextCondLst>
                <p:cond evt="onClick" delay="0">
                  <p:tgtEl>
                    <p:spTgt spid="9"/>
                  </p:tgtEl>
                </p:cond>
              </p:nextCondLst>
            </p:seq>
          </p:childTnLst>
        </p:cTn>
      </p:par>
    </p:tnLst>
    <p:bldLst>
      <p:bldP spid="37" grpId="0" animBg="1"/>
      <p:bldP spid="37" grpId="1" animBg="1"/>
      <p:bldP spid="38" grpId="0" animBg="1"/>
      <p:bldP spid="38" grpId="1" animBg="1"/>
      <p:bldP spid="6" grpId="0" animBg="1"/>
      <p:bldP spid="6" grpId="1" animBg="1"/>
      <p:bldP spid="7" grpId="0" animBg="1"/>
      <p:bldP spid="7" grpId="1" animBg="1"/>
      <p:bldP spid="9" grpId="0" animBg="1"/>
      <p:bldP spid="9" grpId="1" animBg="1"/>
      <p:bldP spid="11" grpId="0" animBg="1"/>
      <p:bldP spid="1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ישר מספרים">
            <a:extLst>
              <a:ext uri="{FF2B5EF4-FFF2-40B4-BE49-F238E27FC236}">
                <a16:creationId xmlns:a16="http://schemas.microsoft.com/office/drawing/2014/main" id="{FA1D383B-48CB-8B9B-5A0C-82A81ECDB0D4}"/>
              </a:ext>
            </a:extLst>
          </p:cNvPr>
          <p:cNvGrpSpPr/>
          <p:nvPr/>
        </p:nvGrpSpPr>
        <p:grpSpPr>
          <a:xfrm>
            <a:off x="227463" y="2561230"/>
            <a:ext cx="11609695" cy="1053068"/>
            <a:chOff x="227463" y="2561230"/>
            <a:chExt cx="11609695" cy="1053068"/>
          </a:xfrm>
        </p:grpSpPr>
        <p:cxnSp>
          <p:nvCxnSpPr>
            <p:cNvPr id="3" name="מחבר חץ ישר 2">
              <a:extLst>
                <a:ext uri="{FF2B5EF4-FFF2-40B4-BE49-F238E27FC236}">
                  <a16:creationId xmlns:a16="http://schemas.microsoft.com/office/drawing/2014/main" id="{0A768320-E37B-6195-A07E-26B67B29EED5}"/>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6A12DF81-AF18-761F-6EFD-5B8C5F2D3727}"/>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תיבת טקסט 6">
              <a:extLst>
                <a:ext uri="{FF2B5EF4-FFF2-40B4-BE49-F238E27FC236}">
                  <a16:creationId xmlns:a16="http://schemas.microsoft.com/office/drawing/2014/main" id="{CD0C2B47-3F55-1E21-45DC-CC49CF30C41A}"/>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8" name="מחבר ישר 7">
              <a:extLst>
                <a:ext uri="{FF2B5EF4-FFF2-40B4-BE49-F238E27FC236}">
                  <a16:creationId xmlns:a16="http://schemas.microsoft.com/office/drawing/2014/main" id="{BDE4EF2F-B8FE-D23B-F8BA-3B3862E858AC}"/>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5455258E-F8CD-8DE1-DBDD-3B28F11E9E47}"/>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8C5426A-492E-80C8-0B2C-04189180862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B62AF28-9B36-7B01-A046-5D7B2155450C}"/>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C4D113BD-2762-A78D-B1E0-A633FAD7B104}"/>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D6DF8252-0096-139C-3799-84892C502F61}"/>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51CC6082-6895-75CB-ED09-0AC079F9905F}"/>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541A2E0E-6E77-49DF-B179-00D0FFF9DEE4}"/>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39C4E45A-8BDC-2271-99F9-24FF1B0001E3}"/>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01E2239F-A276-AA93-58E4-4074482B86BE}"/>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C1DA0142-62D7-48EE-CB01-3EB8EE225D98}"/>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5E8A1D7A-A6A6-BB47-FAF5-E579DAED7451}"/>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49395C0D-F1A3-B021-5E17-F3826C6079B1}"/>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E8D70F30-9986-7E48-EDC6-F6FA1A7913B4}"/>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67FFDC0A-C305-0387-77AC-92F98B07A95C}"/>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03745C73-31A9-3971-7F8E-2FB3E954A023}"/>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D52C8CDE-2F02-ED2D-1812-36CA6F8C126E}"/>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3F9A6386-3F00-E819-4D75-785ED1BF7DAF}"/>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C6313154-4A41-7558-3F23-7CADAAB1745B}"/>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345C574C-637C-3741-E014-B94C36516F1F}"/>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תיבת טקסט 27">
              <a:extLst>
                <a:ext uri="{FF2B5EF4-FFF2-40B4-BE49-F238E27FC236}">
                  <a16:creationId xmlns:a16="http://schemas.microsoft.com/office/drawing/2014/main" id="{514D6843-F099-219B-918D-FC3D1270DDCD}"/>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29" name="תיבת טקסט 28">
              <a:extLst>
                <a:ext uri="{FF2B5EF4-FFF2-40B4-BE49-F238E27FC236}">
                  <a16:creationId xmlns:a16="http://schemas.microsoft.com/office/drawing/2014/main" id="{35E02B00-645F-D702-915E-E60188BE1078}"/>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30" name="תיבת טקסט 29">
              <a:extLst>
                <a:ext uri="{FF2B5EF4-FFF2-40B4-BE49-F238E27FC236}">
                  <a16:creationId xmlns:a16="http://schemas.microsoft.com/office/drawing/2014/main" id="{1D7029CA-4B90-6393-15C6-FD5659C41764}"/>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1" name="תיבת טקסט 30">
              <a:extLst>
                <a:ext uri="{FF2B5EF4-FFF2-40B4-BE49-F238E27FC236}">
                  <a16:creationId xmlns:a16="http://schemas.microsoft.com/office/drawing/2014/main" id="{61986847-CA10-4F9A-5EBE-DF18EB754779}"/>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2" name="תיבת טקסט 31">
              <a:extLst>
                <a:ext uri="{FF2B5EF4-FFF2-40B4-BE49-F238E27FC236}">
                  <a16:creationId xmlns:a16="http://schemas.microsoft.com/office/drawing/2014/main" id="{E043B9A9-7987-F1F6-B53D-BD27E60A34A6}"/>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3" name="תיבת טקסט 32">
              <a:extLst>
                <a:ext uri="{FF2B5EF4-FFF2-40B4-BE49-F238E27FC236}">
                  <a16:creationId xmlns:a16="http://schemas.microsoft.com/office/drawing/2014/main" id="{15B6590F-5350-E9B1-7DF4-55D1A81C33A5}"/>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34" name="תיבת טקסט 33">
              <a:extLst>
                <a:ext uri="{FF2B5EF4-FFF2-40B4-BE49-F238E27FC236}">
                  <a16:creationId xmlns:a16="http://schemas.microsoft.com/office/drawing/2014/main" id="{DB2844AB-44BE-FD90-B7EE-B9A47F30EA0E}"/>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35" name="תיבת טקסט 34">
              <a:extLst>
                <a:ext uri="{FF2B5EF4-FFF2-40B4-BE49-F238E27FC236}">
                  <a16:creationId xmlns:a16="http://schemas.microsoft.com/office/drawing/2014/main" id="{40913261-4141-2855-2296-A63911301FD2}"/>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36" name="תיבת טקסט 35">
              <a:extLst>
                <a:ext uri="{FF2B5EF4-FFF2-40B4-BE49-F238E27FC236}">
                  <a16:creationId xmlns:a16="http://schemas.microsoft.com/office/drawing/2014/main" id="{BE0F2307-515F-8CA5-807F-6C2E6EC0C0FC}"/>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37" name="תיבת טקסט 36">
              <a:extLst>
                <a:ext uri="{FF2B5EF4-FFF2-40B4-BE49-F238E27FC236}">
                  <a16:creationId xmlns:a16="http://schemas.microsoft.com/office/drawing/2014/main" id="{D83742E1-9F91-84D5-D3C3-598F58AF8C39}"/>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38" name="תיבת טקסט 37">
              <a:extLst>
                <a:ext uri="{FF2B5EF4-FFF2-40B4-BE49-F238E27FC236}">
                  <a16:creationId xmlns:a16="http://schemas.microsoft.com/office/drawing/2014/main" id="{39386387-38B5-190A-B818-8905086BDEAF}"/>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39" name="תיבת טקסט 38">
              <a:extLst>
                <a:ext uri="{FF2B5EF4-FFF2-40B4-BE49-F238E27FC236}">
                  <a16:creationId xmlns:a16="http://schemas.microsoft.com/office/drawing/2014/main" id="{6ADC7F9C-F5EA-B1E7-CB5C-9F900FD5C9C5}"/>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40" name="תיבת טקסט 39">
              <a:extLst>
                <a:ext uri="{FF2B5EF4-FFF2-40B4-BE49-F238E27FC236}">
                  <a16:creationId xmlns:a16="http://schemas.microsoft.com/office/drawing/2014/main" id="{2D94CD97-F50B-874A-D487-5D519F303762}"/>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1" name="תיבת טקסט 40">
              <a:extLst>
                <a:ext uri="{FF2B5EF4-FFF2-40B4-BE49-F238E27FC236}">
                  <a16:creationId xmlns:a16="http://schemas.microsoft.com/office/drawing/2014/main" id="{65417486-2105-4A96-938E-CAE1BD8276F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2" name="תיבת טקסט 41">
              <a:extLst>
                <a:ext uri="{FF2B5EF4-FFF2-40B4-BE49-F238E27FC236}">
                  <a16:creationId xmlns:a16="http://schemas.microsoft.com/office/drawing/2014/main" id="{354FC3F6-D7A2-DEA4-CC7B-78C9C9606D98}"/>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3" name="תיבת טקסט 42">
              <a:extLst>
                <a:ext uri="{FF2B5EF4-FFF2-40B4-BE49-F238E27FC236}">
                  <a16:creationId xmlns:a16="http://schemas.microsoft.com/office/drawing/2014/main" id="{CBA136AD-110A-4FEB-9C78-E640C7EC1D78}"/>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44" name="תיבת טקסט 43">
              <a:extLst>
                <a:ext uri="{FF2B5EF4-FFF2-40B4-BE49-F238E27FC236}">
                  <a16:creationId xmlns:a16="http://schemas.microsoft.com/office/drawing/2014/main" id="{34B01362-EAA8-E455-DFBF-A3E30C5239AB}"/>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45" name="תיבת טקסט 44">
              <a:extLst>
                <a:ext uri="{FF2B5EF4-FFF2-40B4-BE49-F238E27FC236}">
                  <a16:creationId xmlns:a16="http://schemas.microsoft.com/office/drawing/2014/main" id="{F165694D-A1C7-3EAB-2C3F-EA4F6A99B958}"/>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46" name="תיבת טקסט 45">
              <a:extLst>
                <a:ext uri="{FF2B5EF4-FFF2-40B4-BE49-F238E27FC236}">
                  <a16:creationId xmlns:a16="http://schemas.microsoft.com/office/drawing/2014/main" id="{E0411FF1-8839-20CD-3883-29D973633772}"/>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47" name="תיבת טקסט 46">
              <a:extLst>
                <a:ext uri="{FF2B5EF4-FFF2-40B4-BE49-F238E27FC236}">
                  <a16:creationId xmlns:a16="http://schemas.microsoft.com/office/drawing/2014/main" id="{2FB1A577-16B7-4B9F-50BE-181FCA1BB832}"/>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48" name="תיבת טקסט 47">
            <a:extLst>
              <a:ext uri="{FF2B5EF4-FFF2-40B4-BE49-F238E27FC236}">
                <a16:creationId xmlns:a16="http://schemas.microsoft.com/office/drawing/2014/main" id="{28FE2C56-03FF-6A0E-5FD8-E357663F2389}"/>
              </a:ext>
            </a:extLst>
          </p:cNvPr>
          <p:cNvSpPr txBox="1"/>
          <p:nvPr/>
        </p:nvSpPr>
        <p:spPr>
          <a:xfrm>
            <a:off x="7796242" y="131929"/>
            <a:ext cx="4219425" cy="954107"/>
          </a:xfrm>
          <a:prstGeom prst="rect">
            <a:avLst/>
          </a:prstGeom>
          <a:noFill/>
        </p:spPr>
        <p:txBody>
          <a:bodyPr wrap="none" rtlCol="1">
            <a:spAutoFit/>
          </a:bodyPr>
          <a:lstStyle/>
          <a:p>
            <a:r>
              <a:rPr lang="he-IL" sz="2800" dirty="0"/>
              <a:t>מַקְמוּ אֶת הַחִצִים לְפִי הַהַנְחָיוֹת.</a:t>
            </a:r>
          </a:p>
          <a:p>
            <a:r>
              <a:rPr lang="he-IL" sz="2800" dirty="0"/>
              <a:t>לִבְדִיקָה, לַחֲצוּ עַל כָּל חֵץ.</a:t>
            </a:r>
          </a:p>
        </p:txBody>
      </p:sp>
      <p:sp>
        <p:nvSpPr>
          <p:cNvPr id="52" name="חידה חץ כחול">
            <a:extLst>
              <a:ext uri="{FF2B5EF4-FFF2-40B4-BE49-F238E27FC236}">
                <a16:creationId xmlns:a16="http://schemas.microsoft.com/office/drawing/2014/main" id="{724A1FB7-787E-FAAD-7873-D36A2AB97AFA}"/>
              </a:ext>
            </a:extLst>
          </p:cNvPr>
          <p:cNvSpPr txBox="1"/>
          <p:nvPr/>
        </p:nvSpPr>
        <p:spPr>
          <a:xfrm>
            <a:off x="4418332" y="5714128"/>
            <a:ext cx="3651962" cy="954107"/>
          </a:xfrm>
          <a:prstGeom prst="rect">
            <a:avLst/>
          </a:prstGeom>
          <a:solidFill>
            <a:schemeClr val="accent1">
              <a:lumMod val="20000"/>
              <a:lumOff val="80000"/>
            </a:schemeClr>
          </a:solidFill>
        </p:spPr>
        <p:txBody>
          <a:bodyPr wrap="none" rtlCol="1">
            <a:spAutoFit/>
          </a:bodyPr>
          <a:lstStyle/>
          <a:p>
            <a:r>
              <a:rPr lang="he-IL" sz="2800" dirty="0"/>
              <a:t>מַקְמוּ אֶת הַחֵץ הַכָּחֹל </a:t>
            </a:r>
            <a:br>
              <a:rPr lang="he-IL" sz="2800" dirty="0"/>
            </a:br>
            <a:r>
              <a:rPr lang="he-IL" sz="2800" dirty="0"/>
              <a:t>מוּל מִסְפָּר שֶגָדוֹל בְּ־1 מֵ־ 0.</a:t>
            </a:r>
          </a:p>
        </p:txBody>
      </p:sp>
      <p:sp>
        <p:nvSpPr>
          <p:cNvPr id="56" name="חידה חץ אדום">
            <a:extLst>
              <a:ext uri="{FF2B5EF4-FFF2-40B4-BE49-F238E27FC236}">
                <a16:creationId xmlns:a16="http://schemas.microsoft.com/office/drawing/2014/main" id="{5E1F0111-5CBB-680B-4AB5-FCA00A232F04}"/>
              </a:ext>
            </a:extLst>
          </p:cNvPr>
          <p:cNvSpPr txBox="1"/>
          <p:nvPr/>
        </p:nvSpPr>
        <p:spPr>
          <a:xfrm>
            <a:off x="3474965" y="5714128"/>
            <a:ext cx="5538696" cy="954107"/>
          </a:xfrm>
          <a:prstGeom prst="rect">
            <a:avLst/>
          </a:prstGeom>
          <a:solidFill>
            <a:srgbClr val="FF0000">
              <a:alpha val="50196"/>
            </a:srgbClr>
          </a:solidFill>
        </p:spPr>
        <p:txBody>
          <a:bodyPr wrap="none" rtlCol="1">
            <a:spAutoFit/>
          </a:bodyPr>
          <a:lstStyle/>
          <a:p>
            <a:r>
              <a:rPr lang="he-IL" sz="2800" dirty="0"/>
              <a:t>צַעֲדוּ מֵהַחֵץ הַכָּחֹל 4 צְעָדִים קָדִימָה</a:t>
            </a:r>
          </a:p>
          <a:p>
            <a:r>
              <a:rPr lang="he-IL" sz="2800" dirty="0"/>
              <a:t>וְהַצְמִידוּ אֶת הַחֵץ הָאָדֹם לַמִסְפָּר הַמַתְאִים.</a:t>
            </a:r>
          </a:p>
        </p:txBody>
      </p:sp>
      <p:sp>
        <p:nvSpPr>
          <p:cNvPr id="60" name="חידה חץ ירוק">
            <a:extLst>
              <a:ext uri="{FF2B5EF4-FFF2-40B4-BE49-F238E27FC236}">
                <a16:creationId xmlns:a16="http://schemas.microsoft.com/office/drawing/2014/main" id="{0699FAD2-1DB1-5AC5-60D9-8E2722173C51}"/>
              </a:ext>
            </a:extLst>
          </p:cNvPr>
          <p:cNvSpPr txBox="1"/>
          <p:nvPr/>
        </p:nvSpPr>
        <p:spPr>
          <a:xfrm>
            <a:off x="3540688" y="5714128"/>
            <a:ext cx="5407250" cy="954107"/>
          </a:xfrm>
          <a:prstGeom prst="rect">
            <a:avLst/>
          </a:prstGeom>
          <a:solidFill>
            <a:srgbClr val="70AD47">
              <a:alpha val="50196"/>
            </a:srgbClr>
          </a:solidFill>
        </p:spPr>
        <p:txBody>
          <a:bodyPr wrap="none" rtlCol="1">
            <a:spAutoFit/>
          </a:bodyPr>
          <a:lstStyle/>
          <a:p>
            <a:r>
              <a:rPr lang="he-IL" sz="2800" dirty="0"/>
              <a:t>צַעֲדוּ מֵהַחֵץ הָאָדֹם 8 צְעָדִים קָדִימָה</a:t>
            </a:r>
          </a:p>
          <a:p>
            <a:r>
              <a:rPr lang="he-IL" sz="2800" dirty="0"/>
              <a:t>וְהַצְמִידוּ אֶת הַחֵץ הַיָרֹק לַמִסְפָּר הַמַתְאִים.</a:t>
            </a:r>
          </a:p>
        </p:txBody>
      </p:sp>
      <p:sp>
        <p:nvSpPr>
          <p:cNvPr id="64" name="חידה חץ כתום">
            <a:extLst>
              <a:ext uri="{FF2B5EF4-FFF2-40B4-BE49-F238E27FC236}">
                <a16:creationId xmlns:a16="http://schemas.microsoft.com/office/drawing/2014/main" id="{EEF473D3-86F5-38C0-B369-B5740EC3C763}"/>
              </a:ext>
            </a:extLst>
          </p:cNvPr>
          <p:cNvSpPr txBox="1"/>
          <p:nvPr/>
        </p:nvSpPr>
        <p:spPr>
          <a:xfrm>
            <a:off x="3457332" y="5714128"/>
            <a:ext cx="5573963" cy="954107"/>
          </a:xfrm>
          <a:prstGeom prst="rect">
            <a:avLst/>
          </a:prstGeom>
          <a:solidFill>
            <a:srgbClr val="ED7D31">
              <a:alpha val="50196"/>
            </a:srgbClr>
          </a:solidFill>
        </p:spPr>
        <p:txBody>
          <a:bodyPr wrap="none" rtlCol="1">
            <a:spAutoFit/>
          </a:bodyPr>
          <a:lstStyle/>
          <a:p>
            <a:r>
              <a:rPr lang="he-IL" sz="2800" dirty="0"/>
              <a:t>צַעֲדוּ מֵהַחֵץ הַיָרֹק 7 צְעָדִים קָדִימָה</a:t>
            </a:r>
          </a:p>
          <a:p>
            <a:r>
              <a:rPr lang="he-IL" sz="2800" dirty="0"/>
              <a:t>וְהַצְמִידוּ אֶת הַחֵץ הַכָּתֹם לַמִסְפָּר הַמַתְאִים.</a:t>
            </a:r>
          </a:p>
        </p:txBody>
      </p:sp>
      <p:sp>
        <p:nvSpPr>
          <p:cNvPr id="4" name="חץ כחול">
            <a:extLst>
              <a:ext uri="{FF2B5EF4-FFF2-40B4-BE49-F238E27FC236}">
                <a16:creationId xmlns:a16="http://schemas.microsoft.com/office/drawing/2014/main" id="{30B0B31A-7C7E-BB3D-9280-4B81750CED69}"/>
              </a:ext>
            </a:extLst>
          </p:cNvPr>
          <p:cNvSpPr/>
          <p:nvPr/>
        </p:nvSpPr>
        <p:spPr>
          <a:xfrm>
            <a:off x="663893" y="4627827"/>
            <a:ext cx="616658" cy="98847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חץ כתום">
            <a:extLst>
              <a:ext uri="{FF2B5EF4-FFF2-40B4-BE49-F238E27FC236}">
                <a16:creationId xmlns:a16="http://schemas.microsoft.com/office/drawing/2014/main" id="{5C804DA8-4C0F-EBAD-A2AF-A085D6C81D2F}"/>
              </a:ext>
            </a:extLst>
          </p:cNvPr>
          <p:cNvSpPr/>
          <p:nvPr/>
        </p:nvSpPr>
        <p:spPr>
          <a:xfrm>
            <a:off x="3897907" y="4627827"/>
            <a:ext cx="616658" cy="988479"/>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חץ ירוק">
            <a:extLst>
              <a:ext uri="{FF2B5EF4-FFF2-40B4-BE49-F238E27FC236}">
                <a16:creationId xmlns:a16="http://schemas.microsoft.com/office/drawing/2014/main" id="{1ED047F0-25AA-7814-0E9B-BBD9611E0D4C}"/>
              </a:ext>
            </a:extLst>
          </p:cNvPr>
          <p:cNvSpPr/>
          <p:nvPr/>
        </p:nvSpPr>
        <p:spPr>
          <a:xfrm>
            <a:off x="10365935" y="4627827"/>
            <a:ext cx="616658" cy="988479"/>
          </a:xfrm>
          <a:prstGeom prst="down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חץ אדום">
            <a:extLst>
              <a:ext uri="{FF2B5EF4-FFF2-40B4-BE49-F238E27FC236}">
                <a16:creationId xmlns:a16="http://schemas.microsoft.com/office/drawing/2014/main" id="{AF25706C-13AA-75D4-9F6A-B05FB4C88AFC}"/>
              </a:ext>
            </a:extLst>
          </p:cNvPr>
          <p:cNvSpPr/>
          <p:nvPr/>
        </p:nvSpPr>
        <p:spPr>
          <a:xfrm>
            <a:off x="7131921" y="4627827"/>
            <a:ext cx="616658" cy="988479"/>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496477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5E-6 7.40741E-7 L 0.00677 -0.40787 " pathEditMode="relative" rAng="0" ptsTypes="AA">
                                      <p:cBhvr>
                                        <p:cTn id="6" dur="2000" fill="hold"/>
                                        <p:tgtEl>
                                          <p:spTgt spid="4"/>
                                        </p:tgtEl>
                                        <p:attrNameLst>
                                          <p:attrName>ppt_x</p:attrName>
                                          <p:attrName>ppt_y</p:attrName>
                                        </p:attrNameLst>
                                      </p:cBhvr>
                                      <p:rCtr x="339" y="-20394"/>
                                    </p:animMotion>
                                  </p:childTnLst>
                                </p:cTn>
                              </p:par>
                            </p:childTnLst>
                          </p:cTn>
                        </p:par>
                        <p:par>
                          <p:cTn id="7" fill="hold">
                            <p:stCondLst>
                              <p:cond delay="2000"/>
                            </p:stCondLst>
                            <p:childTnLst>
                              <p:par>
                                <p:cTn id="8" presetID="1" presetClass="exit" presetSubtype="0" fill="hold" grpId="0" nodeType="afterEffect">
                                  <p:stCondLst>
                                    <p:cond delay="0"/>
                                  </p:stCondLst>
                                  <p:childTnLst>
                                    <p:set>
                                      <p:cBhvr>
                                        <p:cTn id="9" dur="1" fill="hold">
                                          <p:stCondLst>
                                            <p:cond delay="0"/>
                                          </p:stCondLst>
                                        </p:cTn>
                                        <p:tgtEl>
                                          <p:spTgt spid="5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3" restart="whenNotActive" fill="hold" evtFilter="cancelBubble" nodeType="interactiveSeq">
                <p:stCondLst>
                  <p:cond evt="onClick" delay="0">
                    <p:tgtEl>
                      <p:spTgt spid="67"/>
                    </p:tgtEl>
                  </p:cond>
                </p:stCondLst>
                <p:endSync evt="end" delay="0">
                  <p:rtn val="all"/>
                </p:endSync>
                <p:childTnLst>
                  <p:par>
                    <p:cTn id="14" fill="hold">
                      <p:stCondLst>
                        <p:cond delay="0"/>
                      </p:stCondLst>
                      <p:childTnLst>
                        <p:par>
                          <p:cTn id="15" fill="hold">
                            <p:stCondLst>
                              <p:cond delay="0"/>
                            </p:stCondLst>
                            <p:childTnLst>
                              <p:par>
                                <p:cTn id="16" presetID="42" presetClass="path" presetSubtype="0" accel="50000" decel="50000" fill="hold" grpId="0" nodeType="withEffect">
                                  <p:stCondLst>
                                    <p:cond delay="0"/>
                                  </p:stCondLst>
                                  <p:childTnLst>
                                    <p:animMotion origin="layout" path="M 3.54167E-6 7.40741E-7 L -0.34245 -0.4037 " pathEditMode="relative" rAng="0" ptsTypes="AA">
                                      <p:cBhvr>
                                        <p:cTn id="17" dur="2000" fill="hold"/>
                                        <p:tgtEl>
                                          <p:spTgt spid="67"/>
                                        </p:tgtEl>
                                        <p:attrNameLst>
                                          <p:attrName>ppt_x</p:attrName>
                                          <p:attrName>ppt_y</p:attrName>
                                        </p:attrNameLst>
                                      </p:cBhvr>
                                      <p:rCtr x="-17122" y="-20185"/>
                                    </p:animMotion>
                                  </p:childTnLst>
                                </p:cTn>
                              </p:par>
                            </p:childTnLst>
                          </p:cTn>
                        </p:par>
                        <p:par>
                          <p:cTn id="18" fill="hold">
                            <p:stCondLst>
                              <p:cond delay="2000"/>
                            </p:stCondLst>
                            <p:childTnLst>
                              <p:par>
                                <p:cTn id="19" presetID="1" presetClass="exit" presetSubtype="0" fill="hold" grpId="1" nodeType="afterEffect">
                                  <p:stCondLst>
                                    <p:cond delay="0"/>
                                  </p:stCondLst>
                                  <p:childTnLst>
                                    <p:set>
                                      <p:cBhvr>
                                        <p:cTn id="20" dur="1" fill="hold">
                                          <p:stCondLst>
                                            <p:cond delay="0"/>
                                          </p:stCondLst>
                                        </p:cTn>
                                        <p:tgtEl>
                                          <p:spTgt spid="56"/>
                                        </p:tgtEl>
                                        <p:attrNameLst>
                                          <p:attrName>style.visibility</p:attrName>
                                        </p:attrNameLst>
                                      </p:cBhvr>
                                      <p:to>
                                        <p:strVal val="hidden"/>
                                      </p:to>
                                    </p:se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67"/>
                  </p:tgtEl>
                </p:cond>
              </p:nextCondLst>
            </p:seq>
            <p:seq concurrent="1" nextAc="seek">
              <p:cTn id="24" restart="whenNotActive" fill="hold" evtFilter="cancelBubble" nodeType="interactiveSeq">
                <p:stCondLst>
                  <p:cond evt="onClick" delay="0">
                    <p:tgtEl>
                      <p:spTgt spid="66"/>
                    </p:tgtEl>
                  </p:cond>
                </p:stCondLst>
                <p:endSync evt="end" delay="0">
                  <p:rtn val="all"/>
                </p:endSync>
                <p:childTnLst>
                  <p:par>
                    <p:cTn id="25" fill="hold">
                      <p:stCondLst>
                        <p:cond delay="0"/>
                      </p:stCondLst>
                      <p:childTnLst>
                        <p:par>
                          <p:cTn id="26" fill="hold">
                            <p:stCondLst>
                              <p:cond delay="0"/>
                            </p:stCondLst>
                            <p:childTnLst>
                              <p:par>
                                <p:cTn id="27" presetID="42" presetClass="path" presetSubtype="0" accel="50000" decel="50000" fill="hold" grpId="0" nodeType="withEffect">
                                  <p:stCondLst>
                                    <p:cond delay="0"/>
                                  </p:stCondLst>
                                  <p:childTnLst>
                                    <p:animMotion origin="layout" path="M -8.33333E-7 7.40741E-7 L -0.24492 -0.40787 " pathEditMode="relative" rAng="0" ptsTypes="AA">
                                      <p:cBhvr>
                                        <p:cTn id="28" dur="2000" fill="hold"/>
                                        <p:tgtEl>
                                          <p:spTgt spid="66"/>
                                        </p:tgtEl>
                                        <p:attrNameLst>
                                          <p:attrName>ppt_x</p:attrName>
                                          <p:attrName>ppt_y</p:attrName>
                                        </p:attrNameLst>
                                      </p:cBhvr>
                                      <p:rCtr x="-12253" y="-20394"/>
                                    </p:animMotion>
                                  </p:childTnLst>
                                </p:cTn>
                              </p:par>
                            </p:childTnLst>
                          </p:cTn>
                        </p:par>
                        <p:par>
                          <p:cTn id="29" fill="hold">
                            <p:stCondLst>
                              <p:cond delay="2000"/>
                            </p:stCondLst>
                            <p:childTnLst>
                              <p:par>
                                <p:cTn id="30" presetID="1" presetClass="exit" presetSubtype="0" fill="hold" grpId="1" nodeType="afterEffect">
                                  <p:stCondLst>
                                    <p:cond delay="0"/>
                                  </p:stCondLst>
                                  <p:childTnLst>
                                    <p:set>
                                      <p:cBhvr>
                                        <p:cTn id="31" dur="1" fill="hold">
                                          <p:stCondLst>
                                            <p:cond delay="0"/>
                                          </p:stCondLst>
                                        </p:cTn>
                                        <p:tgtEl>
                                          <p:spTgt spid="60"/>
                                        </p:tgtEl>
                                        <p:attrNameLst>
                                          <p:attrName>style.visibility</p:attrName>
                                        </p:attrNameLst>
                                      </p:cBhvr>
                                      <p:to>
                                        <p:strVal val="hidden"/>
                                      </p:to>
                                    </p:set>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66"/>
                  </p:tgtEl>
                </p:cond>
              </p:nextCondLst>
            </p:seq>
            <p:seq concurrent="1" nextAc="seek">
              <p:cTn id="35" restart="whenNotActive" fill="hold" evtFilter="cancelBubble" nodeType="interactiveSeq">
                <p:stCondLst>
                  <p:cond evt="onClick" delay="0">
                    <p:tgtEl>
                      <p:spTgt spid="5"/>
                    </p:tgtEl>
                  </p:cond>
                </p:stCondLst>
                <p:endSync evt="end" delay="0">
                  <p:rtn val="all"/>
                </p:endSync>
                <p:childTnLst>
                  <p:par>
                    <p:cTn id="36" fill="hold">
                      <p:stCondLst>
                        <p:cond delay="0"/>
                      </p:stCondLst>
                      <p:childTnLst>
                        <p:par>
                          <p:cTn id="37" fill="hold">
                            <p:stCondLst>
                              <p:cond delay="0"/>
                            </p:stCondLst>
                            <p:childTnLst>
                              <p:par>
                                <p:cTn id="38" presetID="42" presetClass="path" presetSubtype="0" accel="50000" decel="50000" fill="hold" grpId="0" nodeType="withEffect">
                                  <p:stCondLst>
                                    <p:cond delay="0"/>
                                  </p:stCondLst>
                                  <p:childTnLst>
                                    <p:animMotion origin="layout" path="M -1.875E-6 7.40741E-7 L 0.60326 -0.40718 " pathEditMode="relative" rAng="0" ptsTypes="AA">
                                      <p:cBhvr>
                                        <p:cTn id="39" dur="2000" fill="hold"/>
                                        <p:tgtEl>
                                          <p:spTgt spid="5"/>
                                        </p:tgtEl>
                                        <p:attrNameLst>
                                          <p:attrName>ppt_x</p:attrName>
                                          <p:attrName>ppt_y</p:attrName>
                                        </p:attrNameLst>
                                      </p:cBhvr>
                                      <p:rCtr x="30156" y="-20370"/>
                                    </p:animMotion>
                                  </p:childTnLst>
                                </p:cTn>
                              </p:par>
                            </p:childTnLst>
                          </p:cTn>
                        </p:par>
                        <p:par>
                          <p:cTn id="40" fill="hold">
                            <p:stCondLst>
                              <p:cond delay="2000"/>
                            </p:stCondLst>
                            <p:childTnLst>
                              <p:par>
                                <p:cTn id="41" presetID="1" presetClass="exit" presetSubtype="0" fill="hold" grpId="1" nodeType="afterEffect">
                                  <p:stCondLst>
                                    <p:cond delay="0"/>
                                  </p:stCondLst>
                                  <p:childTnLst>
                                    <p:set>
                                      <p:cBhvr>
                                        <p:cTn id="42"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52" grpId="0" animBg="1"/>
      <p:bldP spid="56" grpId="0" animBg="1"/>
      <p:bldP spid="56" grpId="1" animBg="1"/>
      <p:bldP spid="60" grpId="0" animBg="1"/>
      <p:bldP spid="60" grpId="1" animBg="1"/>
      <p:bldP spid="64" grpId="0" animBg="1"/>
      <p:bldP spid="64" grpId="1" animBg="1"/>
      <p:bldP spid="4" grpId="0" animBg="1"/>
      <p:bldP spid="5" grpId="0" animBg="1"/>
      <p:bldP spid="66" grpId="0" animBg="1"/>
      <p:bldP spid="6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BA016118-ECEF-4D31-B9EE-071DF5CF1C46}"/>
              </a:ext>
            </a:extLst>
          </p:cNvPr>
          <p:cNvSpPr txBox="1"/>
          <p:nvPr/>
        </p:nvSpPr>
        <p:spPr>
          <a:xfrm>
            <a:off x="2126915" y="132791"/>
            <a:ext cx="9891987" cy="954107"/>
          </a:xfrm>
          <a:prstGeom prst="rect">
            <a:avLst/>
          </a:prstGeom>
          <a:noFill/>
        </p:spPr>
        <p:txBody>
          <a:bodyPr wrap="square" rtlCol="1">
            <a:spAutoFit/>
          </a:bodyPr>
          <a:lstStyle/>
          <a:p>
            <a:r>
              <a:rPr lang="he-IL" sz="2800" dirty="0"/>
              <a:t>לַחֲצוּ עַל הַכַּפְתוֹר כְּדֵי לְגַלְגֵל אֶת הַכַּדוּר מִמִסְפָּר לְמִסְפָּר.</a:t>
            </a:r>
          </a:p>
          <a:p>
            <a:r>
              <a:rPr lang="he-IL" sz="2800" dirty="0"/>
              <a:t>קִרְאוּ בְּקוֹל אֶת הַמִסְפָּרִים.</a:t>
            </a:r>
          </a:p>
        </p:txBody>
      </p:sp>
      <p:grpSp>
        <p:nvGrpSpPr>
          <p:cNvPr id="5" name="קבוצה 4">
            <a:extLst>
              <a:ext uri="{FF2B5EF4-FFF2-40B4-BE49-F238E27FC236}">
                <a16:creationId xmlns:a16="http://schemas.microsoft.com/office/drawing/2014/main" id="{2CA8B608-B97D-CB0F-7DF9-77549CCCE6C2}"/>
              </a:ext>
            </a:extLst>
          </p:cNvPr>
          <p:cNvGrpSpPr/>
          <p:nvPr/>
        </p:nvGrpSpPr>
        <p:grpSpPr>
          <a:xfrm>
            <a:off x="324709" y="2150603"/>
            <a:ext cx="11596221" cy="3116290"/>
            <a:chOff x="324709" y="2150603"/>
            <a:chExt cx="11596221" cy="3116290"/>
          </a:xfrm>
          <a:solidFill>
            <a:srgbClr val="002060"/>
          </a:solidFill>
        </p:grpSpPr>
        <p:sp>
          <p:nvSpPr>
            <p:cNvPr id="24" name="תיבת טקסט 23">
              <a:extLst>
                <a:ext uri="{FF2B5EF4-FFF2-40B4-BE49-F238E27FC236}">
                  <a16:creationId xmlns:a16="http://schemas.microsoft.com/office/drawing/2014/main" id="{A36BB372-FBCE-4236-AC24-0F8B87C58ADE}"/>
                </a:ext>
              </a:extLst>
            </p:cNvPr>
            <p:cNvSpPr txBox="1"/>
            <p:nvPr/>
          </p:nvSpPr>
          <p:spPr>
            <a:xfrm>
              <a:off x="324709" y="2150603"/>
              <a:ext cx="900000" cy="923330"/>
            </a:xfrm>
            <a:prstGeom prst="rect">
              <a:avLst/>
            </a:prstGeom>
            <a:grpFill/>
            <a:ln>
              <a:noFill/>
            </a:ln>
          </p:spPr>
          <p:txBody>
            <a:bodyPr wrap="square" rtlCol="1" anchor="ctr" anchorCtr="1">
              <a:spAutoFit/>
            </a:bodyPr>
            <a:lstStyle/>
            <a:p>
              <a:r>
                <a:rPr lang="he-IL" sz="5400" dirty="0">
                  <a:solidFill>
                    <a:schemeClr val="bg1"/>
                  </a:solidFill>
                </a:rPr>
                <a:t>1</a:t>
              </a:r>
            </a:p>
          </p:txBody>
        </p:sp>
        <p:sp>
          <p:nvSpPr>
            <p:cNvPr id="25" name="תיבת טקסט 24">
              <a:extLst>
                <a:ext uri="{FF2B5EF4-FFF2-40B4-BE49-F238E27FC236}">
                  <a16:creationId xmlns:a16="http://schemas.microsoft.com/office/drawing/2014/main" id="{B5077BB0-768E-49BB-8D67-90C2B7516C10}"/>
                </a:ext>
              </a:extLst>
            </p:cNvPr>
            <p:cNvSpPr txBox="1"/>
            <p:nvPr/>
          </p:nvSpPr>
          <p:spPr>
            <a:xfrm>
              <a:off x="2701647" y="2150603"/>
              <a:ext cx="900000" cy="923330"/>
            </a:xfrm>
            <a:prstGeom prst="rect">
              <a:avLst/>
            </a:prstGeom>
            <a:grpFill/>
            <a:ln>
              <a:noFill/>
            </a:ln>
          </p:spPr>
          <p:txBody>
            <a:bodyPr wrap="square" rtlCol="1" anchor="ctr" anchorCtr="1">
              <a:spAutoFit/>
            </a:bodyPr>
            <a:lstStyle/>
            <a:p>
              <a:r>
                <a:rPr lang="he-IL" sz="5400" dirty="0">
                  <a:solidFill>
                    <a:schemeClr val="bg1"/>
                  </a:solidFill>
                </a:rPr>
                <a:t>3</a:t>
              </a:r>
            </a:p>
          </p:txBody>
        </p:sp>
        <p:sp>
          <p:nvSpPr>
            <p:cNvPr id="26" name="תיבת טקסט 25">
              <a:extLst>
                <a:ext uri="{FF2B5EF4-FFF2-40B4-BE49-F238E27FC236}">
                  <a16:creationId xmlns:a16="http://schemas.microsoft.com/office/drawing/2014/main" id="{EA7FCAB6-076C-4DE3-A7A0-7CEB4B0BE472}"/>
                </a:ext>
              </a:extLst>
            </p:cNvPr>
            <p:cNvSpPr txBox="1"/>
            <p:nvPr/>
          </p:nvSpPr>
          <p:spPr>
            <a:xfrm>
              <a:off x="3890116" y="2150603"/>
              <a:ext cx="900000" cy="923330"/>
            </a:xfrm>
            <a:prstGeom prst="rect">
              <a:avLst/>
            </a:prstGeom>
            <a:grpFill/>
            <a:ln>
              <a:noFill/>
            </a:ln>
          </p:spPr>
          <p:txBody>
            <a:bodyPr wrap="square" rtlCol="1" anchor="ctr" anchorCtr="1">
              <a:spAutoFit/>
            </a:bodyPr>
            <a:lstStyle/>
            <a:p>
              <a:r>
                <a:rPr lang="he-IL" sz="5400" dirty="0">
                  <a:solidFill>
                    <a:schemeClr val="bg1"/>
                  </a:solidFill>
                </a:rPr>
                <a:t>4</a:t>
              </a:r>
            </a:p>
          </p:txBody>
        </p:sp>
        <p:sp>
          <p:nvSpPr>
            <p:cNvPr id="27" name="תיבת טקסט 26">
              <a:extLst>
                <a:ext uri="{FF2B5EF4-FFF2-40B4-BE49-F238E27FC236}">
                  <a16:creationId xmlns:a16="http://schemas.microsoft.com/office/drawing/2014/main" id="{FC6D3B33-8CFE-4698-9E36-74D1922DD49F}"/>
                </a:ext>
              </a:extLst>
            </p:cNvPr>
            <p:cNvSpPr txBox="1"/>
            <p:nvPr/>
          </p:nvSpPr>
          <p:spPr>
            <a:xfrm>
              <a:off x="5078585" y="2150603"/>
              <a:ext cx="900000" cy="923330"/>
            </a:xfrm>
            <a:prstGeom prst="rect">
              <a:avLst/>
            </a:prstGeom>
            <a:grpFill/>
            <a:ln>
              <a:noFill/>
            </a:ln>
          </p:spPr>
          <p:txBody>
            <a:bodyPr wrap="square" rtlCol="1" anchor="ctr" anchorCtr="1">
              <a:spAutoFit/>
            </a:bodyPr>
            <a:lstStyle/>
            <a:p>
              <a:r>
                <a:rPr lang="he-IL" sz="5400" dirty="0">
                  <a:solidFill>
                    <a:schemeClr val="bg1"/>
                  </a:solidFill>
                </a:rPr>
                <a:t>5</a:t>
              </a:r>
            </a:p>
          </p:txBody>
        </p:sp>
        <p:sp>
          <p:nvSpPr>
            <p:cNvPr id="28" name="תיבת טקסט 27">
              <a:extLst>
                <a:ext uri="{FF2B5EF4-FFF2-40B4-BE49-F238E27FC236}">
                  <a16:creationId xmlns:a16="http://schemas.microsoft.com/office/drawing/2014/main" id="{13D7B3F5-B96B-40E1-A7E4-302E61A8E5C0}"/>
                </a:ext>
              </a:extLst>
            </p:cNvPr>
            <p:cNvSpPr txBox="1"/>
            <p:nvPr/>
          </p:nvSpPr>
          <p:spPr>
            <a:xfrm>
              <a:off x="6267054" y="2150603"/>
              <a:ext cx="900000" cy="923330"/>
            </a:xfrm>
            <a:prstGeom prst="rect">
              <a:avLst/>
            </a:prstGeom>
            <a:grpFill/>
            <a:ln>
              <a:noFill/>
            </a:ln>
          </p:spPr>
          <p:txBody>
            <a:bodyPr wrap="square" rtlCol="1" anchor="ctr" anchorCtr="1">
              <a:spAutoFit/>
            </a:bodyPr>
            <a:lstStyle/>
            <a:p>
              <a:r>
                <a:rPr lang="he-IL" sz="5400" dirty="0">
                  <a:solidFill>
                    <a:schemeClr val="bg1"/>
                  </a:solidFill>
                </a:rPr>
                <a:t>6</a:t>
              </a:r>
            </a:p>
          </p:txBody>
        </p:sp>
        <p:sp>
          <p:nvSpPr>
            <p:cNvPr id="31" name="תיבת טקסט 30">
              <a:extLst>
                <a:ext uri="{FF2B5EF4-FFF2-40B4-BE49-F238E27FC236}">
                  <a16:creationId xmlns:a16="http://schemas.microsoft.com/office/drawing/2014/main" id="{3D67425C-B464-4A2D-BC04-98EEB9DABA84}"/>
                </a:ext>
              </a:extLst>
            </p:cNvPr>
            <p:cNvSpPr txBox="1"/>
            <p:nvPr/>
          </p:nvSpPr>
          <p:spPr>
            <a:xfrm>
              <a:off x="9832461" y="2150603"/>
              <a:ext cx="900000" cy="923330"/>
            </a:xfrm>
            <a:prstGeom prst="rect">
              <a:avLst/>
            </a:prstGeom>
            <a:grpFill/>
            <a:ln>
              <a:noFill/>
            </a:ln>
          </p:spPr>
          <p:txBody>
            <a:bodyPr wrap="square" rtlCol="1" anchor="ctr" anchorCtr="1">
              <a:spAutoFit/>
            </a:bodyPr>
            <a:lstStyle/>
            <a:p>
              <a:r>
                <a:rPr lang="he-IL" sz="5400" dirty="0">
                  <a:solidFill>
                    <a:schemeClr val="bg1"/>
                  </a:solidFill>
                </a:rPr>
                <a:t>9</a:t>
              </a:r>
            </a:p>
          </p:txBody>
        </p:sp>
        <p:sp>
          <p:nvSpPr>
            <p:cNvPr id="32" name="תיבת טקסט 31">
              <a:extLst>
                <a:ext uri="{FF2B5EF4-FFF2-40B4-BE49-F238E27FC236}">
                  <a16:creationId xmlns:a16="http://schemas.microsoft.com/office/drawing/2014/main" id="{4FDE62DB-266F-4E82-943C-4E6BA6A2FFF4}"/>
                </a:ext>
              </a:extLst>
            </p:cNvPr>
            <p:cNvSpPr txBox="1"/>
            <p:nvPr/>
          </p:nvSpPr>
          <p:spPr>
            <a:xfrm>
              <a:off x="11020930" y="2150603"/>
              <a:ext cx="900000" cy="923330"/>
            </a:xfrm>
            <a:prstGeom prst="rect">
              <a:avLst/>
            </a:prstGeom>
            <a:grpFill/>
            <a:ln>
              <a:noFill/>
            </a:ln>
          </p:spPr>
          <p:txBody>
            <a:bodyPr wrap="square" rtlCol="1" anchor="ctr" anchorCtr="1">
              <a:spAutoFit/>
            </a:bodyPr>
            <a:lstStyle/>
            <a:p>
              <a:r>
                <a:rPr lang="he-IL" sz="5400" dirty="0">
                  <a:solidFill>
                    <a:schemeClr val="bg1"/>
                  </a:solidFill>
                </a:rPr>
                <a:t>10</a:t>
              </a:r>
            </a:p>
          </p:txBody>
        </p:sp>
        <p:sp>
          <p:nvSpPr>
            <p:cNvPr id="39" name="תיבת טקסט 38">
              <a:extLst>
                <a:ext uri="{FF2B5EF4-FFF2-40B4-BE49-F238E27FC236}">
                  <a16:creationId xmlns:a16="http://schemas.microsoft.com/office/drawing/2014/main" id="{A88D18F3-A678-441D-A006-5FD335FCC909}"/>
                </a:ext>
              </a:extLst>
            </p:cNvPr>
            <p:cNvSpPr txBox="1"/>
            <p:nvPr/>
          </p:nvSpPr>
          <p:spPr>
            <a:xfrm>
              <a:off x="1513178" y="2150603"/>
              <a:ext cx="900000" cy="923330"/>
            </a:xfrm>
            <a:prstGeom prst="rect">
              <a:avLst/>
            </a:prstGeom>
            <a:grpFill/>
            <a:ln>
              <a:noFill/>
            </a:ln>
          </p:spPr>
          <p:txBody>
            <a:bodyPr wrap="square" rtlCol="1" anchor="ctr" anchorCtr="1">
              <a:spAutoFit/>
            </a:bodyPr>
            <a:lstStyle/>
            <a:p>
              <a:r>
                <a:rPr lang="he-IL" sz="5400" dirty="0">
                  <a:solidFill>
                    <a:schemeClr val="bg1"/>
                  </a:solidFill>
                </a:rPr>
                <a:t>2</a:t>
              </a:r>
            </a:p>
          </p:txBody>
        </p:sp>
        <p:sp>
          <p:nvSpPr>
            <p:cNvPr id="6" name="תיבת טקסט 5">
              <a:extLst>
                <a:ext uri="{FF2B5EF4-FFF2-40B4-BE49-F238E27FC236}">
                  <a16:creationId xmlns:a16="http://schemas.microsoft.com/office/drawing/2014/main" id="{ADA6E33E-962C-01C5-C1B4-BEA60F37AB8F}"/>
                </a:ext>
              </a:extLst>
            </p:cNvPr>
            <p:cNvSpPr txBox="1"/>
            <p:nvPr/>
          </p:nvSpPr>
          <p:spPr>
            <a:xfrm>
              <a:off x="8643992" y="2150603"/>
              <a:ext cx="900000" cy="923330"/>
            </a:xfrm>
            <a:prstGeom prst="rect">
              <a:avLst/>
            </a:prstGeom>
            <a:grpFill/>
            <a:ln>
              <a:noFill/>
            </a:ln>
          </p:spPr>
          <p:txBody>
            <a:bodyPr wrap="square" rtlCol="1" anchor="ctr" anchorCtr="1">
              <a:spAutoFit/>
            </a:bodyPr>
            <a:lstStyle/>
            <a:p>
              <a:r>
                <a:rPr lang="he-IL" sz="5400" dirty="0">
                  <a:solidFill>
                    <a:schemeClr val="bg1"/>
                  </a:solidFill>
                </a:rPr>
                <a:t>8</a:t>
              </a:r>
            </a:p>
          </p:txBody>
        </p:sp>
        <p:sp>
          <p:nvSpPr>
            <p:cNvPr id="7" name="תיבת טקסט 6">
              <a:extLst>
                <a:ext uri="{FF2B5EF4-FFF2-40B4-BE49-F238E27FC236}">
                  <a16:creationId xmlns:a16="http://schemas.microsoft.com/office/drawing/2014/main" id="{CD981898-C6CA-9ACE-20A2-7AF1EA8E3652}"/>
                </a:ext>
              </a:extLst>
            </p:cNvPr>
            <p:cNvSpPr txBox="1"/>
            <p:nvPr/>
          </p:nvSpPr>
          <p:spPr>
            <a:xfrm>
              <a:off x="7455523" y="2150603"/>
              <a:ext cx="900000" cy="923330"/>
            </a:xfrm>
            <a:prstGeom prst="rect">
              <a:avLst/>
            </a:prstGeom>
            <a:grpFill/>
            <a:ln>
              <a:noFill/>
            </a:ln>
          </p:spPr>
          <p:txBody>
            <a:bodyPr wrap="square" rtlCol="1" anchor="ctr" anchorCtr="1">
              <a:spAutoFit/>
            </a:bodyPr>
            <a:lstStyle/>
            <a:p>
              <a:r>
                <a:rPr lang="he-IL" sz="5400" dirty="0">
                  <a:solidFill>
                    <a:schemeClr val="bg1"/>
                  </a:solidFill>
                </a:rPr>
                <a:t>7</a:t>
              </a:r>
            </a:p>
          </p:txBody>
        </p:sp>
        <p:sp>
          <p:nvSpPr>
            <p:cNvPr id="33" name="תיבת טקסט 32">
              <a:extLst>
                <a:ext uri="{FF2B5EF4-FFF2-40B4-BE49-F238E27FC236}">
                  <a16:creationId xmlns:a16="http://schemas.microsoft.com/office/drawing/2014/main" id="{81305ADF-E43A-442A-B748-ECEC459C94BA}"/>
                </a:ext>
              </a:extLst>
            </p:cNvPr>
            <p:cNvSpPr txBox="1"/>
            <p:nvPr/>
          </p:nvSpPr>
          <p:spPr>
            <a:xfrm>
              <a:off x="324709" y="4343563"/>
              <a:ext cx="900000" cy="923330"/>
            </a:xfrm>
            <a:prstGeom prst="rect">
              <a:avLst/>
            </a:prstGeom>
            <a:grpFill/>
            <a:ln>
              <a:noFill/>
            </a:ln>
          </p:spPr>
          <p:txBody>
            <a:bodyPr wrap="square" rtlCol="1" anchor="ctr" anchorCtr="1">
              <a:spAutoFit/>
            </a:bodyPr>
            <a:lstStyle/>
            <a:p>
              <a:r>
                <a:rPr lang="he-IL" sz="5400" dirty="0">
                  <a:solidFill>
                    <a:schemeClr val="bg1"/>
                  </a:solidFill>
                </a:rPr>
                <a:t>11</a:t>
              </a:r>
            </a:p>
          </p:txBody>
        </p:sp>
        <p:sp>
          <p:nvSpPr>
            <p:cNvPr id="36" name="תיבת טקסט 35">
              <a:extLst>
                <a:ext uri="{FF2B5EF4-FFF2-40B4-BE49-F238E27FC236}">
                  <a16:creationId xmlns:a16="http://schemas.microsoft.com/office/drawing/2014/main" id="{1F5B2CC6-10A8-468E-A83C-5DA526CC27A5}"/>
                </a:ext>
              </a:extLst>
            </p:cNvPr>
            <p:cNvSpPr txBox="1"/>
            <p:nvPr/>
          </p:nvSpPr>
          <p:spPr>
            <a:xfrm>
              <a:off x="3890116" y="4343563"/>
              <a:ext cx="900000" cy="923330"/>
            </a:xfrm>
            <a:prstGeom prst="rect">
              <a:avLst/>
            </a:prstGeom>
            <a:grpFill/>
            <a:ln>
              <a:noFill/>
            </a:ln>
          </p:spPr>
          <p:txBody>
            <a:bodyPr wrap="square" rtlCol="1" anchor="ctr" anchorCtr="1">
              <a:spAutoFit/>
            </a:bodyPr>
            <a:lstStyle/>
            <a:p>
              <a:r>
                <a:rPr lang="he-IL" sz="5400" dirty="0">
                  <a:solidFill>
                    <a:schemeClr val="bg1"/>
                  </a:solidFill>
                </a:rPr>
                <a:t>14</a:t>
              </a:r>
            </a:p>
          </p:txBody>
        </p:sp>
        <p:sp>
          <p:nvSpPr>
            <p:cNvPr id="37" name="תיבת טקסט 36">
              <a:extLst>
                <a:ext uri="{FF2B5EF4-FFF2-40B4-BE49-F238E27FC236}">
                  <a16:creationId xmlns:a16="http://schemas.microsoft.com/office/drawing/2014/main" id="{DB8FF73F-FB15-4AA9-AC97-C1E12405E871}"/>
                </a:ext>
              </a:extLst>
            </p:cNvPr>
            <p:cNvSpPr txBox="1"/>
            <p:nvPr/>
          </p:nvSpPr>
          <p:spPr>
            <a:xfrm>
              <a:off x="5078585" y="4343563"/>
              <a:ext cx="900000" cy="923330"/>
            </a:xfrm>
            <a:prstGeom prst="rect">
              <a:avLst/>
            </a:prstGeom>
            <a:grpFill/>
            <a:ln>
              <a:noFill/>
            </a:ln>
          </p:spPr>
          <p:txBody>
            <a:bodyPr wrap="square" rtlCol="1" anchor="ctr" anchorCtr="1">
              <a:spAutoFit/>
            </a:bodyPr>
            <a:lstStyle/>
            <a:p>
              <a:r>
                <a:rPr lang="he-IL" sz="5400" dirty="0">
                  <a:solidFill>
                    <a:schemeClr val="bg1"/>
                  </a:solidFill>
                </a:rPr>
                <a:t>15</a:t>
              </a:r>
            </a:p>
          </p:txBody>
        </p:sp>
        <p:sp>
          <p:nvSpPr>
            <p:cNvPr id="38" name="תיבת טקסט 37">
              <a:extLst>
                <a:ext uri="{FF2B5EF4-FFF2-40B4-BE49-F238E27FC236}">
                  <a16:creationId xmlns:a16="http://schemas.microsoft.com/office/drawing/2014/main" id="{78151B23-0D4E-409D-A7B2-29CC5E5835AF}"/>
                </a:ext>
              </a:extLst>
            </p:cNvPr>
            <p:cNvSpPr txBox="1"/>
            <p:nvPr/>
          </p:nvSpPr>
          <p:spPr>
            <a:xfrm>
              <a:off x="6267054" y="4343563"/>
              <a:ext cx="900000" cy="923330"/>
            </a:xfrm>
            <a:prstGeom prst="rect">
              <a:avLst/>
            </a:prstGeom>
            <a:grpFill/>
            <a:ln>
              <a:noFill/>
            </a:ln>
          </p:spPr>
          <p:txBody>
            <a:bodyPr wrap="square" rtlCol="1" anchor="ctr" anchorCtr="1">
              <a:spAutoFit/>
            </a:bodyPr>
            <a:lstStyle/>
            <a:p>
              <a:r>
                <a:rPr lang="he-IL" sz="5400" dirty="0">
                  <a:solidFill>
                    <a:schemeClr val="bg1"/>
                  </a:solidFill>
                </a:rPr>
                <a:t>16</a:t>
              </a:r>
            </a:p>
          </p:txBody>
        </p:sp>
        <p:sp>
          <p:nvSpPr>
            <p:cNvPr id="40" name="תיבת טקסט 39">
              <a:extLst>
                <a:ext uri="{FF2B5EF4-FFF2-40B4-BE49-F238E27FC236}">
                  <a16:creationId xmlns:a16="http://schemas.microsoft.com/office/drawing/2014/main" id="{EF2BB017-B9F1-4E82-88D0-22243AF7E2BC}"/>
                </a:ext>
              </a:extLst>
            </p:cNvPr>
            <p:cNvSpPr txBox="1"/>
            <p:nvPr/>
          </p:nvSpPr>
          <p:spPr>
            <a:xfrm>
              <a:off x="7455523" y="4343563"/>
              <a:ext cx="900000" cy="923330"/>
            </a:xfrm>
            <a:prstGeom prst="rect">
              <a:avLst/>
            </a:prstGeom>
            <a:grpFill/>
            <a:ln>
              <a:noFill/>
            </a:ln>
          </p:spPr>
          <p:txBody>
            <a:bodyPr wrap="square" rtlCol="1" anchor="ctr" anchorCtr="1">
              <a:spAutoFit/>
            </a:bodyPr>
            <a:lstStyle/>
            <a:p>
              <a:r>
                <a:rPr lang="he-IL" sz="5400" dirty="0">
                  <a:solidFill>
                    <a:schemeClr val="bg1"/>
                  </a:solidFill>
                </a:rPr>
                <a:t>17</a:t>
              </a:r>
            </a:p>
          </p:txBody>
        </p:sp>
        <p:sp>
          <p:nvSpPr>
            <p:cNvPr id="41" name="תיבת טקסט 40">
              <a:extLst>
                <a:ext uri="{FF2B5EF4-FFF2-40B4-BE49-F238E27FC236}">
                  <a16:creationId xmlns:a16="http://schemas.microsoft.com/office/drawing/2014/main" id="{8C7D348F-9CEE-4E94-8B99-A357CAB67436}"/>
                </a:ext>
              </a:extLst>
            </p:cNvPr>
            <p:cNvSpPr txBox="1"/>
            <p:nvPr/>
          </p:nvSpPr>
          <p:spPr>
            <a:xfrm>
              <a:off x="8643992" y="4343563"/>
              <a:ext cx="900000" cy="923330"/>
            </a:xfrm>
            <a:prstGeom prst="rect">
              <a:avLst/>
            </a:prstGeom>
            <a:grpFill/>
            <a:ln>
              <a:noFill/>
            </a:ln>
          </p:spPr>
          <p:txBody>
            <a:bodyPr wrap="square" rtlCol="1" anchor="ctr" anchorCtr="1">
              <a:spAutoFit/>
            </a:bodyPr>
            <a:lstStyle/>
            <a:p>
              <a:r>
                <a:rPr lang="he-IL" sz="5400" dirty="0">
                  <a:solidFill>
                    <a:schemeClr val="bg1"/>
                  </a:solidFill>
                </a:rPr>
                <a:t>18</a:t>
              </a:r>
            </a:p>
          </p:txBody>
        </p:sp>
        <p:sp>
          <p:nvSpPr>
            <p:cNvPr id="42" name="תיבת טקסט 41">
              <a:extLst>
                <a:ext uri="{FF2B5EF4-FFF2-40B4-BE49-F238E27FC236}">
                  <a16:creationId xmlns:a16="http://schemas.microsoft.com/office/drawing/2014/main" id="{F43DD824-AD18-4D10-A9B1-BAC26AA798FF}"/>
                </a:ext>
              </a:extLst>
            </p:cNvPr>
            <p:cNvSpPr txBox="1"/>
            <p:nvPr/>
          </p:nvSpPr>
          <p:spPr>
            <a:xfrm>
              <a:off x="9832461" y="4343563"/>
              <a:ext cx="900000" cy="923330"/>
            </a:xfrm>
            <a:prstGeom prst="rect">
              <a:avLst/>
            </a:prstGeom>
            <a:grpFill/>
            <a:ln>
              <a:noFill/>
            </a:ln>
          </p:spPr>
          <p:txBody>
            <a:bodyPr wrap="square" rtlCol="1" anchor="ctr" anchorCtr="1">
              <a:spAutoFit/>
            </a:bodyPr>
            <a:lstStyle/>
            <a:p>
              <a:r>
                <a:rPr lang="he-IL" sz="5400" dirty="0">
                  <a:solidFill>
                    <a:schemeClr val="bg1"/>
                  </a:solidFill>
                </a:rPr>
                <a:t>19</a:t>
              </a:r>
            </a:p>
          </p:txBody>
        </p:sp>
        <p:sp>
          <p:nvSpPr>
            <p:cNvPr id="43" name="תיבת טקסט 42">
              <a:extLst>
                <a:ext uri="{FF2B5EF4-FFF2-40B4-BE49-F238E27FC236}">
                  <a16:creationId xmlns:a16="http://schemas.microsoft.com/office/drawing/2014/main" id="{776FC13E-DA46-48A3-8FF9-D85C4BE35D05}"/>
                </a:ext>
              </a:extLst>
            </p:cNvPr>
            <p:cNvSpPr txBox="1"/>
            <p:nvPr/>
          </p:nvSpPr>
          <p:spPr>
            <a:xfrm>
              <a:off x="11020930" y="4343563"/>
              <a:ext cx="900000" cy="923330"/>
            </a:xfrm>
            <a:prstGeom prst="rect">
              <a:avLst/>
            </a:prstGeom>
            <a:grpFill/>
            <a:ln>
              <a:noFill/>
            </a:ln>
          </p:spPr>
          <p:txBody>
            <a:bodyPr wrap="square" rtlCol="1" anchor="ctr" anchorCtr="1">
              <a:spAutoFit/>
            </a:bodyPr>
            <a:lstStyle/>
            <a:p>
              <a:r>
                <a:rPr lang="he-IL" sz="5400" dirty="0">
                  <a:solidFill>
                    <a:schemeClr val="bg1"/>
                  </a:solidFill>
                </a:rPr>
                <a:t>20</a:t>
              </a:r>
            </a:p>
          </p:txBody>
        </p:sp>
        <p:sp>
          <p:nvSpPr>
            <p:cNvPr id="9" name="תיבת טקסט 8">
              <a:extLst>
                <a:ext uri="{FF2B5EF4-FFF2-40B4-BE49-F238E27FC236}">
                  <a16:creationId xmlns:a16="http://schemas.microsoft.com/office/drawing/2014/main" id="{98A18E67-6591-8FC8-FD08-A610E13951E4}"/>
                </a:ext>
              </a:extLst>
            </p:cNvPr>
            <p:cNvSpPr txBox="1"/>
            <p:nvPr/>
          </p:nvSpPr>
          <p:spPr>
            <a:xfrm>
              <a:off x="1513178" y="4343563"/>
              <a:ext cx="900000" cy="923330"/>
            </a:xfrm>
            <a:prstGeom prst="rect">
              <a:avLst/>
            </a:prstGeom>
            <a:grpFill/>
            <a:ln>
              <a:noFill/>
            </a:ln>
          </p:spPr>
          <p:txBody>
            <a:bodyPr wrap="square" rtlCol="1" anchor="ctr" anchorCtr="1">
              <a:spAutoFit/>
            </a:bodyPr>
            <a:lstStyle/>
            <a:p>
              <a:r>
                <a:rPr lang="he-IL" sz="5400" dirty="0">
                  <a:solidFill>
                    <a:schemeClr val="bg1"/>
                  </a:solidFill>
                </a:rPr>
                <a:t>12</a:t>
              </a:r>
            </a:p>
          </p:txBody>
        </p:sp>
        <p:sp>
          <p:nvSpPr>
            <p:cNvPr id="11" name="תיבת טקסט 10">
              <a:extLst>
                <a:ext uri="{FF2B5EF4-FFF2-40B4-BE49-F238E27FC236}">
                  <a16:creationId xmlns:a16="http://schemas.microsoft.com/office/drawing/2014/main" id="{A7F19E3F-9E6F-E356-FD8F-571352551B8F}"/>
                </a:ext>
              </a:extLst>
            </p:cNvPr>
            <p:cNvSpPr txBox="1"/>
            <p:nvPr/>
          </p:nvSpPr>
          <p:spPr>
            <a:xfrm>
              <a:off x="2701647" y="4343563"/>
              <a:ext cx="900000" cy="923330"/>
            </a:xfrm>
            <a:prstGeom prst="rect">
              <a:avLst/>
            </a:prstGeom>
            <a:grpFill/>
            <a:ln>
              <a:noFill/>
            </a:ln>
          </p:spPr>
          <p:txBody>
            <a:bodyPr wrap="square" rtlCol="1" anchor="ctr" anchorCtr="1">
              <a:spAutoFit/>
            </a:bodyPr>
            <a:lstStyle/>
            <a:p>
              <a:r>
                <a:rPr lang="he-IL" sz="5400" dirty="0">
                  <a:solidFill>
                    <a:schemeClr val="bg1"/>
                  </a:solidFill>
                </a:rPr>
                <a:t>13</a:t>
              </a:r>
            </a:p>
          </p:txBody>
        </p:sp>
      </p:grpSp>
      <p:sp>
        <p:nvSpPr>
          <p:cNvPr id="8" name="אליפסה 7">
            <a:extLst>
              <a:ext uri="{FF2B5EF4-FFF2-40B4-BE49-F238E27FC236}">
                <a16:creationId xmlns:a16="http://schemas.microsoft.com/office/drawing/2014/main" id="{D98504EF-019D-3058-6DEF-54BFD5D2A6D9}"/>
              </a:ext>
            </a:extLst>
          </p:cNvPr>
          <p:cNvSpPr/>
          <p:nvPr/>
        </p:nvSpPr>
        <p:spPr>
          <a:xfrm>
            <a:off x="11209672" y="3767522"/>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לחצן חידה 2">
            <a:extLst>
              <a:ext uri="{FF2B5EF4-FFF2-40B4-BE49-F238E27FC236}">
                <a16:creationId xmlns:a16="http://schemas.microsoft.com/office/drawing/2014/main" id="{0AAF4B87-78F3-306E-4C9D-D15FF145F390}"/>
              </a:ext>
            </a:extLst>
          </p:cNvPr>
          <p:cNvSpPr/>
          <p:nvPr/>
        </p:nvSpPr>
        <p:spPr>
          <a:xfrm>
            <a:off x="9221163" y="537615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לְגִלְגוּל הַכַּדוּר.</a:t>
            </a:r>
            <a:endParaRPr lang="en-IL" sz="2800" dirty="0"/>
          </a:p>
        </p:txBody>
      </p:sp>
      <p:sp>
        <p:nvSpPr>
          <p:cNvPr id="2" name="אליפסה 1">
            <a:extLst>
              <a:ext uri="{FF2B5EF4-FFF2-40B4-BE49-F238E27FC236}">
                <a16:creationId xmlns:a16="http://schemas.microsoft.com/office/drawing/2014/main" id="{50F07C4F-20E3-9154-923F-BD8B56114525}"/>
              </a:ext>
            </a:extLst>
          </p:cNvPr>
          <p:cNvSpPr/>
          <p:nvPr/>
        </p:nvSpPr>
        <p:spPr>
          <a:xfrm>
            <a:off x="9962763" y="3767521"/>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אליפסה 3">
            <a:extLst>
              <a:ext uri="{FF2B5EF4-FFF2-40B4-BE49-F238E27FC236}">
                <a16:creationId xmlns:a16="http://schemas.microsoft.com/office/drawing/2014/main" id="{7A38F67A-D7CD-CC20-415E-C04E8359744F}"/>
              </a:ext>
            </a:extLst>
          </p:cNvPr>
          <p:cNvSpPr/>
          <p:nvPr/>
        </p:nvSpPr>
        <p:spPr>
          <a:xfrm>
            <a:off x="8818659" y="3784068"/>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84C41240-4EC1-CB41-2652-7FD5BE9AD146}"/>
              </a:ext>
            </a:extLst>
          </p:cNvPr>
          <p:cNvSpPr/>
          <p:nvPr/>
        </p:nvSpPr>
        <p:spPr>
          <a:xfrm>
            <a:off x="7657539" y="3821048"/>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8BF65873-5578-BE3A-2BD6-B50D88E1CC7C}"/>
              </a:ext>
            </a:extLst>
          </p:cNvPr>
          <p:cNvSpPr/>
          <p:nvPr/>
        </p:nvSpPr>
        <p:spPr>
          <a:xfrm>
            <a:off x="6427646" y="3784067"/>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4328E24E-5188-9483-841A-4190C7694573}"/>
              </a:ext>
            </a:extLst>
          </p:cNvPr>
          <p:cNvSpPr/>
          <p:nvPr/>
        </p:nvSpPr>
        <p:spPr>
          <a:xfrm>
            <a:off x="5242322" y="3767520"/>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218AE9F2-F19B-7AB9-DF2C-C7A5C5E5B76E}"/>
              </a:ext>
            </a:extLst>
          </p:cNvPr>
          <p:cNvSpPr/>
          <p:nvPr/>
        </p:nvSpPr>
        <p:spPr>
          <a:xfrm>
            <a:off x="4067426" y="3784066"/>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A05DDAB2-336A-BC4C-8818-128828B1063E}"/>
              </a:ext>
            </a:extLst>
          </p:cNvPr>
          <p:cNvSpPr/>
          <p:nvPr/>
        </p:nvSpPr>
        <p:spPr>
          <a:xfrm>
            <a:off x="2834411" y="3790355"/>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5C07533-DAC3-8421-AABF-4824998E392B}"/>
              </a:ext>
            </a:extLst>
          </p:cNvPr>
          <p:cNvSpPr/>
          <p:nvPr/>
        </p:nvSpPr>
        <p:spPr>
          <a:xfrm>
            <a:off x="1679631" y="3821048"/>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CC61A605-86D2-4932-B7E9-A6557630B1BF}"/>
              </a:ext>
            </a:extLst>
          </p:cNvPr>
          <p:cNvSpPr/>
          <p:nvPr/>
        </p:nvSpPr>
        <p:spPr>
          <a:xfrm>
            <a:off x="492552" y="3813828"/>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61442684-7C00-F46F-05E3-760DDF4132DE}"/>
              </a:ext>
            </a:extLst>
          </p:cNvPr>
          <p:cNvSpPr/>
          <p:nvPr/>
        </p:nvSpPr>
        <p:spPr>
          <a:xfrm>
            <a:off x="11156140" y="1546896"/>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D0085E6B-5DFC-1B34-B4F7-83F863DFE810}"/>
              </a:ext>
            </a:extLst>
          </p:cNvPr>
          <p:cNvSpPr/>
          <p:nvPr/>
        </p:nvSpPr>
        <p:spPr>
          <a:xfrm>
            <a:off x="10015528" y="1573659"/>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037DB2CB-6272-7CDE-9549-9A326A1B1D13}"/>
              </a:ext>
            </a:extLst>
          </p:cNvPr>
          <p:cNvSpPr/>
          <p:nvPr/>
        </p:nvSpPr>
        <p:spPr>
          <a:xfrm>
            <a:off x="8818658" y="1596191"/>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EE3143CC-2DAA-8ED6-BE1E-51CBC4DFCB2A}"/>
              </a:ext>
            </a:extLst>
          </p:cNvPr>
          <p:cNvSpPr/>
          <p:nvPr/>
        </p:nvSpPr>
        <p:spPr>
          <a:xfrm>
            <a:off x="7566075" y="1609413"/>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1E4E9C41-2458-D106-8714-9459100835AA}"/>
              </a:ext>
            </a:extLst>
          </p:cNvPr>
          <p:cNvSpPr/>
          <p:nvPr/>
        </p:nvSpPr>
        <p:spPr>
          <a:xfrm>
            <a:off x="6417269" y="1596190"/>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E00EC31F-9D11-EA7D-10E0-FA1565984B6E}"/>
              </a:ext>
            </a:extLst>
          </p:cNvPr>
          <p:cNvSpPr/>
          <p:nvPr/>
        </p:nvSpPr>
        <p:spPr>
          <a:xfrm>
            <a:off x="5282952" y="1609413"/>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9537A52D-A0D3-D8EC-FFE6-76F19046A4FE}"/>
              </a:ext>
            </a:extLst>
          </p:cNvPr>
          <p:cNvSpPr/>
          <p:nvPr/>
        </p:nvSpPr>
        <p:spPr>
          <a:xfrm>
            <a:off x="4084300" y="1591106"/>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0CB1D498-82F4-498A-F03C-26A6B326B435}"/>
              </a:ext>
            </a:extLst>
          </p:cNvPr>
          <p:cNvSpPr/>
          <p:nvPr/>
        </p:nvSpPr>
        <p:spPr>
          <a:xfrm>
            <a:off x="2869667" y="1609262"/>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FAC11A86-8ADC-3642-9F78-5CA770566C7C}"/>
              </a:ext>
            </a:extLst>
          </p:cNvPr>
          <p:cNvSpPr/>
          <p:nvPr/>
        </p:nvSpPr>
        <p:spPr>
          <a:xfrm>
            <a:off x="1699804" y="1609261"/>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751364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41" presetClass="path" presetSubtype="0" accel="50000" decel="50000" fill="hold" grpId="0" nodeType="withEffect">
                                  <p:stCondLst>
                                    <p:cond delay="0"/>
                                  </p:stCondLst>
                                  <p:childTnLst>
                                    <p:animMotion origin="layout" path="M 4.79167E-6 -0.01458 C -0.00183 -0.01528 -0.00808 -0.01597 -0.01029 -0.01597 C -0.02409 -0.01597 -0.03829 -0.00394 -0.03829 0.0081 C -0.03829 0.00185 -0.04545 -0.00394 -0.05209 -0.00394 C -0.05925 -0.00394 -0.06589 0.00208 -0.06589 0.0081 C -0.06589 0.00509 -0.06941 0.00185 -0.07305 0.00185 C -0.07657 0.00185 -0.08021 0.00486 -0.08021 0.0081 C -0.08021 0.00648 -0.08191 0.00509 -0.08373 0.00509 C -0.08542 0.00509 -0.08724 0.00648 -0.08724 0.0081 C -0.08724 0.00717 -0.08803 0.00648 -0.08907 0.00648 C -0.08946 0.00648 -0.09076 0.00717 -0.09076 0.0081 C -0.09076 0.00764 -0.09128 0.00717 -0.09167 0.00717 C -0.09167 0.00717 -0.09258 0.00764 -0.09258 0.0081 C -0.09258 0.00787 -0.09258 0.00764 -0.09297 0.00764 C -0.09297 0.00764 -0.09349 0.00787 -0.09349 0.0081 C -0.09349 0.00787 -0.09349 0.00787 -0.09349 0.00764 C -0.09388 0.00764 -0.09388 0.00787 -0.09388 0.00787 C -0.09441 0.00787 -0.09441 0.00787 -0.09441 0.00764 C -0.0948 0.00764 -0.0948 0.00787 -0.0948 0.00787 " pathEditMode="relative" rAng="0" ptsTypes="AAAAAAAAAAAAAAAAAAA">
                                      <p:cBhvr>
                                        <p:cTn id="8" dur="1000" fill="hold"/>
                                        <p:tgtEl>
                                          <p:spTgt spid="8"/>
                                        </p:tgtEl>
                                        <p:attrNameLst>
                                          <p:attrName>ppt_x</p:attrName>
                                          <p:attrName>ppt_y</p:attrName>
                                        </p:attrNameLst>
                                      </p:cBhvr>
                                      <p:rCtr x="-4740" y="1065"/>
                                    </p:animMotion>
                                  </p:childTnLst>
                                </p:cTn>
                              </p:par>
                            </p:childTnLst>
                          </p:cTn>
                        </p:par>
                        <p:par>
                          <p:cTn id="9" fill="hold">
                            <p:stCondLst>
                              <p:cond delay="1000"/>
                            </p:stCondLst>
                            <p:childTnLst>
                              <p:par>
                                <p:cTn id="10" presetID="1" presetClass="exit" presetSubtype="0" fill="hold" grpId="1" nodeType="afterEffect">
                                  <p:stCondLst>
                                    <p:cond delay="0"/>
                                  </p:stCondLst>
                                  <p:childTnLst>
                                    <p:set>
                                      <p:cBhvr>
                                        <p:cTn id="11" dur="1" fill="hold">
                                          <p:stCondLst>
                                            <p:cond delay="0"/>
                                          </p:stCondLst>
                                        </p:cTn>
                                        <p:tgtEl>
                                          <p:spTgt spid="8"/>
                                        </p:tgtEl>
                                        <p:attrNameLst>
                                          <p:attrName>style.visibility</p:attrName>
                                        </p:attrNameLst>
                                      </p:cBhvr>
                                      <p:to>
                                        <p:strVal val="hidden"/>
                                      </p:to>
                                    </p:set>
                                  </p:childTnLst>
                                </p:cTn>
                              </p:par>
                            </p:childTnLst>
                          </p:cTn>
                        </p:par>
                        <p:par>
                          <p:cTn id="12" fill="hold">
                            <p:stCondLst>
                              <p:cond delay="1000"/>
                            </p:stCondLst>
                            <p:childTnLst>
                              <p:par>
                                <p:cTn id="13" presetID="1" presetClass="entr" presetSubtype="0" fill="hold" grpId="2" nodeType="after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41" presetClass="path" presetSubtype="0" accel="50000" decel="50000" fill="hold" grpId="0" nodeType="withEffect">
                                  <p:stCondLst>
                                    <p:cond delay="0"/>
                                  </p:stCondLst>
                                  <p:childTnLst>
                                    <p:animMotion origin="layout" path="M -1.66667E-6 -0.01458 C -0.00182 -0.01528 -0.00807 -0.01597 -0.01028 -0.01597 C -0.02409 -0.01597 -0.03828 -0.00394 -0.03828 0.0081 C -0.03828 0.00185 -0.04544 -0.00394 -0.05208 -0.00394 C -0.05924 -0.00394 -0.06588 0.00208 -0.06588 0.0081 C -0.06588 0.00509 -0.0694 0.00185 -0.07305 0.00185 C -0.07656 0.00185 -0.08021 0.00486 -0.08021 0.0081 C -0.08021 0.00648 -0.0819 0.00509 -0.08372 0.00509 C -0.08541 0.00509 -0.08724 0.00648 -0.08724 0.0081 C -0.08724 0.00717 -0.08802 0.00648 -0.08906 0.00648 C -0.08945 0.00648 -0.09075 0.00717 -0.09075 0.0081 C -0.09075 0.00764 -0.09127 0.00717 -0.09166 0.00717 C -0.09166 0.00741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16" dur="1000" fill="hold"/>
                                        <p:tgtEl>
                                          <p:spTgt spid="2"/>
                                        </p:tgtEl>
                                        <p:attrNameLst>
                                          <p:attrName>ppt_x</p:attrName>
                                          <p:attrName>ppt_y</p:attrName>
                                        </p:attrNameLst>
                                      </p:cBhvr>
                                      <p:rCtr x="-4740" y="1065"/>
                                    </p:animMotion>
                                  </p:childTnLst>
                                </p:cTn>
                              </p:par>
                            </p:childTnLst>
                          </p:cTn>
                        </p:par>
                        <p:par>
                          <p:cTn id="17" fill="hold">
                            <p:stCondLst>
                              <p:cond delay="2000"/>
                            </p:stCondLst>
                            <p:childTnLst>
                              <p:par>
                                <p:cTn id="18" presetID="1" presetClass="exit" presetSubtype="0" fill="hold" grpId="1" nodeType="afterEffect">
                                  <p:stCondLst>
                                    <p:cond delay="0"/>
                                  </p:stCondLst>
                                  <p:childTnLst>
                                    <p:set>
                                      <p:cBhvr>
                                        <p:cTn id="19" dur="1" fill="hold">
                                          <p:stCondLst>
                                            <p:cond delay="0"/>
                                          </p:stCondLst>
                                        </p:cTn>
                                        <p:tgtEl>
                                          <p:spTgt spid="2"/>
                                        </p:tgtEl>
                                        <p:attrNameLst>
                                          <p:attrName>style.visibility</p:attrName>
                                        </p:attrNameLst>
                                      </p:cBhvr>
                                      <p:to>
                                        <p:strVal val="hidden"/>
                                      </p:to>
                                    </p:set>
                                  </p:childTnLst>
                                </p:cTn>
                              </p:par>
                            </p:childTnLst>
                          </p:cTn>
                        </p:par>
                        <p:par>
                          <p:cTn id="20" fill="hold">
                            <p:stCondLst>
                              <p:cond delay="2000"/>
                            </p:stCondLst>
                            <p:childTnLst>
                              <p:par>
                                <p:cTn id="21" presetID="1" presetClass="entr" presetSubtype="0" fill="hold" grpId="2" nodeType="after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41" presetClass="path" presetSubtype="0" accel="50000" decel="50000" fill="hold" grpId="0" nodeType="withEffect">
                                  <p:stCondLst>
                                    <p:cond delay="0"/>
                                  </p:stCondLst>
                                  <p:childTnLst>
                                    <p:animMotion origin="layout" path="M -1.45833E-6 -0.01458 C -0.00182 -0.01527 -0.00807 -0.01597 -0.01028 -0.01597 C -0.02409 -0.01597 -0.03828 -0.00393 -0.03828 0.00811 C -0.03828 0.00186 -0.04544 -0.00393 -0.05208 -0.00393 C -0.05924 -0.00393 -0.06588 0.00209 -0.06588 0.00811 C -0.06588 0.0051 -0.0694 0.00186 -0.07305 0.00186 C -0.07656 0.00186 -0.08021 0.00487 -0.08021 0.00811 C -0.08021 0.00649 -0.0819 0.0051 -0.08372 0.0051 C -0.08542 0.0051 -0.08724 0.00649 -0.08724 0.00811 C -0.08724 0.00718 -0.08802 0.00649 -0.08906 0.00649 C -0.08945 0.00649 -0.09075 0.00718 -0.09075 0.00811 C -0.09075 0.00764 -0.09127 0.00718 -0.09167 0.00718 C -0.09167 0.00741 -0.09258 0.00764 -0.09258 0.00811 C -0.09258 0.00788 -0.09258 0.00764 -0.09297 0.00764 C -0.09297 0.00788 -0.09349 0.00788 -0.09349 0.00811 C -0.09349 0.00788 -0.09349 0.00811 -0.09349 0.00764 C -0.09388 0.00764 -0.09388 0.00788 -0.09388 0.00811 C -0.0944 0.00788 -0.0944 0.00811 -0.0944 0.00764 C -0.09479 0.00764 -0.09479 0.00788 -0.09479 0.00811 " pathEditMode="relative" rAng="0" ptsTypes="AAAAAAAAAAAAAAAAAAA">
                                      <p:cBhvr>
                                        <p:cTn id="24" dur="1000" fill="hold"/>
                                        <p:tgtEl>
                                          <p:spTgt spid="4"/>
                                        </p:tgtEl>
                                        <p:attrNameLst>
                                          <p:attrName>ppt_x</p:attrName>
                                          <p:attrName>ppt_y</p:attrName>
                                        </p:attrNameLst>
                                      </p:cBhvr>
                                      <p:rCtr x="-4740" y="1065"/>
                                    </p:animMotion>
                                  </p:childTnLst>
                                </p:cTn>
                              </p:par>
                            </p:childTnLst>
                          </p:cTn>
                        </p:par>
                        <p:par>
                          <p:cTn id="25" fill="hold">
                            <p:stCondLst>
                              <p:cond delay="3000"/>
                            </p:stCondLst>
                            <p:childTnLst>
                              <p:par>
                                <p:cTn id="26" presetID="1" presetClass="exit" presetSubtype="0" fill="hold" grpId="1" nodeType="afterEffect">
                                  <p:stCondLst>
                                    <p:cond delay="0"/>
                                  </p:stCondLst>
                                  <p:childTnLst>
                                    <p:set>
                                      <p:cBhvr>
                                        <p:cTn id="27" dur="1" fill="hold">
                                          <p:stCondLst>
                                            <p:cond delay="0"/>
                                          </p:stCondLst>
                                        </p:cTn>
                                        <p:tgtEl>
                                          <p:spTgt spid="4"/>
                                        </p:tgtEl>
                                        <p:attrNameLst>
                                          <p:attrName>style.visibility</p:attrName>
                                        </p:attrNameLst>
                                      </p:cBhvr>
                                      <p:to>
                                        <p:strVal val="hidden"/>
                                      </p:to>
                                    </p:set>
                                  </p:childTnLst>
                                </p:cTn>
                              </p:par>
                            </p:childTnLst>
                          </p:cTn>
                        </p:par>
                        <p:par>
                          <p:cTn id="28" fill="hold">
                            <p:stCondLst>
                              <p:cond delay="3000"/>
                            </p:stCondLst>
                            <p:childTnLst>
                              <p:par>
                                <p:cTn id="29" presetID="1" presetClass="entr" presetSubtype="0" fill="hold" grpId="2" nodeType="after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41" presetClass="path" presetSubtype="0" accel="50000" decel="50000" fill="hold" grpId="0" nodeType="withEffect">
                                  <p:stCondLst>
                                    <p:cond delay="0"/>
                                  </p:stCondLst>
                                  <p:childTnLst>
                                    <p:animMotion origin="layout" path="M 8.33333E-7 -0.01458 C -0.00182 -0.01528 -0.00807 -0.01597 -0.01029 -0.01597 C -0.02409 -0.01597 -0.03828 -0.00394 -0.03828 0.0081 C -0.03828 0.00185 -0.04544 -0.00394 -0.05208 -0.00394 C -0.05925 -0.00394 -0.06589 0.00208 -0.06589 0.0081 C -0.06589 0.00509 -0.0694 0.00185 -0.07305 0.00185 C -0.07656 0.00185 -0.08021 0.00486 -0.08021 0.0081 C -0.08021 0.00648 -0.0819 0.00509 -0.08372 0.00509 C -0.08542 0.00509 -0.08724 0.00648 -0.08724 0.0081 C -0.08724 0.00717 -0.08802 0.00648 -0.08906 0.00648 C -0.08945 0.00648 -0.09076 0.00717 -0.09076 0.0081 C -0.09076 0.00764 -0.09128 0.00717 -0.09167 0.00717 C -0.09167 0.00741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32" dur="1000" fill="hold"/>
                                        <p:tgtEl>
                                          <p:spTgt spid="16"/>
                                        </p:tgtEl>
                                        <p:attrNameLst>
                                          <p:attrName>ppt_x</p:attrName>
                                          <p:attrName>ppt_y</p:attrName>
                                        </p:attrNameLst>
                                      </p:cBhvr>
                                      <p:rCtr x="-4740" y="1065"/>
                                    </p:animMotion>
                                  </p:childTnLst>
                                </p:cTn>
                              </p:par>
                            </p:childTnLst>
                          </p:cTn>
                        </p:par>
                        <p:par>
                          <p:cTn id="33" fill="hold">
                            <p:stCondLst>
                              <p:cond delay="4000"/>
                            </p:stCondLst>
                            <p:childTnLst>
                              <p:par>
                                <p:cTn id="34" presetID="1" presetClass="exit" presetSubtype="0" fill="hold" grpId="1" nodeType="afterEffect">
                                  <p:stCondLst>
                                    <p:cond delay="0"/>
                                  </p:stCondLst>
                                  <p:childTnLst>
                                    <p:set>
                                      <p:cBhvr>
                                        <p:cTn id="35" dur="1" fill="hold">
                                          <p:stCondLst>
                                            <p:cond delay="0"/>
                                          </p:stCondLst>
                                        </p:cTn>
                                        <p:tgtEl>
                                          <p:spTgt spid="16"/>
                                        </p:tgtEl>
                                        <p:attrNameLst>
                                          <p:attrName>style.visibility</p:attrName>
                                        </p:attrNameLst>
                                      </p:cBhvr>
                                      <p:to>
                                        <p:strVal val="hidden"/>
                                      </p:to>
                                    </p:set>
                                  </p:childTnLst>
                                </p:cTn>
                              </p:par>
                            </p:childTnLst>
                          </p:cTn>
                        </p:par>
                        <p:par>
                          <p:cTn id="36" fill="hold">
                            <p:stCondLst>
                              <p:cond delay="4000"/>
                            </p:stCondLst>
                            <p:childTnLst>
                              <p:par>
                                <p:cTn id="37" presetID="1" presetClass="entr" presetSubtype="0" fill="hold" grpId="2" nodeType="after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41" presetClass="path" presetSubtype="0" accel="50000" decel="50000" fill="hold" grpId="0" nodeType="withEffect">
                                  <p:stCondLst>
                                    <p:cond delay="0"/>
                                  </p:stCondLst>
                                  <p:childTnLst>
                                    <p:animMotion origin="layout" path="M 2.29167E-6 -0.01458 C -0.00183 -0.01527 -0.00808 -0.01597 -0.01029 -0.01597 C -0.02409 -0.01597 -0.03828 -0.00393 -0.03828 0.00811 C -0.03828 0.00186 -0.04544 -0.00393 -0.05209 -0.00393 C -0.05925 -0.00393 -0.06589 0.00209 -0.06589 0.00811 C -0.06589 0.0051 -0.0694 0.00186 -0.07305 0.00186 C -0.07656 0.00186 -0.08021 0.00487 -0.08021 0.00811 C -0.08021 0.00649 -0.0819 0.0051 -0.08373 0.0051 C -0.08542 0.0051 -0.08724 0.00649 -0.08724 0.00811 C -0.08724 0.00718 -0.08802 0.00649 -0.08906 0.00649 C -0.08946 0.00649 -0.09076 0.00718 -0.09076 0.00811 C -0.09076 0.00764 -0.09128 0.00718 -0.09167 0.00718 C -0.09167 0.00741 -0.09258 0.00764 -0.09258 0.00811 C -0.09258 0.00788 -0.09258 0.00764 -0.09297 0.00764 C -0.09297 0.00788 -0.09349 0.00788 -0.09349 0.00811 C -0.09349 0.00788 -0.09349 0.00811 -0.09349 0.00764 C -0.09388 0.00764 -0.09388 0.00788 -0.09388 0.00811 C -0.0944 0.00788 -0.0944 0.00811 -0.0944 0.00764 C -0.09479 0.00764 -0.09479 0.00788 -0.09479 0.00811 " pathEditMode="relative" rAng="0" ptsTypes="AAAAAAAAAAAAAAAAAAA">
                                      <p:cBhvr>
                                        <p:cTn id="40" dur="1000" fill="hold"/>
                                        <p:tgtEl>
                                          <p:spTgt spid="17"/>
                                        </p:tgtEl>
                                        <p:attrNameLst>
                                          <p:attrName>ppt_x</p:attrName>
                                          <p:attrName>ppt_y</p:attrName>
                                        </p:attrNameLst>
                                      </p:cBhvr>
                                      <p:rCtr x="-4740" y="1065"/>
                                    </p:animMotion>
                                  </p:childTnLst>
                                </p:cTn>
                              </p:par>
                            </p:childTnLst>
                          </p:cTn>
                        </p:par>
                        <p:par>
                          <p:cTn id="41" fill="hold">
                            <p:stCondLst>
                              <p:cond delay="5000"/>
                            </p:stCondLst>
                            <p:childTnLst>
                              <p:par>
                                <p:cTn id="42" presetID="1" presetClass="exit" presetSubtype="0" fill="hold" grpId="1" nodeType="afterEffect">
                                  <p:stCondLst>
                                    <p:cond delay="0"/>
                                  </p:stCondLst>
                                  <p:childTnLst>
                                    <p:set>
                                      <p:cBhvr>
                                        <p:cTn id="43" dur="1" fill="hold">
                                          <p:stCondLst>
                                            <p:cond delay="0"/>
                                          </p:stCondLst>
                                        </p:cTn>
                                        <p:tgtEl>
                                          <p:spTgt spid="17"/>
                                        </p:tgtEl>
                                        <p:attrNameLst>
                                          <p:attrName>style.visibility</p:attrName>
                                        </p:attrNameLst>
                                      </p:cBhvr>
                                      <p:to>
                                        <p:strVal val="hidden"/>
                                      </p:to>
                                    </p:set>
                                  </p:childTnLst>
                                </p:cTn>
                              </p:par>
                            </p:childTnLst>
                          </p:cTn>
                        </p:par>
                        <p:par>
                          <p:cTn id="44" fill="hold">
                            <p:stCondLst>
                              <p:cond delay="5000"/>
                            </p:stCondLst>
                            <p:childTnLst>
                              <p:par>
                                <p:cTn id="45" presetID="1" presetClass="entr" presetSubtype="0" fill="hold" grpId="2"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41" presetClass="path" presetSubtype="0" accel="50000" decel="50000" fill="hold" grpId="0" nodeType="withEffect">
                                  <p:stCondLst>
                                    <p:cond delay="0"/>
                                  </p:stCondLst>
                                  <p:childTnLst>
                                    <p:animMotion origin="layout" path="M -2.08333E-6 -0.01458 C -0.00182 -0.01528 -0.00807 -0.01597 -0.01028 -0.01597 C -0.02409 -0.01597 -0.03828 -0.00394 -0.03828 0.0081 C -0.03828 0.00185 -0.04544 -0.00394 -0.05208 -0.00394 C -0.05924 -0.00394 -0.06588 0.00208 -0.06588 0.0081 C -0.06588 0.00509 -0.0694 0.00185 -0.07304 0.00185 C -0.07656 0.00185 -0.08021 0.00486 -0.08021 0.0081 C -0.08021 0.00648 -0.0819 0.00509 -0.08372 0.00509 C -0.08541 0.00509 -0.08724 0.00648 -0.08724 0.0081 C -0.08724 0.00717 -0.08802 0.00648 -0.08906 0.00648 C -0.08945 0.00648 -0.09075 0.00717 -0.09075 0.0081 C -0.09075 0.00764 -0.09127 0.00717 -0.09166 0.00717 C -0.09166 0.00741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48" dur="1000" fill="hold"/>
                                        <p:tgtEl>
                                          <p:spTgt spid="48"/>
                                        </p:tgtEl>
                                        <p:attrNameLst>
                                          <p:attrName>ppt_x</p:attrName>
                                          <p:attrName>ppt_y</p:attrName>
                                        </p:attrNameLst>
                                      </p:cBhvr>
                                      <p:rCtr x="-4740" y="1065"/>
                                    </p:animMotion>
                                  </p:childTnLst>
                                </p:cTn>
                              </p:par>
                            </p:childTnLst>
                          </p:cTn>
                        </p:par>
                        <p:par>
                          <p:cTn id="49" fill="hold">
                            <p:stCondLst>
                              <p:cond delay="6000"/>
                            </p:stCondLst>
                            <p:childTnLst>
                              <p:par>
                                <p:cTn id="50" presetID="1" presetClass="exit" presetSubtype="0" fill="hold" grpId="1" nodeType="afterEffect">
                                  <p:stCondLst>
                                    <p:cond delay="0"/>
                                  </p:stCondLst>
                                  <p:childTnLst>
                                    <p:set>
                                      <p:cBhvr>
                                        <p:cTn id="51" dur="1" fill="hold">
                                          <p:stCondLst>
                                            <p:cond delay="0"/>
                                          </p:stCondLst>
                                        </p:cTn>
                                        <p:tgtEl>
                                          <p:spTgt spid="48"/>
                                        </p:tgtEl>
                                        <p:attrNameLst>
                                          <p:attrName>style.visibility</p:attrName>
                                        </p:attrNameLst>
                                      </p:cBhvr>
                                      <p:to>
                                        <p:strVal val="hidden"/>
                                      </p:to>
                                    </p:set>
                                  </p:childTnLst>
                                </p:cTn>
                              </p:par>
                            </p:childTnLst>
                          </p:cTn>
                        </p:par>
                        <p:par>
                          <p:cTn id="52" fill="hold">
                            <p:stCondLst>
                              <p:cond delay="6000"/>
                            </p:stCondLst>
                            <p:childTnLst>
                              <p:par>
                                <p:cTn id="53" presetID="1" presetClass="entr" presetSubtype="0" fill="hold" grpId="2" nodeType="after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par>
                                <p:cTn id="55" presetID="41" presetClass="path" presetSubtype="0" accel="50000" decel="50000" fill="hold" grpId="0" nodeType="withEffect">
                                  <p:stCondLst>
                                    <p:cond delay="0"/>
                                  </p:stCondLst>
                                  <p:childTnLst>
                                    <p:animMotion origin="layout" path="M 2.08333E-6 -0.01458 C -0.00182 -0.01527 -0.00807 -0.01597 -0.01029 -0.01597 C -0.02409 -0.01597 -0.03828 -0.00393 -0.03828 0.00811 C -0.03828 0.00186 -0.04544 -0.00393 -0.05209 -0.00393 C -0.05925 -0.00393 -0.06589 0.00209 -0.06589 0.00811 C -0.06589 0.0051 -0.0694 0.00186 -0.07305 0.00186 C -0.07656 0.00186 -0.08021 0.00487 -0.08021 0.00811 C -0.08021 0.00649 -0.0819 0.0051 -0.08373 0.0051 C -0.08542 0.0051 -0.08724 0.00649 -0.08724 0.00811 C -0.08724 0.00718 -0.08802 0.00649 -0.08906 0.00649 C -0.08946 0.00649 -0.09076 0.00718 -0.09076 0.00811 C -0.09076 0.00764 -0.09128 0.00718 -0.09167 0.00718 C -0.09167 0.00741 -0.09258 0.00764 -0.09258 0.00811 C -0.09258 0.00788 -0.09258 0.00764 -0.09297 0.00764 C -0.09297 0.00788 -0.09349 0.00788 -0.09349 0.00811 C -0.09349 0.00788 -0.09349 0.00811 -0.09349 0.00764 C -0.09388 0.00764 -0.09388 0.00788 -0.09388 0.00811 C -0.0944 0.00788 -0.0944 0.00811 -0.0944 0.00764 C -0.09479 0.00764 -0.09479 0.00788 -0.09479 0.00811 " pathEditMode="relative" rAng="0" ptsTypes="AAAAAAAAAAAAAAAAAAA">
                                      <p:cBhvr>
                                        <p:cTn id="56" dur="1000" fill="hold"/>
                                        <p:tgtEl>
                                          <p:spTgt spid="49"/>
                                        </p:tgtEl>
                                        <p:attrNameLst>
                                          <p:attrName>ppt_x</p:attrName>
                                          <p:attrName>ppt_y</p:attrName>
                                        </p:attrNameLst>
                                      </p:cBhvr>
                                      <p:rCtr x="-4740" y="1065"/>
                                    </p:animMotion>
                                  </p:childTnLst>
                                </p:cTn>
                              </p:par>
                            </p:childTnLst>
                          </p:cTn>
                        </p:par>
                        <p:par>
                          <p:cTn id="57" fill="hold">
                            <p:stCondLst>
                              <p:cond delay="7000"/>
                            </p:stCondLst>
                            <p:childTnLst>
                              <p:par>
                                <p:cTn id="58" presetID="1" presetClass="exit" presetSubtype="0" fill="hold" grpId="1" nodeType="afterEffect">
                                  <p:stCondLst>
                                    <p:cond delay="0"/>
                                  </p:stCondLst>
                                  <p:childTnLst>
                                    <p:set>
                                      <p:cBhvr>
                                        <p:cTn id="59" dur="1" fill="hold">
                                          <p:stCondLst>
                                            <p:cond delay="0"/>
                                          </p:stCondLst>
                                        </p:cTn>
                                        <p:tgtEl>
                                          <p:spTgt spid="49"/>
                                        </p:tgtEl>
                                        <p:attrNameLst>
                                          <p:attrName>style.visibility</p:attrName>
                                        </p:attrNameLst>
                                      </p:cBhvr>
                                      <p:to>
                                        <p:strVal val="hidden"/>
                                      </p:to>
                                    </p:set>
                                  </p:childTnLst>
                                </p:cTn>
                              </p:par>
                            </p:childTnLst>
                          </p:cTn>
                        </p:par>
                        <p:par>
                          <p:cTn id="60" fill="hold">
                            <p:stCondLst>
                              <p:cond delay="7000"/>
                            </p:stCondLst>
                            <p:childTnLst>
                              <p:par>
                                <p:cTn id="61" presetID="1" presetClass="entr" presetSubtype="0" fill="hold" grpId="2" nodeType="after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par>
                                <p:cTn id="63" presetID="41" presetClass="path" presetSubtype="0" accel="50000" decel="50000" fill="hold" grpId="0" nodeType="withEffect">
                                  <p:stCondLst>
                                    <p:cond delay="0"/>
                                  </p:stCondLst>
                                  <p:childTnLst>
                                    <p:animMotion origin="layout" path="M 3.75E-6 -0.01458 C -0.00183 -0.01528 -0.00808 -0.01597 -0.01029 -0.01597 C -0.02409 -0.01597 -0.03828 -0.00393 -0.03828 0.0081 C -0.03828 0.00185 -0.04545 -0.00393 -0.05209 -0.00393 C -0.05925 -0.00393 -0.06589 0.00208 -0.06589 0.0081 C -0.06589 0.00509 -0.0694 0.00185 -0.07305 0.00185 C -0.07657 0.00185 -0.08021 0.00486 -0.08021 0.0081 C -0.08021 0.00648 -0.0819 0.00509 -0.08373 0.00509 C -0.08542 0.00509 -0.08724 0.00648 -0.08724 0.0081 C -0.08724 0.00718 -0.08802 0.00648 -0.08907 0.00648 C -0.08946 0.00648 -0.09076 0.00718 -0.09076 0.0081 C -0.09076 0.00764 -0.09128 0.00718 -0.09167 0.00718 C -0.09167 0.00741 -0.09258 0.00764 -0.09258 0.0081 C -0.09258 0.00787 -0.09258 0.00764 -0.09297 0.00764 C -0.09297 0.00787 -0.09349 0.00787 -0.09349 0.0081 C -0.09349 0.00787 -0.09349 0.0081 -0.09349 0.00764 C -0.09388 0.00764 -0.09388 0.00787 -0.09388 0.0081 C -0.0944 0.00787 -0.0944 0.0081 -0.0944 0.00764 C -0.0948 0.00764 -0.0948 0.00787 -0.0948 0.0081 " pathEditMode="relative" rAng="0" ptsTypes="AAAAAAAAAAAAAAAAAAA">
                                      <p:cBhvr>
                                        <p:cTn id="64" dur="1000" fill="hold"/>
                                        <p:tgtEl>
                                          <p:spTgt spid="50"/>
                                        </p:tgtEl>
                                        <p:attrNameLst>
                                          <p:attrName>ppt_x</p:attrName>
                                          <p:attrName>ppt_y</p:attrName>
                                        </p:attrNameLst>
                                      </p:cBhvr>
                                      <p:rCtr x="-4740" y="1065"/>
                                    </p:animMotion>
                                  </p:childTnLst>
                                </p:cTn>
                              </p:par>
                            </p:childTnLst>
                          </p:cTn>
                        </p:par>
                        <p:par>
                          <p:cTn id="65" fill="hold">
                            <p:stCondLst>
                              <p:cond delay="8000"/>
                            </p:stCondLst>
                            <p:childTnLst>
                              <p:par>
                                <p:cTn id="66" presetID="1" presetClass="exit" presetSubtype="0" fill="hold" grpId="1" nodeType="afterEffect">
                                  <p:stCondLst>
                                    <p:cond delay="0"/>
                                  </p:stCondLst>
                                  <p:childTnLst>
                                    <p:set>
                                      <p:cBhvr>
                                        <p:cTn id="67" dur="1" fill="hold">
                                          <p:stCondLst>
                                            <p:cond delay="0"/>
                                          </p:stCondLst>
                                        </p:cTn>
                                        <p:tgtEl>
                                          <p:spTgt spid="50"/>
                                        </p:tgtEl>
                                        <p:attrNameLst>
                                          <p:attrName>style.visibility</p:attrName>
                                        </p:attrNameLst>
                                      </p:cBhvr>
                                      <p:to>
                                        <p:strVal val="hidden"/>
                                      </p:to>
                                    </p:set>
                                  </p:childTnLst>
                                </p:cTn>
                              </p:par>
                            </p:childTnLst>
                          </p:cTn>
                        </p:par>
                        <p:par>
                          <p:cTn id="68" fill="hold">
                            <p:stCondLst>
                              <p:cond delay="8000"/>
                            </p:stCondLst>
                            <p:childTnLst>
                              <p:par>
                                <p:cTn id="69" presetID="1" presetClass="entr" presetSubtype="0" fill="hold" grpId="2" nodeType="afterEffect">
                                  <p:stCondLst>
                                    <p:cond delay="0"/>
                                  </p:stCondLst>
                                  <p:childTnLst>
                                    <p:set>
                                      <p:cBhvr>
                                        <p:cTn id="70" dur="1" fill="hold">
                                          <p:stCondLst>
                                            <p:cond delay="0"/>
                                          </p:stCondLst>
                                        </p:cTn>
                                        <p:tgtEl>
                                          <p:spTgt spid="51"/>
                                        </p:tgtEl>
                                        <p:attrNameLst>
                                          <p:attrName>style.visibility</p:attrName>
                                        </p:attrNameLst>
                                      </p:cBhvr>
                                      <p:to>
                                        <p:strVal val="visible"/>
                                      </p:to>
                                    </p:set>
                                  </p:childTnLst>
                                </p:cTn>
                              </p:par>
                              <p:par>
                                <p:cTn id="71" presetID="41" presetClass="path" presetSubtype="0" accel="50000" decel="50000" fill="hold" grpId="0" nodeType="withEffect">
                                  <p:stCondLst>
                                    <p:cond delay="0"/>
                                  </p:stCondLst>
                                  <p:childTnLst>
                                    <p:animMotion origin="layout" path="M -4.58333E-6 -0.01458 C -0.00182 -0.01528 -0.00807 -0.01597 -0.01028 -0.01597 C -0.02408 -0.01597 -0.03828 -0.00394 -0.03828 0.0081 C -0.03828 0.00185 -0.04544 -0.00394 -0.05208 -0.00394 C -0.05924 -0.00394 -0.06588 0.00208 -0.06588 0.0081 C -0.06588 0.00509 -0.0694 0.00185 -0.07304 0.00185 C -0.07656 0.00185 -0.0802 0.00486 -0.0802 0.0081 C -0.0802 0.00648 -0.0819 0.00509 -0.08372 0.00509 C -0.08541 0.00509 -0.08723 0.00648 -0.08723 0.0081 C -0.08723 0.00717 -0.08802 0.00648 -0.08906 0.00648 C -0.08945 0.00648 -0.09075 0.00717 -0.09075 0.0081 C -0.09075 0.00764 -0.09127 0.00717 -0.09166 0.00717 C -0.09166 0.00741 -0.09257 0.00764 -0.09257 0.0081 C -0.09257 0.00787 -0.09257 0.00764 -0.09296 0.00764 C -0.09296 0.00787 -0.09348 0.00787 -0.09348 0.0081 C -0.09348 0.00787 -0.09348 0.0081 -0.09348 0.00764 C -0.09388 0.00764 -0.09388 0.00787 -0.09388 0.0081 C -0.0944 0.00787 -0.0944 0.0081 -0.0944 0.00764 C -0.09479 0.00764 -0.09479 0.00787 -0.09479 0.0081 " pathEditMode="relative" rAng="0" ptsTypes="AAAAAAAAAAAAAAAAAAA">
                                      <p:cBhvr>
                                        <p:cTn id="72" dur="1000" fill="hold"/>
                                        <p:tgtEl>
                                          <p:spTgt spid="51"/>
                                        </p:tgtEl>
                                        <p:attrNameLst>
                                          <p:attrName>ppt_x</p:attrName>
                                          <p:attrName>ppt_y</p:attrName>
                                        </p:attrNameLst>
                                      </p:cBhvr>
                                      <p:rCtr x="-4740" y="1065"/>
                                    </p:animMotion>
                                  </p:childTnLst>
                                </p:cTn>
                              </p:par>
                            </p:childTnLst>
                          </p:cTn>
                        </p:par>
                        <p:par>
                          <p:cTn id="73" fill="hold">
                            <p:stCondLst>
                              <p:cond delay="9000"/>
                            </p:stCondLst>
                            <p:childTnLst>
                              <p:par>
                                <p:cTn id="74" presetID="1" presetClass="exit" presetSubtype="0" fill="hold" grpId="1" nodeType="afterEffect">
                                  <p:stCondLst>
                                    <p:cond delay="0"/>
                                  </p:stCondLst>
                                  <p:childTnLst>
                                    <p:set>
                                      <p:cBhvr>
                                        <p:cTn id="75" dur="1" fill="hold">
                                          <p:stCondLst>
                                            <p:cond delay="0"/>
                                          </p:stCondLst>
                                        </p:cTn>
                                        <p:tgtEl>
                                          <p:spTgt spid="51"/>
                                        </p:tgtEl>
                                        <p:attrNameLst>
                                          <p:attrName>style.visibility</p:attrName>
                                        </p:attrNameLst>
                                      </p:cBhvr>
                                      <p:to>
                                        <p:strVal val="hidden"/>
                                      </p:to>
                                    </p:set>
                                  </p:childTnLst>
                                </p:cTn>
                              </p:par>
                            </p:childTnLst>
                          </p:cTn>
                        </p:par>
                        <p:par>
                          <p:cTn id="76" fill="hold">
                            <p:stCondLst>
                              <p:cond delay="9000"/>
                            </p:stCondLst>
                            <p:childTnLst>
                              <p:par>
                                <p:cTn id="77" presetID="1" presetClass="entr" presetSubtype="0" fill="hold" grpId="2" nodeType="after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1.25E-6 -2.96296E-6 L 0.88151 -0.33449 " pathEditMode="relative" rAng="0" ptsTypes="AA">
                                      <p:cBhvr>
                                        <p:cTn id="80" dur="1000" fill="hold"/>
                                        <p:tgtEl>
                                          <p:spTgt spid="52"/>
                                        </p:tgtEl>
                                        <p:attrNameLst>
                                          <p:attrName>ppt_x</p:attrName>
                                          <p:attrName>ppt_y</p:attrName>
                                        </p:attrNameLst>
                                      </p:cBhvr>
                                      <p:rCtr x="44076" y="-16736"/>
                                    </p:animMotion>
                                  </p:childTnLst>
                                </p:cTn>
                              </p:par>
                            </p:childTnLst>
                          </p:cTn>
                        </p:par>
                        <p:par>
                          <p:cTn id="81" fill="hold">
                            <p:stCondLst>
                              <p:cond delay="10000"/>
                            </p:stCondLst>
                            <p:childTnLst>
                              <p:par>
                                <p:cTn id="82" presetID="1" presetClass="exit" presetSubtype="0" fill="hold" grpId="1" nodeType="afterEffect">
                                  <p:stCondLst>
                                    <p:cond delay="0"/>
                                  </p:stCondLst>
                                  <p:childTnLst>
                                    <p:set>
                                      <p:cBhvr>
                                        <p:cTn id="83" dur="1" fill="hold">
                                          <p:stCondLst>
                                            <p:cond delay="0"/>
                                          </p:stCondLst>
                                        </p:cTn>
                                        <p:tgtEl>
                                          <p:spTgt spid="52"/>
                                        </p:tgtEl>
                                        <p:attrNameLst>
                                          <p:attrName>style.visibility</p:attrName>
                                        </p:attrNameLst>
                                      </p:cBhvr>
                                      <p:to>
                                        <p:strVal val="hidden"/>
                                      </p:to>
                                    </p:set>
                                  </p:childTnLst>
                                </p:cTn>
                              </p:par>
                            </p:childTnLst>
                          </p:cTn>
                        </p:par>
                        <p:par>
                          <p:cTn id="84" fill="hold">
                            <p:stCondLst>
                              <p:cond delay="10000"/>
                            </p:stCondLst>
                            <p:childTnLst>
                              <p:par>
                                <p:cTn id="85" presetID="1" presetClass="entr" presetSubtype="0" fill="hold" grpId="2" nodeType="after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41" presetClass="path" presetSubtype="0" accel="50000" decel="50000" fill="hold" grpId="0" nodeType="withEffect">
                                  <p:stCondLst>
                                    <p:cond delay="0"/>
                                  </p:stCondLst>
                                  <p:childTnLst>
                                    <p:animMotion origin="layout" path="M 1.66667E-6 -0.01459 C -0.00182 -0.01528 -0.00807 -0.01597 -0.01029 -0.01597 C -0.02409 -0.01597 -0.03828 -0.00394 -0.03828 0.0081 C -0.03828 0.00185 -0.04544 -0.00394 -0.05208 -0.00394 C -0.05925 -0.00394 -0.06589 0.00208 -0.06589 0.0081 C -0.06589 0.00509 -0.0694 0.00185 -0.07305 0.00185 C -0.07656 0.00185 -0.08021 0.00486 -0.08021 0.0081 C -0.08021 0.00648 -0.0819 0.00509 -0.08373 0.00509 C -0.08542 0.00509 -0.08724 0.00648 -0.08724 0.0081 C -0.08724 0.00717 -0.08802 0.00648 -0.08906 0.00648 C -0.08945 0.00648 -0.09076 0.00717 -0.09076 0.0081 C -0.09076 0.00764 -0.09128 0.00717 -0.09167 0.00717 C -0.09167 0.0074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88" dur="1000" fill="hold"/>
                                        <p:tgtEl>
                                          <p:spTgt spid="53"/>
                                        </p:tgtEl>
                                        <p:attrNameLst>
                                          <p:attrName>ppt_x</p:attrName>
                                          <p:attrName>ppt_y</p:attrName>
                                        </p:attrNameLst>
                                      </p:cBhvr>
                                      <p:rCtr x="-4740" y="1065"/>
                                    </p:animMotion>
                                  </p:childTnLst>
                                </p:cTn>
                              </p:par>
                            </p:childTnLst>
                          </p:cTn>
                        </p:par>
                        <p:par>
                          <p:cTn id="89" fill="hold">
                            <p:stCondLst>
                              <p:cond delay="11000"/>
                            </p:stCondLst>
                            <p:childTnLst>
                              <p:par>
                                <p:cTn id="90" presetID="1" presetClass="exit" presetSubtype="0" fill="hold" grpId="1" nodeType="afterEffect">
                                  <p:stCondLst>
                                    <p:cond delay="0"/>
                                  </p:stCondLst>
                                  <p:childTnLst>
                                    <p:set>
                                      <p:cBhvr>
                                        <p:cTn id="91" dur="1" fill="hold">
                                          <p:stCondLst>
                                            <p:cond delay="0"/>
                                          </p:stCondLst>
                                        </p:cTn>
                                        <p:tgtEl>
                                          <p:spTgt spid="53"/>
                                        </p:tgtEl>
                                        <p:attrNameLst>
                                          <p:attrName>style.visibility</p:attrName>
                                        </p:attrNameLst>
                                      </p:cBhvr>
                                      <p:to>
                                        <p:strVal val="hidden"/>
                                      </p:to>
                                    </p:set>
                                  </p:childTnLst>
                                </p:cTn>
                              </p:par>
                            </p:childTnLst>
                          </p:cTn>
                        </p:par>
                        <p:par>
                          <p:cTn id="92" fill="hold">
                            <p:stCondLst>
                              <p:cond delay="11000"/>
                            </p:stCondLst>
                            <p:childTnLst>
                              <p:par>
                                <p:cTn id="93" presetID="1" presetClass="entr" presetSubtype="0" fill="hold" grpId="2" nodeType="after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par>
                                <p:cTn id="95" presetID="41" presetClass="path" presetSubtype="0" accel="50000" decel="50000" fill="hold" grpId="0" nodeType="withEffect">
                                  <p:stCondLst>
                                    <p:cond delay="0"/>
                                  </p:stCondLst>
                                  <p:childTnLst>
                                    <p:animMotion origin="layout" path="M 1.45833E-6 -0.01458 C -0.00182 -0.01528 -0.00807 -0.01597 -0.01029 -0.01597 C -0.02409 -0.01597 -0.03828 -0.00393 -0.03828 0.0081 C -0.03828 0.00185 -0.04544 -0.00393 -0.05208 -0.00393 C -0.05925 -0.00393 -0.06589 0.00208 -0.06589 0.0081 C -0.06589 0.00509 -0.0694 0.00185 -0.07305 0.00185 C -0.07656 0.00185 -0.08021 0.00486 -0.08021 0.0081 C -0.08021 0.00648 -0.0819 0.00509 -0.08373 0.00509 C -0.08542 0.00509 -0.08724 0.00648 -0.08724 0.0081 C -0.08724 0.00718 -0.08802 0.00648 -0.08906 0.00648 C -0.08945 0.00648 -0.09076 0.00718 -0.09076 0.0081 C -0.09076 0.00764 -0.09128 0.00718 -0.09167 0.00718 C -0.09167 0.00741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96" dur="1000" fill="hold"/>
                                        <p:tgtEl>
                                          <p:spTgt spid="54"/>
                                        </p:tgtEl>
                                        <p:attrNameLst>
                                          <p:attrName>ppt_x</p:attrName>
                                          <p:attrName>ppt_y</p:attrName>
                                        </p:attrNameLst>
                                      </p:cBhvr>
                                      <p:rCtr x="-4740" y="1065"/>
                                    </p:animMotion>
                                  </p:childTnLst>
                                </p:cTn>
                              </p:par>
                            </p:childTnLst>
                          </p:cTn>
                        </p:par>
                        <p:par>
                          <p:cTn id="97" fill="hold">
                            <p:stCondLst>
                              <p:cond delay="12000"/>
                            </p:stCondLst>
                            <p:childTnLst>
                              <p:par>
                                <p:cTn id="98" presetID="1" presetClass="exit" presetSubtype="0" fill="hold" grpId="1" nodeType="afterEffect">
                                  <p:stCondLst>
                                    <p:cond delay="0"/>
                                  </p:stCondLst>
                                  <p:childTnLst>
                                    <p:set>
                                      <p:cBhvr>
                                        <p:cTn id="99" dur="1" fill="hold">
                                          <p:stCondLst>
                                            <p:cond delay="0"/>
                                          </p:stCondLst>
                                        </p:cTn>
                                        <p:tgtEl>
                                          <p:spTgt spid="54"/>
                                        </p:tgtEl>
                                        <p:attrNameLst>
                                          <p:attrName>style.visibility</p:attrName>
                                        </p:attrNameLst>
                                      </p:cBhvr>
                                      <p:to>
                                        <p:strVal val="hidden"/>
                                      </p:to>
                                    </p:set>
                                  </p:childTnLst>
                                </p:cTn>
                              </p:par>
                            </p:childTnLst>
                          </p:cTn>
                        </p:par>
                        <p:par>
                          <p:cTn id="100" fill="hold">
                            <p:stCondLst>
                              <p:cond delay="12000"/>
                            </p:stCondLst>
                            <p:childTnLst>
                              <p:par>
                                <p:cTn id="101" presetID="1" presetClass="entr" presetSubtype="0" fill="hold" grpId="2" nodeType="after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41" presetClass="path" presetSubtype="0" accel="50000" decel="50000" fill="hold" grpId="0" nodeType="withEffect">
                                  <p:stCondLst>
                                    <p:cond delay="0"/>
                                  </p:stCondLst>
                                  <p:childTnLst>
                                    <p:animMotion origin="layout" path="M -1.45833E-6 -0.01458 C -0.00182 -0.01527 -0.00807 -0.01597 -0.01028 -0.01597 C -0.02409 -0.01597 -0.03828 -0.00393 -0.03828 0.00811 C -0.03828 0.00186 -0.04544 -0.00393 -0.05208 -0.00393 C -0.05924 -0.00393 -0.06588 0.00209 -0.06588 0.00811 C -0.06588 0.0051 -0.0694 0.00186 -0.07305 0.00186 C -0.07656 0.00186 -0.08021 0.00486 -0.08021 0.00811 C -0.08021 0.00648 -0.0819 0.0051 -0.08372 0.0051 C -0.08542 0.0051 -0.08724 0.00648 -0.08724 0.00811 C -0.08724 0.00718 -0.08802 0.00648 -0.08906 0.00648 C -0.08945 0.00648 -0.09075 0.00718 -0.09075 0.00811 C -0.09075 0.00764 -0.09127 0.00718 -0.09167 0.00718 C -0.09167 0.00741 -0.09258 0.00764 -0.09258 0.00811 C -0.09258 0.00787 -0.09258 0.00764 -0.09297 0.00764 C -0.09297 0.00787 -0.09349 0.00787 -0.09349 0.00811 C -0.09349 0.00787 -0.09349 0.00811 -0.09349 0.00764 C -0.09388 0.00764 -0.09388 0.00787 -0.09388 0.00811 C -0.0944 0.00787 -0.0944 0.00811 -0.0944 0.00764 C -0.09479 0.00764 -0.09479 0.00787 -0.09479 0.00811 " pathEditMode="relative" rAng="0" ptsTypes="AAAAAAAAAAAAAAAAAAA">
                                      <p:cBhvr>
                                        <p:cTn id="104" dur="1000" fill="hold"/>
                                        <p:tgtEl>
                                          <p:spTgt spid="55"/>
                                        </p:tgtEl>
                                        <p:attrNameLst>
                                          <p:attrName>ppt_x</p:attrName>
                                          <p:attrName>ppt_y</p:attrName>
                                        </p:attrNameLst>
                                      </p:cBhvr>
                                      <p:rCtr x="-4740" y="1065"/>
                                    </p:animMotion>
                                  </p:childTnLst>
                                </p:cTn>
                              </p:par>
                            </p:childTnLst>
                          </p:cTn>
                        </p:par>
                        <p:par>
                          <p:cTn id="105" fill="hold">
                            <p:stCondLst>
                              <p:cond delay="13000"/>
                            </p:stCondLst>
                            <p:childTnLst>
                              <p:par>
                                <p:cTn id="106" presetID="1" presetClass="exit" presetSubtype="0" fill="hold" grpId="1" nodeType="afterEffect">
                                  <p:stCondLst>
                                    <p:cond delay="0"/>
                                  </p:stCondLst>
                                  <p:childTnLst>
                                    <p:set>
                                      <p:cBhvr>
                                        <p:cTn id="107" dur="1" fill="hold">
                                          <p:stCondLst>
                                            <p:cond delay="0"/>
                                          </p:stCondLst>
                                        </p:cTn>
                                        <p:tgtEl>
                                          <p:spTgt spid="55"/>
                                        </p:tgtEl>
                                        <p:attrNameLst>
                                          <p:attrName>style.visibility</p:attrName>
                                        </p:attrNameLst>
                                      </p:cBhvr>
                                      <p:to>
                                        <p:strVal val="hidden"/>
                                      </p:to>
                                    </p:set>
                                  </p:childTnLst>
                                </p:cTn>
                              </p:par>
                            </p:childTnLst>
                          </p:cTn>
                        </p:par>
                        <p:par>
                          <p:cTn id="108" fill="hold">
                            <p:stCondLst>
                              <p:cond delay="13000"/>
                            </p:stCondLst>
                            <p:childTnLst>
                              <p:par>
                                <p:cTn id="109" presetID="1" presetClass="entr" presetSubtype="0" fill="hold" grpId="2" nodeType="after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41" presetClass="path" presetSubtype="0" accel="50000" decel="50000" fill="hold" grpId="0" nodeType="withEffect">
                                  <p:stCondLst>
                                    <p:cond delay="0"/>
                                  </p:stCondLst>
                                  <p:childTnLst>
                                    <p:animMotion origin="layout" path="M 2.91667E-6 -0.01459 C -0.00183 -0.01528 -0.00808 -0.01598 -0.01029 -0.01598 C -0.02409 -0.01598 -0.03828 -0.00394 -0.03828 0.0081 C -0.03828 0.00185 -0.04545 -0.00394 -0.05209 -0.00394 C -0.05925 -0.00394 -0.06589 0.00208 -0.06589 0.0081 C -0.06589 0.00509 -0.0694 0.00185 -0.07305 0.00185 C -0.07657 0.00185 -0.08021 0.00486 -0.08021 0.0081 C -0.08021 0.00648 -0.0819 0.00509 -0.08373 0.00509 C -0.08542 0.00509 -0.08724 0.00648 -0.08724 0.0081 C -0.08724 0.00717 -0.08802 0.00648 -0.08907 0.00648 C -0.08946 0.00648 -0.09076 0.00717 -0.09076 0.0081 C -0.09076 0.00763 -0.09128 0.00717 -0.09167 0.00717 C -0.09167 0.0074 -0.09258 0.00763 -0.09258 0.0081 C -0.09258 0.00787 -0.09258 0.00763 -0.09297 0.00763 C -0.09297 0.00787 -0.09349 0.00787 -0.09349 0.0081 C -0.09349 0.00787 -0.09349 0.0081 -0.09349 0.00763 C -0.09388 0.00763 -0.09388 0.00787 -0.09388 0.0081 C -0.0944 0.00787 -0.0944 0.0081 -0.0944 0.00763 C -0.09479 0.00763 -0.09479 0.00787 -0.09479 0.0081 " pathEditMode="relative" rAng="0" ptsTypes="AAAAAAAAAAAAAAAAAAA">
                                      <p:cBhvr>
                                        <p:cTn id="112" dur="1000" fill="hold"/>
                                        <p:tgtEl>
                                          <p:spTgt spid="56"/>
                                        </p:tgtEl>
                                        <p:attrNameLst>
                                          <p:attrName>ppt_x</p:attrName>
                                          <p:attrName>ppt_y</p:attrName>
                                        </p:attrNameLst>
                                      </p:cBhvr>
                                      <p:rCtr x="-4740" y="1065"/>
                                    </p:animMotion>
                                  </p:childTnLst>
                                </p:cTn>
                              </p:par>
                            </p:childTnLst>
                          </p:cTn>
                        </p:par>
                        <p:par>
                          <p:cTn id="113" fill="hold">
                            <p:stCondLst>
                              <p:cond delay="14000"/>
                            </p:stCondLst>
                            <p:childTnLst>
                              <p:par>
                                <p:cTn id="114" presetID="1" presetClass="exit" presetSubtype="0" fill="hold" grpId="1" nodeType="afterEffect">
                                  <p:stCondLst>
                                    <p:cond delay="0"/>
                                  </p:stCondLst>
                                  <p:childTnLst>
                                    <p:set>
                                      <p:cBhvr>
                                        <p:cTn id="115" dur="1" fill="hold">
                                          <p:stCondLst>
                                            <p:cond delay="0"/>
                                          </p:stCondLst>
                                        </p:cTn>
                                        <p:tgtEl>
                                          <p:spTgt spid="56"/>
                                        </p:tgtEl>
                                        <p:attrNameLst>
                                          <p:attrName>style.visibility</p:attrName>
                                        </p:attrNameLst>
                                      </p:cBhvr>
                                      <p:to>
                                        <p:strVal val="hidden"/>
                                      </p:to>
                                    </p:set>
                                  </p:childTnLst>
                                </p:cTn>
                              </p:par>
                            </p:childTnLst>
                          </p:cTn>
                        </p:par>
                        <p:par>
                          <p:cTn id="116" fill="hold">
                            <p:stCondLst>
                              <p:cond delay="14000"/>
                            </p:stCondLst>
                            <p:childTnLst>
                              <p:par>
                                <p:cTn id="117" presetID="1" presetClass="entr" presetSubtype="0" fill="hold" grpId="2" nodeType="after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41" presetClass="path" presetSubtype="0" accel="50000" decel="50000" fill="hold" grpId="0" nodeType="withEffect">
                                  <p:stCondLst>
                                    <p:cond delay="0"/>
                                  </p:stCondLst>
                                  <p:childTnLst>
                                    <p:animMotion origin="layout" path="M 3.54167E-6 -0.01458 C -0.00183 -0.01527 -0.00808 -0.01597 -0.01029 -0.01597 C -0.02409 -0.01597 -0.03828 -0.00393 -0.03828 0.00811 C -0.03828 0.00186 -0.04545 -0.00393 -0.05209 -0.00393 C -0.05925 -0.00393 -0.06589 0.00209 -0.06589 0.00811 C -0.06589 0.0051 -0.0694 0.00186 -0.07305 0.00186 C -0.07657 0.00186 -0.08021 0.00486 -0.08021 0.00811 C -0.08021 0.00648 -0.0819 0.0051 -0.08373 0.0051 C -0.08542 0.0051 -0.08724 0.00648 -0.08724 0.00811 C -0.08724 0.00718 -0.08802 0.00648 -0.08907 0.00648 C -0.08946 0.00648 -0.09076 0.00718 -0.09076 0.00811 C -0.09076 0.00764 -0.09128 0.00718 -0.09167 0.00718 C -0.09167 0.00741 -0.09258 0.00764 -0.09258 0.00811 C -0.09258 0.00787 -0.09258 0.00764 -0.09297 0.00764 C -0.09297 0.00787 -0.09349 0.00787 -0.09349 0.00811 C -0.09349 0.00787 -0.09349 0.00811 -0.09349 0.00764 C -0.09388 0.00764 -0.09388 0.00787 -0.09388 0.00811 C -0.0944 0.00787 -0.0944 0.00811 -0.0944 0.00764 C -0.0948 0.00764 -0.0948 0.00787 -0.0948 0.00811 " pathEditMode="relative" rAng="0" ptsTypes="AAAAAAAAAAAAAAAAAAA">
                                      <p:cBhvr>
                                        <p:cTn id="120" dur="1000" fill="hold"/>
                                        <p:tgtEl>
                                          <p:spTgt spid="57"/>
                                        </p:tgtEl>
                                        <p:attrNameLst>
                                          <p:attrName>ppt_x</p:attrName>
                                          <p:attrName>ppt_y</p:attrName>
                                        </p:attrNameLst>
                                      </p:cBhvr>
                                      <p:rCtr x="-4740" y="1065"/>
                                    </p:animMotion>
                                  </p:childTnLst>
                                </p:cTn>
                              </p:par>
                            </p:childTnLst>
                          </p:cTn>
                        </p:par>
                        <p:par>
                          <p:cTn id="121" fill="hold">
                            <p:stCondLst>
                              <p:cond delay="15000"/>
                            </p:stCondLst>
                            <p:childTnLst>
                              <p:par>
                                <p:cTn id="122" presetID="1" presetClass="exit" presetSubtype="0" fill="hold" grpId="1" nodeType="afterEffect">
                                  <p:stCondLst>
                                    <p:cond delay="0"/>
                                  </p:stCondLst>
                                  <p:childTnLst>
                                    <p:set>
                                      <p:cBhvr>
                                        <p:cTn id="123" dur="1" fill="hold">
                                          <p:stCondLst>
                                            <p:cond delay="0"/>
                                          </p:stCondLst>
                                        </p:cTn>
                                        <p:tgtEl>
                                          <p:spTgt spid="57"/>
                                        </p:tgtEl>
                                        <p:attrNameLst>
                                          <p:attrName>style.visibility</p:attrName>
                                        </p:attrNameLst>
                                      </p:cBhvr>
                                      <p:to>
                                        <p:strVal val="hidden"/>
                                      </p:to>
                                    </p:set>
                                  </p:childTnLst>
                                </p:cTn>
                              </p:par>
                            </p:childTnLst>
                          </p:cTn>
                        </p:par>
                        <p:par>
                          <p:cTn id="124" fill="hold">
                            <p:stCondLst>
                              <p:cond delay="15000"/>
                            </p:stCondLst>
                            <p:childTnLst>
                              <p:par>
                                <p:cTn id="125" presetID="1" presetClass="entr" presetSubtype="0" fill="hold" grpId="2" nodeType="afterEffect">
                                  <p:stCondLst>
                                    <p:cond delay="0"/>
                                  </p:stCondLst>
                                  <p:childTnLst>
                                    <p:set>
                                      <p:cBhvr>
                                        <p:cTn id="126" dur="1" fill="hold">
                                          <p:stCondLst>
                                            <p:cond delay="0"/>
                                          </p:stCondLst>
                                        </p:cTn>
                                        <p:tgtEl>
                                          <p:spTgt spid="58"/>
                                        </p:tgtEl>
                                        <p:attrNameLst>
                                          <p:attrName>style.visibility</p:attrName>
                                        </p:attrNameLst>
                                      </p:cBhvr>
                                      <p:to>
                                        <p:strVal val="visible"/>
                                      </p:to>
                                    </p:set>
                                  </p:childTnLst>
                                </p:cTn>
                              </p:par>
                              <p:par>
                                <p:cTn id="127" presetID="41" presetClass="path" presetSubtype="0" accel="50000" decel="50000" fill="hold" grpId="0" nodeType="withEffect">
                                  <p:stCondLst>
                                    <p:cond delay="0"/>
                                  </p:stCondLst>
                                  <p:childTnLst>
                                    <p:animMotion origin="layout" path="M 2.5E-6 -0.01459 C -0.00183 -0.01528 -0.00808 -0.01598 -0.01029 -0.01598 C -0.02409 -0.01598 -0.03828 -0.00394 -0.03828 0.0081 C -0.03828 0.00185 -0.04545 -0.00394 -0.05209 -0.00394 C -0.05925 -0.00394 -0.06589 0.00208 -0.06589 0.0081 C -0.06589 0.00509 -0.0694 0.00185 -0.07305 0.00185 C -0.07656 0.00185 -0.08021 0.00486 -0.08021 0.0081 C -0.08021 0.00648 -0.0819 0.00509 -0.08373 0.00509 C -0.08542 0.00509 -0.08724 0.00648 -0.08724 0.0081 C -0.08724 0.00717 -0.08802 0.00648 -0.08906 0.00648 C -0.08946 0.00648 -0.09076 0.00717 -0.09076 0.0081 C -0.09076 0.00763 -0.09128 0.00717 -0.09167 0.00717 C -0.09167 0.0074 -0.09258 0.00763 -0.09258 0.0081 C -0.09258 0.00787 -0.09258 0.00763 -0.09297 0.00763 C -0.09297 0.00787 -0.09349 0.00787 -0.09349 0.0081 C -0.09349 0.00787 -0.09349 0.0081 -0.09349 0.00763 C -0.09388 0.00763 -0.09388 0.00787 -0.09388 0.0081 C -0.0944 0.00787 -0.0944 0.0081 -0.0944 0.00763 C -0.09479 0.00763 -0.09479 0.00787 -0.09479 0.0081 " pathEditMode="relative" rAng="0" ptsTypes="AAAAAAAAAAAAAAAAAAA">
                                      <p:cBhvr>
                                        <p:cTn id="128" dur="1000" fill="hold"/>
                                        <p:tgtEl>
                                          <p:spTgt spid="58"/>
                                        </p:tgtEl>
                                        <p:attrNameLst>
                                          <p:attrName>ppt_x</p:attrName>
                                          <p:attrName>ppt_y</p:attrName>
                                        </p:attrNameLst>
                                      </p:cBhvr>
                                      <p:rCtr x="-4740" y="1065"/>
                                    </p:animMotion>
                                  </p:childTnLst>
                                </p:cTn>
                              </p:par>
                            </p:childTnLst>
                          </p:cTn>
                        </p:par>
                        <p:par>
                          <p:cTn id="129" fill="hold">
                            <p:stCondLst>
                              <p:cond delay="16000"/>
                            </p:stCondLst>
                            <p:childTnLst>
                              <p:par>
                                <p:cTn id="130" presetID="1" presetClass="exit" presetSubtype="0" fill="hold" grpId="1" nodeType="afterEffect">
                                  <p:stCondLst>
                                    <p:cond delay="0"/>
                                  </p:stCondLst>
                                  <p:childTnLst>
                                    <p:set>
                                      <p:cBhvr>
                                        <p:cTn id="131" dur="1" fill="hold">
                                          <p:stCondLst>
                                            <p:cond delay="0"/>
                                          </p:stCondLst>
                                        </p:cTn>
                                        <p:tgtEl>
                                          <p:spTgt spid="58"/>
                                        </p:tgtEl>
                                        <p:attrNameLst>
                                          <p:attrName>style.visibility</p:attrName>
                                        </p:attrNameLst>
                                      </p:cBhvr>
                                      <p:to>
                                        <p:strVal val="hidden"/>
                                      </p:to>
                                    </p:set>
                                  </p:childTnLst>
                                </p:cTn>
                              </p:par>
                            </p:childTnLst>
                          </p:cTn>
                        </p:par>
                        <p:par>
                          <p:cTn id="132" fill="hold">
                            <p:stCondLst>
                              <p:cond delay="16000"/>
                            </p:stCondLst>
                            <p:childTnLst>
                              <p:par>
                                <p:cTn id="133" presetID="1" presetClass="entr" presetSubtype="0" fill="hold" grpId="2" nodeType="afterEffect">
                                  <p:stCondLst>
                                    <p:cond delay="0"/>
                                  </p:stCondLst>
                                  <p:childTnLst>
                                    <p:set>
                                      <p:cBhvr>
                                        <p:cTn id="134" dur="1" fill="hold">
                                          <p:stCondLst>
                                            <p:cond delay="0"/>
                                          </p:stCondLst>
                                        </p:cTn>
                                        <p:tgtEl>
                                          <p:spTgt spid="59"/>
                                        </p:tgtEl>
                                        <p:attrNameLst>
                                          <p:attrName>style.visibility</p:attrName>
                                        </p:attrNameLst>
                                      </p:cBhvr>
                                      <p:to>
                                        <p:strVal val="visible"/>
                                      </p:to>
                                    </p:set>
                                  </p:childTnLst>
                                </p:cTn>
                              </p:par>
                              <p:par>
                                <p:cTn id="135" presetID="41" presetClass="path" presetSubtype="0" accel="50000" decel="50000" fill="hold" grpId="0" nodeType="withEffect">
                                  <p:stCondLst>
                                    <p:cond delay="0"/>
                                  </p:stCondLst>
                                  <p:childTnLst>
                                    <p:animMotion origin="layout" path="M -2.08333E-7 -0.01459 C -0.00182 -0.01528 -0.00807 -0.01597 -0.01029 -0.01597 C -0.02409 -0.01597 -0.03828 -0.00394 -0.03828 0.0081 C -0.03828 0.00185 -0.04544 -0.00394 -0.05208 -0.00394 C -0.05924 -0.00394 -0.06589 0.00208 -0.06589 0.0081 C -0.06589 0.00509 -0.0694 0.00185 -0.07305 0.00185 C -0.07656 0.00185 -0.08021 0.00486 -0.08021 0.0081 C -0.08021 0.00648 -0.0819 0.00509 -0.08372 0.00509 C -0.08542 0.00509 -0.08724 0.00648 -0.08724 0.0081 C -0.08724 0.00717 -0.08802 0.00648 -0.08906 0.00648 C -0.08945 0.00648 -0.09075 0.00717 -0.09075 0.0081 C -0.09075 0.00764 -0.09128 0.00717 -0.09167 0.00717 C -0.09167 0.0074 -0.09258 0.00764 -0.09258 0.0081 C -0.09258 0.00787 -0.09258 0.00764 -0.09297 0.00764 C -0.09297 0.00787 -0.09349 0.00787 -0.09349 0.0081 C -0.09349 0.00787 -0.09349 0.0081 -0.09349 0.00764 C -0.09388 0.00764 -0.09388 0.00787 -0.09388 0.0081 C -0.0944 0.00787 -0.0944 0.0081 -0.0944 0.00764 C -0.09479 0.00764 -0.09479 0.00787 -0.09479 0.0081 " pathEditMode="relative" rAng="0" ptsTypes="AAAAAAAAAAAAAAAAAAA">
                                      <p:cBhvr>
                                        <p:cTn id="136" dur="1000" fill="hold"/>
                                        <p:tgtEl>
                                          <p:spTgt spid="59"/>
                                        </p:tgtEl>
                                        <p:attrNameLst>
                                          <p:attrName>ppt_x</p:attrName>
                                          <p:attrName>ppt_y</p:attrName>
                                        </p:attrNameLst>
                                      </p:cBhvr>
                                      <p:rCtr x="-4740" y="1065"/>
                                    </p:animMotion>
                                  </p:childTnLst>
                                </p:cTn>
                              </p:par>
                            </p:childTnLst>
                          </p:cTn>
                        </p:par>
                        <p:par>
                          <p:cTn id="137" fill="hold">
                            <p:stCondLst>
                              <p:cond delay="17000"/>
                            </p:stCondLst>
                            <p:childTnLst>
                              <p:par>
                                <p:cTn id="138" presetID="1" presetClass="exit" presetSubtype="0" fill="hold" grpId="1" nodeType="afterEffect">
                                  <p:stCondLst>
                                    <p:cond delay="0"/>
                                  </p:stCondLst>
                                  <p:childTnLst>
                                    <p:set>
                                      <p:cBhvr>
                                        <p:cTn id="139" dur="1" fill="hold">
                                          <p:stCondLst>
                                            <p:cond delay="0"/>
                                          </p:stCondLst>
                                        </p:cTn>
                                        <p:tgtEl>
                                          <p:spTgt spid="59"/>
                                        </p:tgtEl>
                                        <p:attrNameLst>
                                          <p:attrName>style.visibility</p:attrName>
                                        </p:attrNameLst>
                                      </p:cBhvr>
                                      <p:to>
                                        <p:strVal val="hidden"/>
                                      </p:to>
                                    </p:set>
                                  </p:childTnLst>
                                </p:cTn>
                              </p:par>
                            </p:childTnLst>
                          </p:cTn>
                        </p:par>
                        <p:par>
                          <p:cTn id="140" fill="hold">
                            <p:stCondLst>
                              <p:cond delay="17000"/>
                            </p:stCondLst>
                            <p:childTnLst>
                              <p:par>
                                <p:cTn id="141" presetID="1" presetClass="entr" presetSubtype="0" fill="hold" grpId="2" nodeType="afterEffect">
                                  <p:stCondLst>
                                    <p:cond delay="0"/>
                                  </p:stCondLst>
                                  <p:childTnLst>
                                    <p:set>
                                      <p:cBhvr>
                                        <p:cTn id="142" dur="1" fill="hold">
                                          <p:stCondLst>
                                            <p:cond delay="0"/>
                                          </p:stCondLst>
                                        </p:cTn>
                                        <p:tgtEl>
                                          <p:spTgt spid="60"/>
                                        </p:tgtEl>
                                        <p:attrNameLst>
                                          <p:attrName>style.visibility</p:attrName>
                                        </p:attrNameLst>
                                      </p:cBhvr>
                                      <p:to>
                                        <p:strVal val="visible"/>
                                      </p:to>
                                    </p:set>
                                  </p:childTnLst>
                                </p:cTn>
                              </p:par>
                              <p:par>
                                <p:cTn id="143" presetID="41" presetClass="path" presetSubtype="0" accel="50000" decel="50000" fill="hold" grpId="0" nodeType="withEffect">
                                  <p:stCondLst>
                                    <p:cond delay="0"/>
                                  </p:stCondLst>
                                  <p:childTnLst>
                                    <p:animMotion origin="layout" path="M -8.33333E-7 -0.01459 C -0.00182 -0.01528 -0.00807 -0.01598 -0.01029 -0.01598 C -0.02409 -0.01598 -0.03828 -0.00394 -0.03828 0.0081 C -0.03828 0.00185 -0.04544 -0.00394 -0.05208 -0.00394 C -0.05924 -0.00394 -0.06588 0.00208 -0.06588 0.0081 C -0.06588 0.00509 -0.0694 0.00185 -0.07305 0.00185 C -0.07656 0.00185 -0.08021 0.00486 -0.08021 0.0081 C -0.08021 0.00648 -0.0819 0.00509 -0.08372 0.00509 C -0.08542 0.00509 -0.08724 0.00648 -0.08724 0.0081 C -0.08724 0.00717 -0.08802 0.00648 -0.08906 0.00648 C -0.08945 0.00648 -0.09075 0.00717 -0.09075 0.0081 C -0.09075 0.00763 -0.09128 0.00717 -0.09167 0.00717 C -0.09167 0.0074 -0.09258 0.00763 -0.09258 0.0081 C -0.09258 0.00787 -0.09258 0.00763 -0.09297 0.00763 C -0.09297 0.00787 -0.09349 0.00787 -0.09349 0.0081 C -0.09349 0.00787 -0.09349 0.0081 -0.09349 0.00763 C -0.09388 0.00763 -0.09388 0.00787 -0.09388 0.0081 C -0.0944 0.00787 -0.0944 0.0081 -0.0944 0.00763 C -0.09479 0.00763 -0.09479 0.00787 -0.09479 0.0081 " pathEditMode="relative" rAng="0" ptsTypes="AAAAAAAAAAAAAAAAAAA">
                                      <p:cBhvr>
                                        <p:cTn id="144" dur="1000" fill="hold"/>
                                        <p:tgtEl>
                                          <p:spTgt spid="60"/>
                                        </p:tgtEl>
                                        <p:attrNameLst>
                                          <p:attrName>ppt_x</p:attrName>
                                          <p:attrName>ppt_y</p:attrName>
                                        </p:attrNameLst>
                                      </p:cBhvr>
                                      <p:rCtr x="-4740" y="1065"/>
                                    </p:animMotion>
                                  </p:childTnLst>
                                </p:cTn>
                              </p:par>
                            </p:childTnLst>
                          </p:cTn>
                        </p:par>
                        <p:par>
                          <p:cTn id="145" fill="hold">
                            <p:stCondLst>
                              <p:cond delay="18000"/>
                            </p:stCondLst>
                            <p:childTnLst>
                              <p:par>
                                <p:cTn id="146" presetID="1" presetClass="exit" presetSubtype="0" fill="hold" grpId="1" nodeType="afterEffect">
                                  <p:stCondLst>
                                    <p:cond delay="0"/>
                                  </p:stCondLst>
                                  <p:childTnLst>
                                    <p:set>
                                      <p:cBhvr>
                                        <p:cTn id="147" dur="1" fill="hold">
                                          <p:stCondLst>
                                            <p:cond delay="0"/>
                                          </p:stCondLst>
                                        </p:cTn>
                                        <p:tgtEl>
                                          <p:spTgt spid="60"/>
                                        </p:tgtEl>
                                        <p:attrNameLst>
                                          <p:attrName>style.visibility</p:attrName>
                                        </p:attrNameLst>
                                      </p:cBhvr>
                                      <p:to>
                                        <p:strVal val="hidden"/>
                                      </p:to>
                                    </p:set>
                                  </p:childTnLst>
                                </p:cTn>
                              </p:par>
                            </p:childTnLst>
                          </p:cTn>
                        </p:par>
                        <p:par>
                          <p:cTn id="148" fill="hold">
                            <p:stCondLst>
                              <p:cond delay="18000"/>
                            </p:stCondLst>
                            <p:childTnLst>
                              <p:par>
                                <p:cTn id="149" presetID="1" presetClass="entr" presetSubtype="0" fill="hold" grpId="2" nodeType="afterEffect">
                                  <p:stCondLst>
                                    <p:cond delay="0"/>
                                  </p:stCondLst>
                                  <p:childTnLst>
                                    <p:set>
                                      <p:cBhvr>
                                        <p:cTn id="150" dur="1" fill="hold">
                                          <p:stCondLst>
                                            <p:cond delay="0"/>
                                          </p:stCondLst>
                                        </p:cTn>
                                        <p:tgtEl>
                                          <p:spTgt spid="61"/>
                                        </p:tgtEl>
                                        <p:attrNameLst>
                                          <p:attrName>style.visibility</p:attrName>
                                        </p:attrNameLst>
                                      </p:cBhvr>
                                      <p:to>
                                        <p:strVal val="visible"/>
                                      </p:to>
                                    </p:set>
                                  </p:childTnLst>
                                </p:cTn>
                              </p:par>
                              <p:par>
                                <p:cTn id="151" presetID="41" presetClass="path" presetSubtype="0" accel="50000" decel="50000" fill="hold" grpId="0" nodeType="withEffect">
                                  <p:stCondLst>
                                    <p:cond delay="0"/>
                                  </p:stCondLst>
                                  <p:childTnLst>
                                    <p:animMotion origin="layout" path="M 2.70833E-6 -0.01459 C -0.00183 -0.01528 -0.00808 -0.01598 -0.01029 -0.01598 C -0.02409 -0.01598 -0.03828 -0.00394 -0.03828 0.0081 C -0.03828 0.00185 -0.04545 -0.00394 -0.05209 -0.00394 C -0.05925 -0.00394 -0.06589 0.00208 -0.06589 0.0081 C -0.06589 0.00509 -0.0694 0.00185 -0.07305 0.00185 C -0.07657 0.00185 -0.08021 0.00486 -0.08021 0.0081 C -0.08021 0.00648 -0.0819 0.00509 -0.08373 0.00509 C -0.08542 0.00509 -0.08724 0.00648 -0.08724 0.0081 C -0.08724 0.00717 -0.08802 0.00648 -0.08907 0.00648 C -0.08946 0.00648 -0.09076 0.00717 -0.09076 0.0081 C -0.09076 0.00763 -0.09128 0.00717 -0.09167 0.00717 C -0.09167 0.0074 -0.09258 0.00763 -0.09258 0.0081 C -0.09258 0.00787 -0.09258 0.00763 -0.09297 0.00763 C -0.09297 0.00787 -0.09349 0.00787 -0.09349 0.0081 C -0.09349 0.00787 -0.09349 0.0081 -0.09349 0.00763 C -0.09388 0.00763 -0.09388 0.00787 -0.09388 0.0081 C -0.0944 0.00787 -0.0944 0.0081 -0.0944 0.00763 C -0.09479 0.00763 -0.09479 0.00787 -0.09479 0.0081 " pathEditMode="relative" rAng="0" ptsTypes="AAAAAAAAAAAAAAAAAAA">
                                      <p:cBhvr>
                                        <p:cTn id="152" dur="1000" fill="hold"/>
                                        <p:tgtEl>
                                          <p:spTgt spid="61"/>
                                        </p:tgtEl>
                                        <p:attrNameLst>
                                          <p:attrName>ppt_x</p:attrName>
                                          <p:attrName>ppt_y</p:attrName>
                                        </p:attrNameLst>
                                      </p:cBhvr>
                                      <p:rCtr x="-4740" y="1065"/>
                                    </p:animMotion>
                                  </p:childTnLst>
                                </p:cTn>
                              </p:par>
                            </p:childTnLst>
                          </p:cTn>
                        </p:par>
                        <p:par>
                          <p:cTn id="153" fill="hold">
                            <p:stCondLst>
                              <p:cond delay="19000"/>
                            </p:stCondLst>
                            <p:childTnLst>
                              <p:par>
                                <p:cTn id="154" presetID="1" presetClass="exit" presetSubtype="0" fill="hold" grpId="1" nodeType="afterEffect">
                                  <p:stCondLst>
                                    <p:cond delay="0"/>
                                  </p:stCondLst>
                                  <p:childTnLst>
                                    <p:set>
                                      <p:cBhvr>
                                        <p:cTn id="155"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bldLst>
      <p:bldP spid="8" grpId="0" animBg="1"/>
      <p:bldP spid="8" grpId="1" animBg="1"/>
      <p:bldP spid="47" grpId="0" animBg="1"/>
      <p:bldP spid="2" grpId="0" animBg="1"/>
      <p:bldP spid="2" grpId="1" animBg="1"/>
      <p:bldP spid="2" grpId="2" animBg="1"/>
      <p:bldP spid="4" grpId="0" animBg="1"/>
      <p:bldP spid="4" grpId="1" animBg="1"/>
      <p:bldP spid="4" grpId="2" animBg="1"/>
      <p:bldP spid="16" grpId="0" animBg="1"/>
      <p:bldP spid="16" grpId="1" animBg="1"/>
      <p:bldP spid="16" grpId="2" animBg="1"/>
      <p:bldP spid="17" grpId="0" animBg="1"/>
      <p:bldP spid="17" grpId="1" animBg="1"/>
      <p:bldP spid="1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ישר מספרים">
            <a:extLst>
              <a:ext uri="{FF2B5EF4-FFF2-40B4-BE49-F238E27FC236}">
                <a16:creationId xmlns:a16="http://schemas.microsoft.com/office/drawing/2014/main" id="{FA1D383B-48CB-8B9B-5A0C-82A81ECDB0D4}"/>
              </a:ext>
            </a:extLst>
          </p:cNvPr>
          <p:cNvGrpSpPr/>
          <p:nvPr/>
        </p:nvGrpSpPr>
        <p:grpSpPr>
          <a:xfrm>
            <a:off x="227463" y="2561230"/>
            <a:ext cx="11609695" cy="1053068"/>
            <a:chOff x="227463" y="2561230"/>
            <a:chExt cx="11609695" cy="1053068"/>
          </a:xfrm>
        </p:grpSpPr>
        <p:cxnSp>
          <p:nvCxnSpPr>
            <p:cNvPr id="3" name="מחבר חץ ישר 2">
              <a:extLst>
                <a:ext uri="{FF2B5EF4-FFF2-40B4-BE49-F238E27FC236}">
                  <a16:creationId xmlns:a16="http://schemas.microsoft.com/office/drawing/2014/main" id="{0A768320-E37B-6195-A07E-26B67B29EED5}"/>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6A12DF81-AF18-761F-6EFD-5B8C5F2D3727}"/>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תיבת טקסט 6">
              <a:extLst>
                <a:ext uri="{FF2B5EF4-FFF2-40B4-BE49-F238E27FC236}">
                  <a16:creationId xmlns:a16="http://schemas.microsoft.com/office/drawing/2014/main" id="{CD0C2B47-3F55-1E21-45DC-CC49CF30C41A}"/>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8" name="מחבר ישר 7">
              <a:extLst>
                <a:ext uri="{FF2B5EF4-FFF2-40B4-BE49-F238E27FC236}">
                  <a16:creationId xmlns:a16="http://schemas.microsoft.com/office/drawing/2014/main" id="{BDE4EF2F-B8FE-D23B-F8BA-3B3862E858AC}"/>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5455258E-F8CD-8DE1-DBDD-3B28F11E9E47}"/>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8C5426A-492E-80C8-0B2C-04189180862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B62AF28-9B36-7B01-A046-5D7B2155450C}"/>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C4D113BD-2762-A78D-B1E0-A633FAD7B104}"/>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D6DF8252-0096-139C-3799-84892C502F61}"/>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51CC6082-6895-75CB-ED09-0AC079F9905F}"/>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541A2E0E-6E77-49DF-B179-00D0FFF9DEE4}"/>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39C4E45A-8BDC-2271-99F9-24FF1B0001E3}"/>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01E2239F-A276-AA93-58E4-4074482B86BE}"/>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C1DA0142-62D7-48EE-CB01-3EB8EE225D98}"/>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5E8A1D7A-A6A6-BB47-FAF5-E579DAED7451}"/>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49395C0D-F1A3-B021-5E17-F3826C6079B1}"/>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E8D70F30-9986-7E48-EDC6-F6FA1A7913B4}"/>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67FFDC0A-C305-0387-77AC-92F98B07A95C}"/>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03745C73-31A9-3971-7F8E-2FB3E954A023}"/>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D52C8CDE-2F02-ED2D-1812-36CA6F8C126E}"/>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3F9A6386-3F00-E819-4D75-785ED1BF7DAF}"/>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C6313154-4A41-7558-3F23-7CADAAB1745B}"/>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345C574C-637C-3741-E014-B94C36516F1F}"/>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תיבת טקסט 27">
              <a:extLst>
                <a:ext uri="{FF2B5EF4-FFF2-40B4-BE49-F238E27FC236}">
                  <a16:creationId xmlns:a16="http://schemas.microsoft.com/office/drawing/2014/main" id="{514D6843-F099-219B-918D-FC3D1270DDCD}"/>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29" name="תיבת טקסט 28">
              <a:extLst>
                <a:ext uri="{FF2B5EF4-FFF2-40B4-BE49-F238E27FC236}">
                  <a16:creationId xmlns:a16="http://schemas.microsoft.com/office/drawing/2014/main" id="{35E02B00-645F-D702-915E-E60188BE1078}"/>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30" name="תיבת טקסט 29">
              <a:extLst>
                <a:ext uri="{FF2B5EF4-FFF2-40B4-BE49-F238E27FC236}">
                  <a16:creationId xmlns:a16="http://schemas.microsoft.com/office/drawing/2014/main" id="{1D7029CA-4B90-6393-15C6-FD5659C41764}"/>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1" name="תיבת טקסט 30">
              <a:extLst>
                <a:ext uri="{FF2B5EF4-FFF2-40B4-BE49-F238E27FC236}">
                  <a16:creationId xmlns:a16="http://schemas.microsoft.com/office/drawing/2014/main" id="{61986847-CA10-4F9A-5EBE-DF18EB754779}"/>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2" name="תיבת טקסט 31">
              <a:extLst>
                <a:ext uri="{FF2B5EF4-FFF2-40B4-BE49-F238E27FC236}">
                  <a16:creationId xmlns:a16="http://schemas.microsoft.com/office/drawing/2014/main" id="{E043B9A9-7987-F1F6-B53D-BD27E60A34A6}"/>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3" name="תיבת טקסט 32">
              <a:extLst>
                <a:ext uri="{FF2B5EF4-FFF2-40B4-BE49-F238E27FC236}">
                  <a16:creationId xmlns:a16="http://schemas.microsoft.com/office/drawing/2014/main" id="{15B6590F-5350-E9B1-7DF4-55D1A81C33A5}"/>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34" name="תיבת טקסט 33">
              <a:extLst>
                <a:ext uri="{FF2B5EF4-FFF2-40B4-BE49-F238E27FC236}">
                  <a16:creationId xmlns:a16="http://schemas.microsoft.com/office/drawing/2014/main" id="{DB2844AB-44BE-FD90-B7EE-B9A47F30EA0E}"/>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35" name="תיבת טקסט 34">
              <a:extLst>
                <a:ext uri="{FF2B5EF4-FFF2-40B4-BE49-F238E27FC236}">
                  <a16:creationId xmlns:a16="http://schemas.microsoft.com/office/drawing/2014/main" id="{40913261-4141-2855-2296-A63911301FD2}"/>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36" name="תיבת טקסט 35">
              <a:extLst>
                <a:ext uri="{FF2B5EF4-FFF2-40B4-BE49-F238E27FC236}">
                  <a16:creationId xmlns:a16="http://schemas.microsoft.com/office/drawing/2014/main" id="{BE0F2307-515F-8CA5-807F-6C2E6EC0C0FC}"/>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37" name="תיבת טקסט 36">
              <a:extLst>
                <a:ext uri="{FF2B5EF4-FFF2-40B4-BE49-F238E27FC236}">
                  <a16:creationId xmlns:a16="http://schemas.microsoft.com/office/drawing/2014/main" id="{D83742E1-9F91-84D5-D3C3-598F58AF8C39}"/>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38" name="תיבת טקסט 37">
              <a:extLst>
                <a:ext uri="{FF2B5EF4-FFF2-40B4-BE49-F238E27FC236}">
                  <a16:creationId xmlns:a16="http://schemas.microsoft.com/office/drawing/2014/main" id="{39386387-38B5-190A-B818-8905086BDEAF}"/>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39" name="תיבת טקסט 38">
              <a:extLst>
                <a:ext uri="{FF2B5EF4-FFF2-40B4-BE49-F238E27FC236}">
                  <a16:creationId xmlns:a16="http://schemas.microsoft.com/office/drawing/2014/main" id="{6ADC7F9C-F5EA-B1E7-CB5C-9F900FD5C9C5}"/>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40" name="תיבת טקסט 39">
              <a:extLst>
                <a:ext uri="{FF2B5EF4-FFF2-40B4-BE49-F238E27FC236}">
                  <a16:creationId xmlns:a16="http://schemas.microsoft.com/office/drawing/2014/main" id="{2D94CD97-F50B-874A-D487-5D519F303762}"/>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1" name="תיבת טקסט 40">
              <a:extLst>
                <a:ext uri="{FF2B5EF4-FFF2-40B4-BE49-F238E27FC236}">
                  <a16:creationId xmlns:a16="http://schemas.microsoft.com/office/drawing/2014/main" id="{65417486-2105-4A96-938E-CAE1BD8276F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2" name="תיבת טקסט 41">
              <a:extLst>
                <a:ext uri="{FF2B5EF4-FFF2-40B4-BE49-F238E27FC236}">
                  <a16:creationId xmlns:a16="http://schemas.microsoft.com/office/drawing/2014/main" id="{354FC3F6-D7A2-DEA4-CC7B-78C9C9606D98}"/>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3" name="תיבת טקסט 42">
              <a:extLst>
                <a:ext uri="{FF2B5EF4-FFF2-40B4-BE49-F238E27FC236}">
                  <a16:creationId xmlns:a16="http://schemas.microsoft.com/office/drawing/2014/main" id="{CBA136AD-110A-4FEB-9C78-E640C7EC1D78}"/>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44" name="תיבת טקסט 43">
              <a:extLst>
                <a:ext uri="{FF2B5EF4-FFF2-40B4-BE49-F238E27FC236}">
                  <a16:creationId xmlns:a16="http://schemas.microsoft.com/office/drawing/2014/main" id="{34B01362-EAA8-E455-DFBF-A3E30C5239AB}"/>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45" name="תיבת טקסט 44">
              <a:extLst>
                <a:ext uri="{FF2B5EF4-FFF2-40B4-BE49-F238E27FC236}">
                  <a16:creationId xmlns:a16="http://schemas.microsoft.com/office/drawing/2014/main" id="{F165694D-A1C7-3EAB-2C3F-EA4F6A99B958}"/>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46" name="תיבת טקסט 45">
              <a:extLst>
                <a:ext uri="{FF2B5EF4-FFF2-40B4-BE49-F238E27FC236}">
                  <a16:creationId xmlns:a16="http://schemas.microsoft.com/office/drawing/2014/main" id="{E0411FF1-8839-20CD-3883-29D973633772}"/>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47" name="תיבת טקסט 46">
              <a:extLst>
                <a:ext uri="{FF2B5EF4-FFF2-40B4-BE49-F238E27FC236}">
                  <a16:creationId xmlns:a16="http://schemas.microsoft.com/office/drawing/2014/main" id="{2FB1A577-16B7-4B9F-50BE-181FCA1BB832}"/>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48" name="תיבת טקסט 47">
            <a:extLst>
              <a:ext uri="{FF2B5EF4-FFF2-40B4-BE49-F238E27FC236}">
                <a16:creationId xmlns:a16="http://schemas.microsoft.com/office/drawing/2014/main" id="{28FE2C56-03FF-6A0E-5FD8-E357663F2389}"/>
              </a:ext>
            </a:extLst>
          </p:cNvPr>
          <p:cNvSpPr txBox="1"/>
          <p:nvPr/>
        </p:nvSpPr>
        <p:spPr>
          <a:xfrm>
            <a:off x="7796242" y="131929"/>
            <a:ext cx="4219425" cy="954107"/>
          </a:xfrm>
          <a:prstGeom prst="rect">
            <a:avLst/>
          </a:prstGeom>
          <a:noFill/>
        </p:spPr>
        <p:txBody>
          <a:bodyPr wrap="none" rtlCol="1">
            <a:spAutoFit/>
          </a:bodyPr>
          <a:lstStyle/>
          <a:p>
            <a:r>
              <a:rPr lang="he-IL" sz="2800" dirty="0"/>
              <a:t>מַקְמוּ אֶת הַחִצִים לְפִי הַהַנְחָיוֹת.</a:t>
            </a:r>
          </a:p>
          <a:p>
            <a:r>
              <a:rPr lang="he-IL" sz="2800" dirty="0"/>
              <a:t>לִבְדִיקָה, לַחֲצוּ עַל כָּל חֵץ.</a:t>
            </a:r>
          </a:p>
        </p:txBody>
      </p:sp>
      <p:sp>
        <p:nvSpPr>
          <p:cNvPr id="52" name="חידה חץ כחול">
            <a:extLst>
              <a:ext uri="{FF2B5EF4-FFF2-40B4-BE49-F238E27FC236}">
                <a16:creationId xmlns:a16="http://schemas.microsoft.com/office/drawing/2014/main" id="{724A1FB7-787E-FAAD-7873-D36A2AB97AFA}"/>
              </a:ext>
            </a:extLst>
          </p:cNvPr>
          <p:cNvSpPr txBox="1"/>
          <p:nvPr/>
        </p:nvSpPr>
        <p:spPr>
          <a:xfrm>
            <a:off x="4285678" y="5721891"/>
            <a:ext cx="3773790" cy="954107"/>
          </a:xfrm>
          <a:prstGeom prst="rect">
            <a:avLst/>
          </a:prstGeom>
          <a:solidFill>
            <a:schemeClr val="accent1">
              <a:lumMod val="20000"/>
              <a:lumOff val="80000"/>
            </a:schemeClr>
          </a:solidFill>
        </p:spPr>
        <p:txBody>
          <a:bodyPr wrap="none" rtlCol="1">
            <a:spAutoFit/>
          </a:bodyPr>
          <a:lstStyle/>
          <a:p>
            <a:r>
              <a:rPr lang="he-IL" sz="2800" dirty="0"/>
              <a:t>מַקְמוּ אֶת הַחֵץ הַכָּחֹל </a:t>
            </a:r>
            <a:br>
              <a:rPr lang="he-IL" sz="2800" dirty="0"/>
            </a:br>
            <a:r>
              <a:rPr lang="he-IL" sz="2800" dirty="0"/>
              <a:t>מוּל מִסְפָּר שֶגָדוֹל בְּ־1 מִ־19.</a:t>
            </a:r>
          </a:p>
        </p:txBody>
      </p:sp>
      <p:sp>
        <p:nvSpPr>
          <p:cNvPr id="56" name="חידה חץ אדום">
            <a:extLst>
              <a:ext uri="{FF2B5EF4-FFF2-40B4-BE49-F238E27FC236}">
                <a16:creationId xmlns:a16="http://schemas.microsoft.com/office/drawing/2014/main" id="{5E1F0111-5CBB-680B-4AB5-FCA00A232F04}"/>
              </a:ext>
            </a:extLst>
          </p:cNvPr>
          <p:cNvSpPr txBox="1"/>
          <p:nvPr/>
        </p:nvSpPr>
        <p:spPr>
          <a:xfrm>
            <a:off x="3403225" y="5721891"/>
            <a:ext cx="5538696" cy="954107"/>
          </a:xfrm>
          <a:prstGeom prst="rect">
            <a:avLst/>
          </a:prstGeom>
          <a:solidFill>
            <a:srgbClr val="FF0000">
              <a:alpha val="50196"/>
            </a:srgbClr>
          </a:solidFill>
        </p:spPr>
        <p:txBody>
          <a:bodyPr wrap="none" rtlCol="1">
            <a:spAutoFit/>
          </a:bodyPr>
          <a:lstStyle/>
          <a:p>
            <a:r>
              <a:rPr lang="he-IL" sz="2800" dirty="0"/>
              <a:t>צַעֲדוּ מֵהַחֵץ הַכָּחֹל 4 צְעָדִים אָחוֹרָה</a:t>
            </a:r>
          </a:p>
          <a:p>
            <a:r>
              <a:rPr lang="he-IL" sz="2800" dirty="0"/>
              <a:t>וְהַצְמִידוּ אֶת הַחֵץ הָאָדֹם לַמִסְפָּר הַמַתְאִים.</a:t>
            </a:r>
          </a:p>
        </p:txBody>
      </p:sp>
      <p:sp>
        <p:nvSpPr>
          <p:cNvPr id="60" name="חידה חץ ירוק">
            <a:extLst>
              <a:ext uri="{FF2B5EF4-FFF2-40B4-BE49-F238E27FC236}">
                <a16:creationId xmlns:a16="http://schemas.microsoft.com/office/drawing/2014/main" id="{0699FAD2-1DB1-5AC5-60D9-8E2722173C51}"/>
              </a:ext>
            </a:extLst>
          </p:cNvPr>
          <p:cNvSpPr txBox="1"/>
          <p:nvPr/>
        </p:nvSpPr>
        <p:spPr>
          <a:xfrm>
            <a:off x="3468948" y="5721891"/>
            <a:ext cx="5407250" cy="954107"/>
          </a:xfrm>
          <a:prstGeom prst="rect">
            <a:avLst/>
          </a:prstGeom>
          <a:solidFill>
            <a:srgbClr val="70AD47">
              <a:alpha val="50196"/>
            </a:srgbClr>
          </a:solidFill>
        </p:spPr>
        <p:txBody>
          <a:bodyPr wrap="none" rtlCol="1">
            <a:spAutoFit/>
          </a:bodyPr>
          <a:lstStyle/>
          <a:p>
            <a:r>
              <a:rPr lang="he-IL" sz="2800" dirty="0"/>
              <a:t>צַעֲדוּ מֵהַחֵץ הָאָדֹם 6 צְעָדִים אָחוֹרָה</a:t>
            </a:r>
          </a:p>
          <a:p>
            <a:r>
              <a:rPr lang="he-IL" sz="2800" dirty="0"/>
              <a:t>וְהַצְמִידוּ אֶת הַחֵץ הַיָרֹק לַמִסְפָּר הַמַתְאִים.</a:t>
            </a:r>
          </a:p>
        </p:txBody>
      </p:sp>
      <p:sp>
        <p:nvSpPr>
          <p:cNvPr id="64" name="חידה חץ כתום">
            <a:extLst>
              <a:ext uri="{FF2B5EF4-FFF2-40B4-BE49-F238E27FC236}">
                <a16:creationId xmlns:a16="http://schemas.microsoft.com/office/drawing/2014/main" id="{EEF473D3-86F5-38C0-B369-B5740EC3C763}"/>
              </a:ext>
            </a:extLst>
          </p:cNvPr>
          <p:cNvSpPr txBox="1"/>
          <p:nvPr/>
        </p:nvSpPr>
        <p:spPr>
          <a:xfrm>
            <a:off x="3385592" y="5721891"/>
            <a:ext cx="5573963" cy="954107"/>
          </a:xfrm>
          <a:prstGeom prst="rect">
            <a:avLst/>
          </a:prstGeom>
          <a:solidFill>
            <a:srgbClr val="ED7D31">
              <a:alpha val="50196"/>
            </a:srgbClr>
          </a:solidFill>
        </p:spPr>
        <p:txBody>
          <a:bodyPr wrap="none" rtlCol="1">
            <a:spAutoFit/>
          </a:bodyPr>
          <a:lstStyle/>
          <a:p>
            <a:r>
              <a:rPr lang="he-IL" sz="2800" dirty="0"/>
              <a:t>צַעֲדוּ מֵהַחֵץ הַיָרֹק 7 צְעָדִים אָחוֹרָה</a:t>
            </a:r>
          </a:p>
          <a:p>
            <a:r>
              <a:rPr lang="he-IL" sz="2800" dirty="0"/>
              <a:t>וְהַצְמִידוּ אֶת הַחֵץ הַכָּתֹם לַמִסְפָּר הַמַתְאִים.</a:t>
            </a:r>
          </a:p>
        </p:txBody>
      </p:sp>
      <p:sp>
        <p:nvSpPr>
          <p:cNvPr id="4" name="חץ כחול">
            <a:extLst>
              <a:ext uri="{FF2B5EF4-FFF2-40B4-BE49-F238E27FC236}">
                <a16:creationId xmlns:a16="http://schemas.microsoft.com/office/drawing/2014/main" id="{30B0B31A-7C7E-BB3D-9280-4B81750CED69}"/>
              </a:ext>
            </a:extLst>
          </p:cNvPr>
          <p:cNvSpPr/>
          <p:nvPr/>
        </p:nvSpPr>
        <p:spPr>
          <a:xfrm>
            <a:off x="663893" y="4627827"/>
            <a:ext cx="616658" cy="98847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חץ כתום">
            <a:extLst>
              <a:ext uri="{FF2B5EF4-FFF2-40B4-BE49-F238E27FC236}">
                <a16:creationId xmlns:a16="http://schemas.microsoft.com/office/drawing/2014/main" id="{5C804DA8-4C0F-EBAD-A2AF-A085D6C81D2F}"/>
              </a:ext>
            </a:extLst>
          </p:cNvPr>
          <p:cNvSpPr/>
          <p:nvPr/>
        </p:nvSpPr>
        <p:spPr>
          <a:xfrm>
            <a:off x="3897907" y="4627827"/>
            <a:ext cx="616658" cy="988479"/>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חץ ירוק">
            <a:extLst>
              <a:ext uri="{FF2B5EF4-FFF2-40B4-BE49-F238E27FC236}">
                <a16:creationId xmlns:a16="http://schemas.microsoft.com/office/drawing/2014/main" id="{1ED047F0-25AA-7814-0E9B-BBD9611E0D4C}"/>
              </a:ext>
            </a:extLst>
          </p:cNvPr>
          <p:cNvSpPr/>
          <p:nvPr/>
        </p:nvSpPr>
        <p:spPr>
          <a:xfrm>
            <a:off x="10365935" y="4627827"/>
            <a:ext cx="616658" cy="988479"/>
          </a:xfrm>
          <a:prstGeom prst="down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חץ אדום">
            <a:extLst>
              <a:ext uri="{FF2B5EF4-FFF2-40B4-BE49-F238E27FC236}">
                <a16:creationId xmlns:a16="http://schemas.microsoft.com/office/drawing/2014/main" id="{AF25706C-13AA-75D4-9F6A-B05FB4C88AFC}"/>
              </a:ext>
            </a:extLst>
          </p:cNvPr>
          <p:cNvSpPr/>
          <p:nvPr/>
        </p:nvSpPr>
        <p:spPr>
          <a:xfrm>
            <a:off x="7131921" y="4627827"/>
            <a:ext cx="616658" cy="988479"/>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148822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5E-6 7.40741E-7 L 0.86849 -0.40185 " pathEditMode="relative" rAng="0" ptsTypes="AA">
                                      <p:cBhvr>
                                        <p:cTn id="6" dur="2000" fill="hold"/>
                                        <p:tgtEl>
                                          <p:spTgt spid="4"/>
                                        </p:tgtEl>
                                        <p:attrNameLst>
                                          <p:attrName>ppt_x</p:attrName>
                                          <p:attrName>ppt_y</p:attrName>
                                        </p:attrNameLst>
                                      </p:cBhvr>
                                      <p:rCtr x="43424" y="-20093"/>
                                    </p:animMotion>
                                  </p:childTnLst>
                                </p:cTn>
                              </p:par>
                            </p:childTnLst>
                          </p:cTn>
                        </p:par>
                        <p:par>
                          <p:cTn id="7" fill="hold">
                            <p:stCondLst>
                              <p:cond delay="2000"/>
                            </p:stCondLst>
                            <p:childTnLst>
                              <p:par>
                                <p:cTn id="8" presetID="1" presetClass="exit" presetSubtype="0" fill="hold" grpId="0" nodeType="afterEffect">
                                  <p:stCondLst>
                                    <p:cond delay="0"/>
                                  </p:stCondLst>
                                  <p:childTnLst>
                                    <p:set>
                                      <p:cBhvr>
                                        <p:cTn id="9" dur="1" fill="hold">
                                          <p:stCondLst>
                                            <p:cond delay="0"/>
                                          </p:stCondLst>
                                        </p:cTn>
                                        <p:tgtEl>
                                          <p:spTgt spid="5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3" restart="whenNotActive" fill="hold" evtFilter="cancelBubble" nodeType="interactiveSeq">
                <p:stCondLst>
                  <p:cond evt="onClick" delay="0">
                    <p:tgtEl>
                      <p:spTgt spid="67"/>
                    </p:tgtEl>
                  </p:cond>
                </p:stCondLst>
                <p:endSync evt="end" delay="0">
                  <p:rtn val="all"/>
                </p:endSync>
                <p:childTnLst>
                  <p:par>
                    <p:cTn id="14" fill="hold">
                      <p:stCondLst>
                        <p:cond delay="0"/>
                      </p:stCondLst>
                      <p:childTnLst>
                        <p:par>
                          <p:cTn id="15" fill="hold">
                            <p:stCondLst>
                              <p:cond delay="0"/>
                            </p:stCondLst>
                            <p:childTnLst>
                              <p:par>
                                <p:cTn id="16" presetID="42" presetClass="path" presetSubtype="0" accel="50000" decel="50000" fill="hold" grpId="0" nodeType="withEffect">
                                  <p:stCondLst>
                                    <p:cond delay="0"/>
                                  </p:stCondLst>
                                  <p:childTnLst>
                                    <p:animMotion origin="layout" path="M 3.54167E-6 7.40741E-7 L 0.15638 -0.4037 " pathEditMode="relative" rAng="0" ptsTypes="AA">
                                      <p:cBhvr>
                                        <p:cTn id="17" dur="2000" fill="hold"/>
                                        <p:tgtEl>
                                          <p:spTgt spid="67"/>
                                        </p:tgtEl>
                                        <p:attrNameLst>
                                          <p:attrName>ppt_x</p:attrName>
                                          <p:attrName>ppt_y</p:attrName>
                                        </p:attrNameLst>
                                      </p:cBhvr>
                                      <p:rCtr x="7813" y="-20185"/>
                                    </p:animMotion>
                                  </p:childTnLst>
                                </p:cTn>
                              </p:par>
                            </p:childTnLst>
                          </p:cTn>
                        </p:par>
                        <p:par>
                          <p:cTn id="18" fill="hold">
                            <p:stCondLst>
                              <p:cond delay="2000"/>
                            </p:stCondLst>
                            <p:childTnLst>
                              <p:par>
                                <p:cTn id="19" presetID="1" presetClass="exit" presetSubtype="0" fill="hold" grpId="1" nodeType="afterEffect">
                                  <p:stCondLst>
                                    <p:cond delay="0"/>
                                  </p:stCondLst>
                                  <p:childTnLst>
                                    <p:set>
                                      <p:cBhvr>
                                        <p:cTn id="20" dur="1" fill="hold">
                                          <p:stCondLst>
                                            <p:cond delay="0"/>
                                          </p:stCondLst>
                                        </p:cTn>
                                        <p:tgtEl>
                                          <p:spTgt spid="56"/>
                                        </p:tgtEl>
                                        <p:attrNameLst>
                                          <p:attrName>style.visibility</p:attrName>
                                        </p:attrNameLst>
                                      </p:cBhvr>
                                      <p:to>
                                        <p:strVal val="hidden"/>
                                      </p:to>
                                    </p:se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67"/>
                  </p:tgtEl>
                </p:cond>
              </p:nextCondLst>
            </p:seq>
            <p:seq concurrent="1" nextAc="seek">
              <p:cTn id="24" restart="whenNotActive" fill="hold" evtFilter="cancelBubble" nodeType="interactiveSeq">
                <p:stCondLst>
                  <p:cond evt="onClick" delay="0">
                    <p:tgtEl>
                      <p:spTgt spid="66"/>
                    </p:tgtEl>
                  </p:cond>
                </p:stCondLst>
                <p:endSync evt="end" delay="0">
                  <p:rtn val="all"/>
                </p:endSync>
                <p:childTnLst>
                  <p:par>
                    <p:cTn id="25" fill="hold">
                      <p:stCondLst>
                        <p:cond delay="0"/>
                      </p:stCondLst>
                      <p:childTnLst>
                        <p:par>
                          <p:cTn id="26" fill="hold">
                            <p:stCondLst>
                              <p:cond delay="0"/>
                            </p:stCondLst>
                            <p:childTnLst>
                              <p:par>
                                <p:cTn id="27" presetID="42" presetClass="path" presetSubtype="0" accel="50000" decel="50000" fill="hold" grpId="0" nodeType="withEffect">
                                  <p:stCondLst>
                                    <p:cond delay="0"/>
                                  </p:stCondLst>
                                  <p:childTnLst>
                                    <p:animMotion origin="layout" path="M -8.33333E-7 7.40741E-7 L -0.38437 -0.40486 " pathEditMode="relative" rAng="0" ptsTypes="AA">
                                      <p:cBhvr>
                                        <p:cTn id="28" dur="2000" fill="hold"/>
                                        <p:tgtEl>
                                          <p:spTgt spid="66"/>
                                        </p:tgtEl>
                                        <p:attrNameLst>
                                          <p:attrName>ppt_x</p:attrName>
                                          <p:attrName>ppt_y</p:attrName>
                                        </p:attrNameLst>
                                      </p:cBhvr>
                                      <p:rCtr x="-19219" y="-20255"/>
                                    </p:animMotion>
                                  </p:childTnLst>
                                </p:cTn>
                              </p:par>
                            </p:childTnLst>
                          </p:cTn>
                        </p:par>
                        <p:par>
                          <p:cTn id="29" fill="hold">
                            <p:stCondLst>
                              <p:cond delay="2000"/>
                            </p:stCondLst>
                            <p:childTnLst>
                              <p:par>
                                <p:cTn id="30" presetID="1" presetClass="exit" presetSubtype="0" fill="hold" grpId="1" nodeType="afterEffect">
                                  <p:stCondLst>
                                    <p:cond delay="0"/>
                                  </p:stCondLst>
                                  <p:childTnLst>
                                    <p:set>
                                      <p:cBhvr>
                                        <p:cTn id="31" dur="1" fill="hold">
                                          <p:stCondLst>
                                            <p:cond delay="0"/>
                                          </p:stCondLst>
                                        </p:cTn>
                                        <p:tgtEl>
                                          <p:spTgt spid="60"/>
                                        </p:tgtEl>
                                        <p:attrNameLst>
                                          <p:attrName>style.visibility</p:attrName>
                                        </p:attrNameLst>
                                      </p:cBhvr>
                                      <p:to>
                                        <p:strVal val="hidden"/>
                                      </p:to>
                                    </p:set>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childTnLst>
              </p:cTn>
              <p:nextCondLst>
                <p:cond evt="onClick" delay="0">
                  <p:tgtEl>
                    <p:spTgt spid="66"/>
                  </p:tgtEl>
                </p:cond>
              </p:nextCondLst>
            </p:seq>
            <p:seq concurrent="1" nextAc="seek">
              <p:cTn id="35" restart="whenNotActive" fill="hold" evtFilter="cancelBubble" nodeType="interactiveSeq">
                <p:stCondLst>
                  <p:cond evt="onClick" delay="0">
                    <p:tgtEl>
                      <p:spTgt spid="5"/>
                    </p:tgtEl>
                  </p:cond>
                </p:stCondLst>
                <p:endSync evt="end" delay="0">
                  <p:rtn val="all"/>
                </p:endSync>
                <p:childTnLst>
                  <p:par>
                    <p:cTn id="36" fill="hold">
                      <p:stCondLst>
                        <p:cond delay="0"/>
                      </p:stCondLst>
                      <p:childTnLst>
                        <p:par>
                          <p:cTn id="37" fill="hold">
                            <p:stCondLst>
                              <p:cond delay="0"/>
                            </p:stCondLst>
                            <p:childTnLst>
                              <p:par>
                                <p:cTn id="38" presetID="42" presetClass="path" presetSubtype="0" accel="50000" decel="50000" fill="hold" grpId="0" nodeType="withEffect">
                                  <p:stCondLst>
                                    <p:cond delay="0"/>
                                  </p:stCondLst>
                                  <p:childTnLst>
                                    <p:animMotion origin="layout" path="M -1.875E-6 7.40741E-7 L -0.16732 -0.40232 " pathEditMode="relative" rAng="0" ptsTypes="AA">
                                      <p:cBhvr>
                                        <p:cTn id="39" dur="2000" fill="hold"/>
                                        <p:tgtEl>
                                          <p:spTgt spid="5"/>
                                        </p:tgtEl>
                                        <p:attrNameLst>
                                          <p:attrName>ppt_x</p:attrName>
                                          <p:attrName>ppt_y</p:attrName>
                                        </p:attrNameLst>
                                      </p:cBhvr>
                                      <p:rCtr x="-8372" y="-20116"/>
                                    </p:animMotion>
                                  </p:childTnLst>
                                </p:cTn>
                              </p:par>
                            </p:childTnLst>
                          </p:cTn>
                        </p:par>
                        <p:par>
                          <p:cTn id="40" fill="hold">
                            <p:stCondLst>
                              <p:cond delay="2000"/>
                            </p:stCondLst>
                            <p:childTnLst>
                              <p:par>
                                <p:cTn id="41" presetID="1" presetClass="exit" presetSubtype="0" fill="hold" grpId="1" nodeType="afterEffect">
                                  <p:stCondLst>
                                    <p:cond delay="0"/>
                                  </p:stCondLst>
                                  <p:childTnLst>
                                    <p:set>
                                      <p:cBhvr>
                                        <p:cTn id="42"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52" grpId="0" animBg="1"/>
      <p:bldP spid="56" grpId="0" animBg="1"/>
      <p:bldP spid="56" grpId="1" animBg="1"/>
      <p:bldP spid="60" grpId="0" animBg="1"/>
      <p:bldP spid="60" grpId="1" animBg="1"/>
      <p:bldP spid="64" grpId="0" animBg="1"/>
      <p:bldP spid="64" grpId="1" animBg="1"/>
      <p:bldP spid="4" grpId="0" animBg="1"/>
      <p:bldP spid="5" grpId="0" animBg="1"/>
      <p:bldP spid="66" grpId="0" animBg="1"/>
      <p:bldP spid="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תיבת טקסט 8">
            <a:extLst>
              <a:ext uri="{FF2B5EF4-FFF2-40B4-BE49-F238E27FC236}">
                <a16:creationId xmlns:a16="http://schemas.microsoft.com/office/drawing/2014/main" id="{4ED85AF4-9798-4577-9ACD-D02003864C6B}"/>
              </a:ext>
            </a:extLst>
          </p:cNvPr>
          <p:cNvSpPr txBox="1"/>
          <p:nvPr/>
        </p:nvSpPr>
        <p:spPr>
          <a:xfrm>
            <a:off x="4363328" y="133789"/>
            <a:ext cx="7731008" cy="954107"/>
          </a:xfrm>
          <a:prstGeom prst="rect">
            <a:avLst/>
          </a:prstGeom>
          <a:noFill/>
        </p:spPr>
        <p:txBody>
          <a:bodyPr wrap="square" rtlCol="1">
            <a:spAutoFit/>
          </a:bodyPr>
          <a:lstStyle/>
          <a:p>
            <a:r>
              <a:rPr lang="he-IL" sz="2800" dirty="0"/>
              <a:t>מִצְאוּ רֶצֶף שֶל 4 מִסְפָּרִים שֶכּוֹלֵל אֶת הַמִסְפָּר </a:t>
            </a:r>
            <a:r>
              <a:rPr lang="he-IL" sz="2800" b="1" dirty="0"/>
              <a:t>7</a:t>
            </a:r>
            <a:r>
              <a:rPr lang="he-IL" sz="2800" dirty="0"/>
              <a:t>.</a:t>
            </a:r>
          </a:p>
          <a:p>
            <a:r>
              <a:rPr lang="he-IL" sz="2800" dirty="0"/>
              <a:t>כַּמָה רְצָפִים מְצָאתֶם?</a:t>
            </a:r>
          </a:p>
        </p:txBody>
      </p:sp>
      <p:grpSp>
        <p:nvGrpSpPr>
          <p:cNvPr id="2" name="קבוצה 1">
            <a:extLst>
              <a:ext uri="{FF2B5EF4-FFF2-40B4-BE49-F238E27FC236}">
                <a16:creationId xmlns:a16="http://schemas.microsoft.com/office/drawing/2014/main" id="{C58880E9-B3B2-4446-9FC5-DB20C6146163}"/>
              </a:ext>
            </a:extLst>
          </p:cNvPr>
          <p:cNvGrpSpPr/>
          <p:nvPr/>
        </p:nvGrpSpPr>
        <p:grpSpPr>
          <a:xfrm>
            <a:off x="38100" y="1519157"/>
            <a:ext cx="12115800" cy="529229"/>
            <a:chOff x="992113" y="1506583"/>
            <a:chExt cx="11094859" cy="529229"/>
          </a:xfrm>
          <a:noFill/>
        </p:grpSpPr>
        <p:sp>
          <p:nvSpPr>
            <p:cNvPr id="11" name="תיבת טקסט 10">
              <a:extLst>
                <a:ext uri="{FF2B5EF4-FFF2-40B4-BE49-F238E27FC236}">
                  <a16:creationId xmlns:a16="http://schemas.microsoft.com/office/drawing/2014/main" id="{A9199CCC-8951-4D94-BF9B-7BD8A49B4D05}"/>
                </a:ext>
              </a:extLst>
            </p:cNvPr>
            <p:cNvSpPr txBox="1"/>
            <p:nvPr/>
          </p:nvSpPr>
          <p:spPr>
            <a:xfrm>
              <a:off x="992113" y="1517337"/>
              <a:ext cx="374468" cy="461665"/>
            </a:xfrm>
            <a:custGeom>
              <a:avLst/>
              <a:gdLst>
                <a:gd name="connsiteX0" fmla="*/ 0 w 374468"/>
                <a:gd name="connsiteY0" fmla="*/ 0 h 461665"/>
                <a:gd name="connsiteX1" fmla="*/ 374468 w 374468"/>
                <a:gd name="connsiteY1" fmla="*/ 0 h 461665"/>
                <a:gd name="connsiteX2" fmla="*/ 374468 w 374468"/>
                <a:gd name="connsiteY2" fmla="*/ 461665 h 461665"/>
                <a:gd name="connsiteX3" fmla="*/ 0 w 374468"/>
                <a:gd name="connsiteY3" fmla="*/ 461665 h 461665"/>
                <a:gd name="connsiteX4" fmla="*/ 0 w 374468"/>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 h="461665" fill="none" extrusionOk="0">
                  <a:moveTo>
                    <a:pt x="0" y="0"/>
                  </a:moveTo>
                  <a:cubicBezTo>
                    <a:pt x="171997" y="-17291"/>
                    <a:pt x="263301" y="1127"/>
                    <a:pt x="374468" y="0"/>
                  </a:cubicBezTo>
                  <a:cubicBezTo>
                    <a:pt x="370954" y="176138"/>
                    <a:pt x="354875" y="395002"/>
                    <a:pt x="374468" y="461665"/>
                  </a:cubicBezTo>
                  <a:cubicBezTo>
                    <a:pt x="204983" y="467240"/>
                    <a:pt x="159930" y="465340"/>
                    <a:pt x="0" y="461665"/>
                  </a:cubicBezTo>
                  <a:cubicBezTo>
                    <a:pt x="19105" y="264095"/>
                    <a:pt x="9215" y="187281"/>
                    <a:pt x="0" y="0"/>
                  </a:cubicBezTo>
                  <a:close/>
                </a:path>
                <a:path w="374468" h="461665" stroke="0" extrusionOk="0">
                  <a:moveTo>
                    <a:pt x="0" y="0"/>
                  </a:moveTo>
                  <a:cubicBezTo>
                    <a:pt x="65357" y="-19369"/>
                    <a:pt x="203771" y="1519"/>
                    <a:pt x="374468" y="0"/>
                  </a:cubicBezTo>
                  <a:cubicBezTo>
                    <a:pt x="370718" y="85123"/>
                    <a:pt x="379527" y="268478"/>
                    <a:pt x="374468" y="461665"/>
                  </a:cubicBezTo>
                  <a:cubicBezTo>
                    <a:pt x="204185" y="455843"/>
                    <a:pt x="172434" y="488038"/>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a:t>
              </a:r>
              <a:endParaRPr lang="he-IL" sz="2400" dirty="0"/>
            </a:p>
          </p:txBody>
        </p:sp>
        <p:sp>
          <p:nvSpPr>
            <p:cNvPr id="12" name="תיבת טקסט 11">
              <a:extLst>
                <a:ext uri="{FF2B5EF4-FFF2-40B4-BE49-F238E27FC236}">
                  <a16:creationId xmlns:a16="http://schemas.microsoft.com/office/drawing/2014/main" id="{E96E62B2-6EA5-4051-BD2C-93D32D4AD8FE}"/>
                </a:ext>
              </a:extLst>
            </p:cNvPr>
            <p:cNvSpPr txBox="1"/>
            <p:nvPr/>
          </p:nvSpPr>
          <p:spPr>
            <a:xfrm>
              <a:off x="1506248" y="1526044"/>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a:t>
              </a:r>
              <a:endParaRPr lang="he-IL" sz="2400" dirty="0"/>
            </a:p>
          </p:txBody>
        </p:sp>
        <p:sp>
          <p:nvSpPr>
            <p:cNvPr id="13" name="תיבת טקסט 12">
              <a:extLst>
                <a:ext uri="{FF2B5EF4-FFF2-40B4-BE49-F238E27FC236}">
                  <a16:creationId xmlns:a16="http://schemas.microsoft.com/office/drawing/2014/main" id="{F7BC3051-E16A-46BB-A577-47E08EE16849}"/>
                </a:ext>
              </a:extLst>
            </p:cNvPr>
            <p:cNvSpPr txBox="1"/>
            <p:nvPr/>
          </p:nvSpPr>
          <p:spPr>
            <a:xfrm>
              <a:off x="20195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3</a:t>
              </a:r>
              <a:endParaRPr lang="he-IL" sz="2400" dirty="0"/>
            </a:p>
          </p:txBody>
        </p:sp>
        <p:sp>
          <p:nvSpPr>
            <p:cNvPr id="14" name="תיבת טקסט 13">
              <a:extLst>
                <a:ext uri="{FF2B5EF4-FFF2-40B4-BE49-F238E27FC236}">
                  <a16:creationId xmlns:a16="http://schemas.microsoft.com/office/drawing/2014/main" id="{BE419AA1-D317-4C55-8F4F-FD38EAA124C2}"/>
                </a:ext>
              </a:extLst>
            </p:cNvPr>
            <p:cNvSpPr txBox="1"/>
            <p:nvPr/>
          </p:nvSpPr>
          <p:spPr>
            <a:xfrm>
              <a:off x="2613451" y="153475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4</a:t>
              </a:r>
              <a:endParaRPr lang="he-IL" sz="2400" dirty="0"/>
            </a:p>
          </p:txBody>
        </p:sp>
        <p:sp>
          <p:nvSpPr>
            <p:cNvPr id="15" name="תיבת טקסט 14">
              <a:extLst>
                <a:ext uri="{FF2B5EF4-FFF2-40B4-BE49-F238E27FC236}">
                  <a16:creationId xmlns:a16="http://schemas.microsoft.com/office/drawing/2014/main" id="{AD9F27B5-E68A-4392-9FF8-58A24617FACB}"/>
                </a:ext>
              </a:extLst>
            </p:cNvPr>
            <p:cNvSpPr txBox="1"/>
            <p:nvPr/>
          </p:nvSpPr>
          <p:spPr>
            <a:xfrm>
              <a:off x="3143777" y="1524000"/>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5</a:t>
              </a:r>
              <a:endParaRPr lang="he-IL" sz="2400" dirty="0"/>
            </a:p>
          </p:txBody>
        </p:sp>
        <p:sp>
          <p:nvSpPr>
            <p:cNvPr id="16" name="תיבת טקסט 15">
              <a:extLst>
                <a:ext uri="{FF2B5EF4-FFF2-40B4-BE49-F238E27FC236}">
                  <a16:creationId xmlns:a16="http://schemas.microsoft.com/office/drawing/2014/main" id="{512F482F-136A-4F5B-A529-AC91D674C391}"/>
                </a:ext>
              </a:extLst>
            </p:cNvPr>
            <p:cNvSpPr txBox="1"/>
            <p:nvPr/>
          </p:nvSpPr>
          <p:spPr>
            <a:xfrm>
              <a:off x="3691757"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6</a:t>
              </a:r>
              <a:endParaRPr lang="he-IL" sz="2400" dirty="0"/>
            </a:p>
          </p:txBody>
        </p:sp>
        <p:sp>
          <p:nvSpPr>
            <p:cNvPr id="17" name="תיבת טקסט 16">
              <a:extLst>
                <a:ext uri="{FF2B5EF4-FFF2-40B4-BE49-F238E27FC236}">
                  <a16:creationId xmlns:a16="http://schemas.microsoft.com/office/drawing/2014/main" id="{C3F429FB-47E9-429A-AA71-AA889B6E5B85}"/>
                </a:ext>
              </a:extLst>
            </p:cNvPr>
            <p:cNvSpPr txBox="1"/>
            <p:nvPr/>
          </p:nvSpPr>
          <p:spPr>
            <a:xfrm>
              <a:off x="4285668" y="150658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7</a:t>
              </a:r>
              <a:endParaRPr lang="he-IL" sz="2400" dirty="0"/>
            </a:p>
          </p:txBody>
        </p:sp>
        <p:sp>
          <p:nvSpPr>
            <p:cNvPr id="18" name="תיבת טקסט 17">
              <a:extLst>
                <a:ext uri="{FF2B5EF4-FFF2-40B4-BE49-F238E27FC236}">
                  <a16:creationId xmlns:a16="http://schemas.microsoft.com/office/drawing/2014/main" id="{39F9C325-B6FC-4581-B411-BD2EAEEDEFE6}"/>
                </a:ext>
              </a:extLst>
            </p:cNvPr>
            <p:cNvSpPr txBox="1"/>
            <p:nvPr/>
          </p:nvSpPr>
          <p:spPr>
            <a:xfrm>
              <a:off x="4843314"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8</a:t>
              </a:r>
              <a:endParaRPr lang="he-IL" sz="2400" dirty="0"/>
            </a:p>
          </p:txBody>
        </p:sp>
        <p:sp>
          <p:nvSpPr>
            <p:cNvPr id="19" name="תיבת טקסט 18">
              <a:extLst>
                <a:ext uri="{FF2B5EF4-FFF2-40B4-BE49-F238E27FC236}">
                  <a16:creationId xmlns:a16="http://schemas.microsoft.com/office/drawing/2014/main" id="{9B4CDB26-C8E6-4E51-A6D0-80BB3D146382}"/>
                </a:ext>
              </a:extLst>
            </p:cNvPr>
            <p:cNvSpPr txBox="1"/>
            <p:nvPr/>
          </p:nvSpPr>
          <p:spPr>
            <a:xfrm>
              <a:off x="53659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9</a:t>
              </a:r>
              <a:endParaRPr lang="he-IL" sz="2400" dirty="0"/>
            </a:p>
          </p:txBody>
        </p:sp>
        <p:sp>
          <p:nvSpPr>
            <p:cNvPr id="20" name="תיבת טקסט 19">
              <a:extLst>
                <a:ext uri="{FF2B5EF4-FFF2-40B4-BE49-F238E27FC236}">
                  <a16:creationId xmlns:a16="http://schemas.microsoft.com/office/drawing/2014/main" id="{B41242E5-9971-4B12-957D-597B4FF9BF42}"/>
                </a:ext>
              </a:extLst>
            </p:cNvPr>
            <p:cNvSpPr txBox="1"/>
            <p:nvPr/>
          </p:nvSpPr>
          <p:spPr>
            <a:xfrm>
              <a:off x="5909438" y="1517336"/>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10</a:t>
              </a:r>
              <a:endParaRPr lang="he-IL" sz="2400" dirty="0"/>
            </a:p>
          </p:txBody>
        </p:sp>
        <p:sp>
          <p:nvSpPr>
            <p:cNvPr id="21" name="תיבת טקסט 20">
              <a:extLst>
                <a:ext uri="{FF2B5EF4-FFF2-40B4-BE49-F238E27FC236}">
                  <a16:creationId xmlns:a16="http://schemas.microsoft.com/office/drawing/2014/main" id="{D7331C77-A6FB-4FA2-AEAF-26B8A3E291BC}"/>
                </a:ext>
              </a:extLst>
            </p:cNvPr>
            <p:cNvSpPr txBox="1"/>
            <p:nvPr/>
          </p:nvSpPr>
          <p:spPr>
            <a:xfrm>
              <a:off x="6460243" y="1534753"/>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11</a:t>
              </a:r>
              <a:endParaRPr lang="he-IL" sz="2400" dirty="0"/>
            </a:p>
          </p:txBody>
        </p:sp>
        <p:sp>
          <p:nvSpPr>
            <p:cNvPr id="22" name="תיבת טקסט 21">
              <a:extLst>
                <a:ext uri="{FF2B5EF4-FFF2-40B4-BE49-F238E27FC236}">
                  <a16:creationId xmlns:a16="http://schemas.microsoft.com/office/drawing/2014/main" id="{9A8AD900-AC3E-4DB1-AF06-D2FD3E83A5D7}"/>
                </a:ext>
              </a:extLst>
            </p:cNvPr>
            <p:cNvSpPr txBox="1"/>
            <p:nvPr/>
          </p:nvSpPr>
          <p:spPr>
            <a:xfrm>
              <a:off x="7059336"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12</a:t>
              </a:r>
              <a:endParaRPr lang="he-IL" sz="2400" dirty="0"/>
            </a:p>
          </p:txBody>
        </p:sp>
        <p:sp>
          <p:nvSpPr>
            <p:cNvPr id="23" name="תיבת טקסט 22">
              <a:extLst>
                <a:ext uri="{FF2B5EF4-FFF2-40B4-BE49-F238E27FC236}">
                  <a16:creationId xmlns:a16="http://schemas.microsoft.com/office/drawing/2014/main" id="{2F247D3F-21AD-42FB-816A-4606FBFD8041}"/>
                </a:ext>
              </a:extLst>
            </p:cNvPr>
            <p:cNvSpPr txBox="1"/>
            <p:nvPr/>
          </p:nvSpPr>
          <p:spPr>
            <a:xfrm>
              <a:off x="7581135"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13</a:t>
              </a:r>
              <a:endParaRPr lang="he-IL" sz="2400" dirty="0"/>
            </a:p>
          </p:txBody>
        </p:sp>
        <p:sp>
          <p:nvSpPr>
            <p:cNvPr id="24" name="תיבת טקסט 23">
              <a:extLst>
                <a:ext uri="{FF2B5EF4-FFF2-40B4-BE49-F238E27FC236}">
                  <a16:creationId xmlns:a16="http://schemas.microsoft.com/office/drawing/2014/main" id="{946DAC21-F033-4BC2-9081-62DABB91F946}"/>
                </a:ext>
              </a:extLst>
            </p:cNvPr>
            <p:cNvSpPr txBox="1"/>
            <p:nvPr/>
          </p:nvSpPr>
          <p:spPr>
            <a:xfrm>
              <a:off x="8121895" y="157414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14</a:t>
              </a:r>
              <a:endParaRPr lang="he-IL" sz="2400" dirty="0"/>
            </a:p>
          </p:txBody>
        </p:sp>
        <p:sp>
          <p:nvSpPr>
            <p:cNvPr id="25" name="תיבת טקסט 24">
              <a:extLst>
                <a:ext uri="{FF2B5EF4-FFF2-40B4-BE49-F238E27FC236}">
                  <a16:creationId xmlns:a16="http://schemas.microsoft.com/office/drawing/2014/main" id="{F4BF176B-A7FA-4421-8AD4-D0DD1B65773E}"/>
                </a:ext>
              </a:extLst>
            </p:cNvPr>
            <p:cNvSpPr txBox="1"/>
            <p:nvPr/>
          </p:nvSpPr>
          <p:spPr>
            <a:xfrm>
              <a:off x="8689419" y="1565438"/>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15</a:t>
              </a:r>
              <a:endParaRPr lang="he-IL" sz="2400" dirty="0"/>
            </a:p>
          </p:txBody>
        </p:sp>
        <p:sp>
          <p:nvSpPr>
            <p:cNvPr id="26" name="תיבת טקסט 25">
              <a:extLst>
                <a:ext uri="{FF2B5EF4-FFF2-40B4-BE49-F238E27FC236}">
                  <a16:creationId xmlns:a16="http://schemas.microsoft.com/office/drawing/2014/main" id="{A24DFB8F-5D2B-4B8B-A41A-C0915E13EB7D}"/>
                </a:ext>
              </a:extLst>
            </p:cNvPr>
            <p:cNvSpPr txBox="1"/>
            <p:nvPr/>
          </p:nvSpPr>
          <p:spPr>
            <a:xfrm>
              <a:off x="9296732" y="154141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16</a:t>
              </a:r>
              <a:endParaRPr lang="he-IL" sz="2400" dirty="0"/>
            </a:p>
          </p:txBody>
        </p:sp>
        <p:sp>
          <p:nvSpPr>
            <p:cNvPr id="27" name="תיבת טקסט 26">
              <a:extLst>
                <a:ext uri="{FF2B5EF4-FFF2-40B4-BE49-F238E27FC236}">
                  <a16:creationId xmlns:a16="http://schemas.microsoft.com/office/drawing/2014/main" id="{7C01FC58-9C8C-44C0-AFA9-6BD0640AD4A1}"/>
                </a:ext>
              </a:extLst>
            </p:cNvPr>
            <p:cNvSpPr txBox="1"/>
            <p:nvPr/>
          </p:nvSpPr>
          <p:spPr>
            <a:xfrm>
              <a:off x="9704726" y="1541417"/>
              <a:ext cx="568109" cy="461665"/>
            </a:xfrm>
            <a:custGeom>
              <a:avLst/>
              <a:gdLst>
                <a:gd name="connsiteX0" fmla="*/ 0 w 568109"/>
                <a:gd name="connsiteY0" fmla="*/ 0 h 461665"/>
                <a:gd name="connsiteX1" fmla="*/ 568109 w 568109"/>
                <a:gd name="connsiteY1" fmla="*/ 0 h 461665"/>
                <a:gd name="connsiteX2" fmla="*/ 568109 w 568109"/>
                <a:gd name="connsiteY2" fmla="*/ 461665 h 461665"/>
                <a:gd name="connsiteX3" fmla="*/ 0 w 568109"/>
                <a:gd name="connsiteY3" fmla="*/ 461665 h 461665"/>
                <a:gd name="connsiteX4" fmla="*/ 0 w 568109"/>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09" h="461665" fill="none" extrusionOk="0">
                  <a:moveTo>
                    <a:pt x="0" y="0"/>
                  </a:moveTo>
                  <a:cubicBezTo>
                    <a:pt x="169828" y="26082"/>
                    <a:pt x="481145" y="43024"/>
                    <a:pt x="568109" y="0"/>
                  </a:cubicBezTo>
                  <a:cubicBezTo>
                    <a:pt x="564595" y="176138"/>
                    <a:pt x="548516" y="395002"/>
                    <a:pt x="568109" y="461665"/>
                  </a:cubicBezTo>
                  <a:cubicBezTo>
                    <a:pt x="477925" y="474049"/>
                    <a:pt x="213243" y="431615"/>
                    <a:pt x="0" y="461665"/>
                  </a:cubicBezTo>
                  <a:cubicBezTo>
                    <a:pt x="19105" y="264095"/>
                    <a:pt x="9215" y="187281"/>
                    <a:pt x="0" y="0"/>
                  </a:cubicBezTo>
                  <a:close/>
                </a:path>
                <a:path w="568109" h="461665" stroke="0" extrusionOk="0">
                  <a:moveTo>
                    <a:pt x="0" y="0"/>
                  </a:moveTo>
                  <a:cubicBezTo>
                    <a:pt x="79899" y="13525"/>
                    <a:pt x="447075" y="-13743"/>
                    <a:pt x="568109" y="0"/>
                  </a:cubicBezTo>
                  <a:cubicBezTo>
                    <a:pt x="564359" y="85123"/>
                    <a:pt x="573168" y="268478"/>
                    <a:pt x="568109" y="461665"/>
                  </a:cubicBezTo>
                  <a:cubicBezTo>
                    <a:pt x="386160" y="486010"/>
                    <a:pt x="177924" y="49018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17</a:t>
              </a:r>
              <a:endParaRPr lang="he-IL" sz="2400" dirty="0"/>
            </a:p>
          </p:txBody>
        </p:sp>
        <p:sp>
          <p:nvSpPr>
            <p:cNvPr id="28" name="תיבת טקסט 27">
              <a:extLst>
                <a:ext uri="{FF2B5EF4-FFF2-40B4-BE49-F238E27FC236}">
                  <a16:creationId xmlns:a16="http://schemas.microsoft.com/office/drawing/2014/main" id="{D7A9FF3F-7262-4650-8E68-4C6DC186A429}"/>
                </a:ext>
              </a:extLst>
            </p:cNvPr>
            <p:cNvSpPr txBox="1"/>
            <p:nvPr/>
          </p:nvSpPr>
          <p:spPr>
            <a:xfrm>
              <a:off x="10405015" y="1545917"/>
              <a:ext cx="524716" cy="461665"/>
            </a:xfrm>
            <a:custGeom>
              <a:avLst/>
              <a:gdLst>
                <a:gd name="connsiteX0" fmla="*/ 0 w 524716"/>
                <a:gd name="connsiteY0" fmla="*/ 0 h 461665"/>
                <a:gd name="connsiteX1" fmla="*/ 524716 w 524716"/>
                <a:gd name="connsiteY1" fmla="*/ 0 h 461665"/>
                <a:gd name="connsiteX2" fmla="*/ 524716 w 524716"/>
                <a:gd name="connsiteY2" fmla="*/ 461665 h 461665"/>
                <a:gd name="connsiteX3" fmla="*/ 0 w 524716"/>
                <a:gd name="connsiteY3" fmla="*/ 461665 h 461665"/>
                <a:gd name="connsiteX4" fmla="*/ 0 w 52471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716" h="461665" fill="none" extrusionOk="0">
                  <a:moveTo>
                    <a:pt x="0" y="0"/>
                  </a:moveTo>
                  <a:cubicBezTo>
                    <a:pt x="94870" y="-3788"/>
                    <a:pt x="267525" y="-27270"/>
                    <a:pt x="524716" y="0"/>
                  </a:cubicBezTo>
                  <a:cubicBezTo>
                    <a:pt x="521202" y="176138"/>
                    <a:pt x="505123" y="395002"/>
                    <a:pt x="524716" y="461665"/>
                  </a:cubicBezTo>
                  <a:cubicBezTo>
                    <a:pt x="292808" y="504838"/>
                    <a:pt x="72213" y="465771"/>
                    <a:pt x="0" y="461665"/>
                  </a:cubicBezTo>
                  <a:cubicBezTo>
                    <a:pt x="19105" y="264095"/>
                    <a:pt x="9215" y="187281"/>
                    <a:pt x="0" y="0"/>
                  </a:cubicBezTo>
                  <a:close/>
                </a:path>
                <a:path w="524716" h="461665" stroke="0" extrusionOk="0">
                  <a:moveTo>
                    <a:pt x="0" y="0"/>
                  </a:moveTo>
                  <a:cubicBezTo>
                    <a:pt x="225274" y="-15219"/>
                    <a:pt x="437642" y="-7470"/>
                    <a:pt x="524716" y="0"/>
                  </a:cubicBezTo>
                  <a:cubicBezTo>
                    <a:pt x="520966" y="85123"/>
                    <a:pt x="529775" y="268478"/>
                    <a:pt x="524716" y="461665"/>
                  </a:cubicBezTo>
                  <a:cubicBezTo>
                    <a:pt x="394843" y="447984"/>
                    <a:pt x="224445" y="49297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18</a:t>
              </a:r>
              <a:endParaRPr lang="he-IL" sz="2400" dirty="0"/>
            </a:p>
          </p:txBody>
        </p:sp>
        <p:sp>
          <p:nvSpPr>
            <p:cNvPr id="29" name="תיבת טקסט 28">
              <a:extLst>
                <a:ext uri="{FF2B5EF4-FFF2-40B4-BE49-F238E27FC236}">
                  <a16:creationId xmlns:a16="http://schemas.microsoft.com/office/drawing/2014/main" id="{49481369-62B5-49E7-8268-74399420BCA0}"/>
                </a:ext>
              </a:extLst>
            </p:cNvPr>
            <p:cNvSpPr txBox="1"/>
            <p:nvPr/>
          </p:nvSpPr>
          <p:spPr>
            <a:xfrm>
              <a:off x="11630022" y="155159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20</a:t>
              </a:r>
              <a:endParaRPr lang="he-IL" sz="2400" dirty="0"/>
            </a:p>
          </p:txBody>
        </p:sp>
        <p:sp>
          <p:nvSpPr>
            <p:cNvPr id="30" name="תיבת טקסט 29">
              <a:extLst>
                <a:ext uri="{FF2B5EF4-FFF2-40B4-BE49-F238E27FC236}">
                  <a16:creationId xmlns:a16="http://schemas.microsoft.com/office/drawing/2014/main" id="{D60F1A29-F79C-4C48-9F9E-A0EF52CB10B4}"/>
                </a:ext>
              </a:extLst>
            </p:cNvPr>
            <p:cNvSpPr txBox="1"/>
            <p:nvPr/>
          </p:nvSpPr>
          <p:spPr>
            <a:xfrm>
              <a:off x="10995408" y="156333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19</a:t>
              </a:r>
              <a:endParaRPr lang="he-IL" sz="2400" dirty="0"/>
            </a:p>
          </p:txBody>
        </p:sp>
      </p:grpSp>
      <p:grpSp>
        <p:nvGrpSpPr>
          <p:cNvPr id="33" name="קבוצה 32">
            <a:extLst>
              <a:ext uri="{FF2B5EF4-FFF2-40B4-BE49-F238E27FC236}">
                <a16:creationId xmlns:a16="http://schemas.microsoft.com/office/drawing/2014/main" id="{1D1D5E14-351C-BE1E-357D-61B5E377B741}"/>
              </a:ext>
            </a:extLst>
          </p:cNvPr>
          <p:cNvGrpSpPr/>
          <p:nvPr/>
        </p:nvGrpSpPr>
        <p:grpSpPr>
          <a:xfrm>
            <a:off x="4465827" y="2688570"/>
            <a:ext cx="3271237" cy="3556420"/>
            <a:chOff x="4465827" y="2665595"/>
            <a:chExt cx="3271237" cy="3556420"/>
          </a:xfrm>
        </p:grpSpPr>
        <p:sp>
          <p:nvSpPr>
            <p:cNvPr id="60" name="תיבת טקסט 59">
              <a:extLst>
                <a:ext uri="{FF2B5EF4-FFF2-40B4-BE49-F238E27FC236}">
                  <a16:creationId xmlns:a16="http://schemas.microsoft.com/office/drawing/2014/main" id="{80DA85C3-EF2A-4937-B57D-9B674E68FC90}"/>
                </a:ext>
              </a:extLst>
            </p:cNvPr>
            <p:cNvSpPr txBox="1"/>
            <p:nvPr/>
          </p:nvSpPr>
          <p:spPr>
            <a:xfrm>
              <a:off x="4501007" y="4696972"/>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5</a:t>
              </a:r>
              <a:endParaRPr lang="he-IL" sz="3200" dirty="0"/>
            </a:p>
          </p:txBody>
        </p:sp>
        <p:sp>
          <p:nvSpPr>
            <p:cNvPr id="61" name="תיבת טקסט 60">
              <a:extLst>
                <a:ext uri="{FF2B5EF4-FFF2-40B4-BE49-F238E27FC236}">
                  <a16:creationId xmlns:a16="http://schemas.microsoft.com/office/drawing/2014/main" id="{FA5E12D0-1FB8-41EB-80DA-3B0672CBE6A7}"/>
                </a:ext>
              </a:extLst>
            </p:cNvPr>
            <p:cNvSpPr txBox="1"/>
            <p:nvPr/>
          </p:nvSpPr>
          <p:spPr>
            <a:xfrm>
              <a:off x="5387348" y="4696972"/>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6</a:t>
              </a:r>
              <a:endParaRPr lang="he-IL" sz="3200" dirty="0"/>
            </a:p>
          </p:txBody>
        </p:sp>
        <p:sp>
          <p:nvSpPr>
            <p:cNvPr id="62" name="תיבת טקסט 61">
              <a:extLst>
                <a:ext uri="{FF2B5EF4-FFF2-40B4-BE49-F238E27FC236}">
                  <a16:creationId xmlns:a16="http://schemas.microsoft.com/office/drawing/2014/main" id="{5C7F7F79-6430-491B-AE0A-61E01C170BB8}"/>
                </a:ext>
              </a:extLst>
            </p:cNvPr>
            <p:cNvSpPr txBox="1"/>
            <p:nvPr/>
          </p:nvSpPr>
          <p:spPr>
            <a:xfrm>
              <a:off x="6313716" y="4696972"/>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accent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solidFill>
                    <a:schemeClr val="bg1"/>
                  </a:solidFill>
                </a:rPr>
                <a:t>7</a:t>
              </a:r>
              <a:endParaRPr lang="he-IL" sz="3200" dirty="0">
                <a:solidFill>
                  <a:schemeClr val="bg1"/>
                </a:solidFill>
              </a:endParaRPr>
            </a:p>
          </p:txBody>
        </p:sp>
        <p:sp>
          <p:nvSpPr>
            <p:cNvPr id="63" name="תיבת טקסט 62">
              <a:extLst>
                <a:ext uri="{FF2B5EF4-FFF2-40B4-BE49-F238E27FC236}">
                  <a16:creationId xmlns:a16="http://schemas.microsoft.com/office/drawing/2014/main" id="{C259C8AB-B34B-4534-98D5-D44707361C70}"/>
                </a:ext>
              </a:extLst>
            </p:cNvPr>
            <p:cNvSpPr txBox="1"/>
            <p:nvPr/>
          </p:nvSpPr>
          <p:spPr>
            <a:xfrm>
              <a:off x="7160031" y="4696972"/>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8</a:t>
              </a:r>
              <a:endParaRPr lang="he-IL" sz="3200" dirty="0"/>
            </a:p>
          </p:txBody>
        </p:sp>
        <p:sp>
          <p:nvSpPr>
            <p:cNvPr id="4" name="תיבת טקסט 3">
              <a:extLst>
                <a:ext uri="{FF2B5EF4-FFF2-40B4-BE49-F238E27FC236}">
                  <a16:creationId xmlns:a16="http://schemas.microsoft.com/office/drawing/2014/main" id="{72E1DBFD-396C-DF99-0F71-9D363EBE23B4}"/>
                </a:ext>
              </a:extLst>
            </p:cNvPr>
            <p:cNvSpPr txBox="1"/>
            <p:nvPr/>
          </p:nvSpPr>
          <p:spPr>
            <a:xfrm>
              <a:off x="4488847" y="5637240"/>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4</a:t>
              </a:r>
              <a:endParaRPr lang="he-IL" sz="3200" dirty="0"/>
            </a:p>
          </p:txBody>
        </p:sp>
        <p:sp>
          <p:nvSpPr>
            <p:cNvPr id="32" name="תיבת טקסט 31">
              <a:extLst>
                <a:ext uri="{FF2B5EF4-FFF2-40B4-BE49-F238E27FC236}">
                  <a16:creationId xmlns:a16="http://schemas.microsoft.com/office/drawing/2014/main" id="{8B4E4384-AE6C-7B3D-4BF5-6249088B969B}"/>
                </a:ext>
              </a:extLst>
            </p:cNvPr>
            <p:cNvSpPr txBox="1"/>
            <p:nvPr/>
          </p:nvSpPr>
          <p:spPr>
            <a:xfrm>
              <a:off x="5382997" y="3696878"/>
              <a:ext cx="504000" cy="584775"/>
            </a:xfrm>
            <a:solidFill>
              <a:schemeClr val="accent2">
                <a:lumMod val="75000"/>
              </a:schemeClr>
            </a:solidFill>
            <a:ln>
              <a:solidFill>
                <a:schemeClr val="tx1"/>
              </a:solidFill>
            </a:ln>
          </p:spPr>
          <p:txBody>
            <a:bodyPr wrap="square" rtlCol="1" anchor="ctr" anchorCtr="1">
              <a:spAutoFit/>
            </a:bodyPr>
            <a:lstStyle>
              <a:defPPr>
                <a:defRPr lang="he-IL"/>
              </a:defPPr>
              <a:lvl1pPr>
                <a:defRPr sz="3200">
                  <a:solidFill>
                    <a:schemeClr val="bg1"/>
                  </a:solidFill>
                </a:defRPr>
              </a:lvl1pPr>
            </a:lstStyle>
            <a:p>
              <a:r>
                <a:rPr lang="en-US"/>
                <a:t>7</a:t>
              </a:r>
              <a:endParaRPr lang="he-IL" dirty="0"/>
            </a:p>
          </p:txBody>
        </p:sp>
        <p:sp>
          <p:nvSpPr>
            <p:cNvPr id="35" name="תיבת טקסט 34">
              <a:extLst>
                <a:ext uri="{FF2B5EF4-FFF2-40B4-BE49-F238E27FC236}">
                  <a16:creationId xmlns:a16="http://schemas.microsoft.com/office/drawing/2014/main" id="{6BDF2267-65AE-3AF8-4A2B-AADDA981A26C}"/>
                </a:ext>
              </a:extLst>
            </p:cNvPr>
            <p:cNvSpPr txBox="1"/>
            <p:nvPr/>
          </p:nvSpPr>
          <p:spPr>
            <a:xfrm>
              <a:off x="4496655" y="2665595"/>
              <a:ext cx="504000" cy="584775"/>
            </a:xfrm>
            <a:solidFill>
              <a:schemeClr val="accent2">
                <a:lumMod val="75000"/>
              </a:schemeClr>
            </a:solidFill>
            <a:ln>
              <a:solidFill>
                <a:schemeClr val="tx1"/>
              </a:solidFill>
            </a:ln>
          </p:spPr>
          <p:txBody>
            <a:bodyPr wrap="square" rtlCol="1" anchor="ctr" anchorCtr="1">
              <a:spAutoFit/>
            </a:bodyPr>
            <a:lstStyle>
              <a:defPPr>
                <a:defRPr lang="he-IL"/>
              </a:defPPr>
              <a:lvl1pPr>
                <a:defRPr sz="3200">
                  <a:solidFill>
                    <a:schemeClr val="bg1"/>
                  </a:solidFill>
                </a:defRPr>
              </a:lvl1pPr>
            </a:lstStyle>
            <a:p>
              <a:r>
                <a:rPr lang="en-US"/>
                <a:t>7</a:t>
              </a:r>
              <a:endParaRPr lang="he-IL" dirty="0"/>
            </a:p>
          </p:txBody>
        </p:sp>
        <p:sp>
          <p:nvSpPr>
            <p:cNvPr id="38" name="תיבת טקסט 37">
              <a:extLst>
                <a:ext uri="{FF2B5EF4-FFF2-40B4-BE49-F238E27FC236}">
                  <a16:creationId xmlns:a16="http://schemas.microsoft.com/office/drawing/2014/main" id="{3478CE4F-4ADE-4726-6E0D-DF038033C0D0}"/>
                </a:ext>
              </a:extLst>
            </p:cNvPr>
            <p:cNvSpPr txBox="1"/>
            <p:nvPr/>
          </p:nvSpPr>
          <p:spPr>
            <a:xfrm>
              <a:off x="7057405" y="2754835"/>
              <a:ext cx="679659" cy="584775"/>
            </a:xfrm>
            <a:custGeom>
              <a:avLst/>
              <a:gdLst>
                <a:gd name="connsiteX0" fmla="*/ 0 w 679659"/>
                <a:gd name="connsiteY0" fmla="*/ 0 h 584775"/>
                <a:gd name="connsiteX1" fmla="*/ 679659 w 679659"/>
                <a:gd name="connsiteY1" fmla="*/ 0 h 584775"/>
                <a:gd name="connsiteX2" fmla="*/ 679659 w 679659"/>
                <a:gd name="connsiteY2" fmla="*/ 584775 h 584775"/>
                <a:gd name="connsiteX3" fmla="*/ 0 w 679659"/>
                <a:gd name="connsiteY3" fmla="*/ 584775 h 584775"/>
                <a:gd name="connsiteX4" fmla="*/ 0 w 679659"/>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659" h="584775" fill="none" extrusionOk="0">
                  <a:moveTo>
                    <a:pt x="0" y="0"/>
                  </a:moveTo>
                  <a:cubicBezTo>
                    <a:pt x="230191" y="23049"/>
                    <a:pt x="368632" y="-5527"/>
                    <a:pt x="679659" y="0"/>
                  </a:cubicBezTo>
                  <a:cubicBezTo>
                    <a:pt x="684354" y="154666"/>
                    <a:pt x="645460" y="387688"/>
                    <a:pt x="679659" y="584775"/>
                  </a:cubicBezTo>
                  <a:cubicBezTo>
                    <a:pt x="600278" y="558022"/>
                    <a:pt x="324447" y="643786"/>
                    <a:pt x="0" y="584775"/>
                  </a:cubicBezTo>
                  <a:cubicBezTo>
                    <a:pt x="-33335" y="377092"/>
                    <a:pt x="33359" y="269470"/>
                    <a:pt x="0" y="0"/>
                  </a:cubicBezTo>
                  <a:close/>
                </a:path>
                <a:path w="679659" h="584775" stroke="0" extrusionOk="0">
                  <a:moveTo>
                    <a:pt x="0" y="0"/>
                  </a:moveTo>
                  <a:cubicBezTo>
                    <a:pt x="274225" y="53286"/>
                    <a:pt x="474094" y="-12250"/>
                    <a:pt x="679659" y="0"/>
                  </a:cubicBezTo>
                  <a:cubicBezTo>
                    <a:pt x="634970" y="142405"/>
                    <a:pt x="717097" y="419295"/>
                    <a:pt x="679659" y="584775"/>
                  </a:cubicBezTo>
                  <a:cubicBezTo>
                    <a:pt x="557824" y="531692"/>
                    <a:pt x="272130" y="544878"/>
                    <a:pt x="0" y="584775"/>
                  </a:cubicBezTo>
                  <a:cubicBezTo>
                    <a:pt x="24210" y="469384"/>
                    <a:pt x="40381" y="70181"/>
                    <a:pt x="0" y="0"/>
                  </a:cubicBezTo>
                  <a:close/>
                </a:path>
              </a:pathLst>
            </a:custGeom>
            <a:solidFill>
              <a:schemeClr val="bg2"/>
            </a:solidFill>
            <a:ln>
              <a:solidFill>
                <a:schemeClr val="tx1"/>
              </a:solidFill>
              <a:extLst>
                <a:ext uri="{C807C97D-BFC1-408E-A445-0C87EB9F89A2}">
                  <ask:lineSketchStyleProps xmlns:ask="http://schemas.microsoft.com/office/drawing/2018/sketchyshapes" sd="86837363">
                    <a:prstGeom prst="rect">
                      <a:avLst/>
                    </a:prstGeom>
                    <ask:type>
                      <ask:lineSketchCurved/>
                    </ask:type>
                  </ask:lineSketchStyleProps>
                </a:ext>
              </a:extLst>
            </a:ln>
          </p:spPr>
          <p:txBody>
            <a:bodyPr wrap="square" rtlCol="1" anchor="ctr" anchorCtr="1">
              <a:spAutoFit/>
            </a:bodyPr>
            <a:lstStyle>
              <a:defPPr>
                <a:defRPr lang="he-IL"/>
              </a:defPPr>
              <a:lvl1pPr>
                <a:defRPr sz="3200"/>
              </a:lvl1pPr>
            </a:lstStyle>
            <a:p>
              <a:r>
                <a:rPr lang="en-US" dirty="0"/>
                <a:t>10</a:t>
              </a:r>
              <a:endParaRPr lang="he-IL" dirty="0"/>
            </a:p>
          </p:txBody>
        </p:sp>
        <p:sp>
          <p:nvSpPr>
            <p:cNvPr id="82" name="תיבת טקסט 81">
              <a:extLst>
                <a:ext uri="{FF2B5EF4-FFF2-40B4-BE49-F238E27FC236}">
                  <a16:creationId xmlns:a16="http://schemas.microsoft.com/office/drawing/2014/main" id="{C7B7BDC7-DF8A-4049-B702-C8BBF40E2B27}"/>
                </a:ext>
              </a:extLst>
            </p:cNvPr>
            <p:cNvSpPr txBox="1"/>
            <p:nvPr/>
          </p:nvSpPr>
          <p:spPr>
            <a:xfrm>
              <a:off x="4465827" y="2756171"/>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accent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solidFill>
                    <a:schemeClr val="bg1"/>
                  </a:solidFill>
                </a:rPr>
                <a:t>7</a:t>
              </a:r>
              <a:endParaRPr lang="he-IL" sz="3200" dirty="0">
                <a:solidFill>
                  <a:schemeClr val="bg1"/>
                </a:solidFill>
              </a:endParaRPr>
            </a:p>
          </p:txBody>
        </p:sp>
        <p:sp>
          <p:nvSpPr>
            <p:cNvPr id="100" name="תיבת טקסט 99">
              <a:extLst>
                <a:ext uri="{FF2B5EF4-FFF2-40B4-BE49-F238E27FC236}">
                  <a16:creationId xmlns:a16="http://schemas.microsoft.com/office/drawing/2014/main" id="{5FEBB07D-D42D-4267-A52D-D6B962047BE8}"/>
                </a:ext>
              </a:extLst>
            </p:cNvPr>
            <p:cNvSpPr txBox="1"/>
            <p:nvPr/>
          </p:nvSpPr>
          <p:spPr>
            <a:xfrm>
              <a:off x="5363316" y="2757340"/>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8</a:t>
              </a:r>
              <a:endParaRPr lang="he-IL" sz="3200" dirty="0"/>
            </a:p>
          </p:txBody>
        </p:sp>
        <p:sp>
          <p:nvSpPr>
            <p:cNvPr id="101" name="תיבת טקסט 100">
              <a:extLst>
                <a:ext uri="{FF2B5EF4-FFF2-40B4-BE49-F238E27FC236}">
                  <a16:creationId xmlns:a16="http://schemas.microsoft.com/office/drawing/2014/main" id="{BB08BFA1-CEA1-4EA6-A96F-24C68324E365}"/>
                </a:ext>
              </a:extLst>
            </p:cNvPr>
            <p:cNvSpPr txBox="1"/>
            <p:nvPr/>
          </p:nvSpPr>
          <p:spPr>
            <a:xfrm>
              <a:off x="4488847" y="3764853"/>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6</a:t>
              </a:r>
              <a:endParaRPr lang="he-IL" sz="3200" dirty="0"/>
            </a:p>
          </p:txBody>
        </p:sp>
        <p:sp>
          <p:nvSpPr>
            <p:cNvPr id="102" name="תיבת טקסט 101">
              <a:extLst>
                <a:ext uri="{FF2B5EF4-FFF2-40B4-BE49-F238E27FC236}">
                  <a16:creationId xmlns:a16="http://schemas.microsoft.com/office/drawing/2014/main" id="{57A7A265-32DE-40C3-BD39-F3EE609F3846}"/>
                </a:ext>
              </a:extLst>
            </p:cNvPr>
            <p:cNvSpPr txBox="1"/>
            <p:nvPr/>
          </p:nvSpPr>
          <p:spPr>
            <a:xfrm>
              <a:off x="5424053" y="3756265"/>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accent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solidFill>
                    <a:schemeClr val="bg1"/>
                  </a:solidFill>
                </a:rPr>
                <a:t>7</a:t>
              </a:r>
              <a:endParaRPr lang="he-IL" sz="3200" dirty="0">
                <a:solidFill>
                  <a:schemeClr val="bg1"/>
                </a:solidFill>
              </a:endParaRPr>
            </a:p>
          </p:txBody>
        </p:sp>
        <p:sp>
          <p:nvSpPr>
            <p:cNvPr id="121" name="תיבת טקסט 120">
              <a:extLst>
                <a:ext uri="{FF2B5EF4-FFF2-40B4-BE49-F238E27FC236}">
                  <a16:creationId xmlns:a16="http://schemas.microsoft.com/office/drawing/2014/main" id="{66BD804F-61D3-4196-92E8-11A70A82A686}"/>
                </a:ext>
              </a:extLst>
            </p:cNvPr>
            <p:cNvSpPr txBox="1"/>
            <p:nvPr/>
          </p:nvSpPr>
          <p:spPr>
            <a:xfrm>
              <a:off x="6319958" y="3768491"/>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8</a:t>
              </a:r>
              <a:endParaRPr lang="he-IL" sz="3200" dirty="0"/>
            </a:p>
          </p:txBody>
        </p:sp>
        <p:sp>
          <p:nvSpPr>
            <p:cNvPr id="122" name="תיבת טקסט 121">
              <a:extLst>
                <a:ext uri="{FF2B5EF4-FFF2-40B4-BE49-F238E27FC236}">
                  <a16:creationId xmlns:a16="http://schemas.microsoft.com/office/drawing/2014/main" id="{6022F8C4-2D1E-4EB8-89BC-70675913256A}"/>
                </a:ext>
              </a:extLst>
            </p:cNvPr>
            <p:cNvSpPr txBox="1"/>
            <p:nvPr/>
          </p:nvSpPr>
          <p:spPr>
            <a:xfrm>
              <a:off x="5388535" y="5613070"/>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5</a:t>
              </a:r>
              <a:endParaRPr lang="he-IL" sz="3200" dirty="0"/>
            </a:p>
          </p:txBody>
        </p:sp>
        <p:sp>
          <p:nvSpPr>
            <p:cNvPr id="123" name="תיבת טקסט 122">
              <a:extLst>
                <a:ext uri="{FF2B5EF4-FFF2-40B4-BE49-F238E27FC236}">
                  <a16:creationId xmlns:a16="http://schemas.microsoft.com/office/drawing/2014/main" id="{2F94684B-D7E0-46ED-8823-9DF1A709C04B}"/>
                </a:ext>
              </a:extLst>
            </p:cNvPr>
            <p:cNvSpPr txBox="1"/>
            <p:nvPr/>
          </p:nvSpPr>
          <p:spPr>
            <a:xfrm>
              <a:off x="6313716" y="5637151"/>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6</a:t>
              </a:r>
              <a:endParaRPr lang="he-IL" sz="3200" dirty="0"/>
            </a:p>
          </p:txBody>
        </p:sp>
        <p:sp>
          <p:nvSpPr>
            <p:cNvPr id="160" name="תיבת טקסט 159">
              <a:extLst>
                <a:ext uri="{FF2B5EF4-FFF2-40B4-BE49-F238E27FC236}">
                  <a16:creationId xmlns:a16="http://schemas.microsoft.com/office/drawing/2014/main" id="{5D699F32-8CCC-4B86-8FF7-F0E910E2AF29}"/>
                </a:ext>
              </a:extLst>
            </p:cNvPr>
            <p:cNvSpPr txBox="1"/>
            <p:nvPr/>
          </p:nvSpPr>
          <p:spPr>
            <a:xfrm>
              <a:off x="7106201" y="5625453"/>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accent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solidFill>
                    <a:schemeClr val="bg1"/>
                  </a:solidFill>
                </a:rPr>
                <a:t>7</a:t>
              </a:r>
              <a:endParaRPr lang="he-IL" sz="3200" dirty="0">
                <a:solidFill>
                  <a:schemeClr val="bg1"/>
                </a:solidFill>
              </a:endParaRPr>
            </a:p>
          </p:txBody>
        </p:sp>
        <p:sp>
          <p:nvSpPr>
            <p:cNvPr id="161" name="תיבת טקסט 160">
              <a:extLst>
                <a:ext uri="{FF2B5EF4-FFF2-40B4-BE49-F238E27FC236}">
                  <a16:creationId xmlns:a16="http://schemas.microsoft.com/office/drawing/2014/main" id="{3B22A66B-E0F2-4C77-B4A1-CD9266660160}"/>
                </a:ext>
              </a:extLst>
            </p:cNvPr>
            <p:cNvSpPr txBox="1"/>
            <p:nvPr/>
          </p:nvSpPr>
          <p:spPr>
            <a:xfrm>
              <a:off x="6290889" y="2756171"/>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9</a:t>
              </a:r>
              <a:endParaRPr lang="he-IL" sz="3200" dirty="0"/>
            </a:p>
          </p:txBody>
        </p:sp>
        <p:sp>
          <p:nvSpPr>
            <p:cNvPr id="162" name="תיבת טקסט 161">
              <a:extLst>
                <a:ext uri="{FF2B5EF4-FFF2-40B4-BE49-F238E27FC236}">
                  <a16:creationId xmlns:a16="http://schemas.microsoft.com/office/drawing/2014/main" id="{2918E519-87D0-4A49-A6C7-E97256D60D80}"/>
                </a:ext>
              </a:extLst>
            </p:cNvPr>
            <p:cNvSpPr txBox="1"/>
            <p:nvPr/>
          </p:nvSpPr>
          <p:spPr>
            <a:xfrm>
              <a:off x="7160031" y="3716724"/>
              <a:ext cx="504000" cy="584775"/>
            </a:xfrm>
            <a:custGeom>
              <a:avLst/>
              <a:gdLst>
                <a:gd name="connsiteX0" fmla="*/ 0 w 504000"/>
                <a:gd name="connsiteY0" fmla="*/ 0 h 584775"/>
                <a:gd name="connsiteX1" fmla="*/ 504000 w 504000"/>
                <a:gd name="connsiteY1" fmla="*/ 0 h 584775"/>
                <a:gd name="connsiteX2" fmla="*/ 504000 w 504000"/>
                <a:gd name="connsiteY2" fmla="*/ 584775 h 584775"/>
                <a:gd name="connsiteX3" fmla="*/ 0 w 504000"/>
                <a:gd name="connsiteY3" fmla="*/ 584775 h 584775"/>
                <a:gd name="connsiteX4" fmla="*/ 0 w 50400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0" h="584775" fill="none" extrusionOk="0">
                  <a:moveTo>
                    <a:pt x="0" y="0"/>
                  </a:moveTo>
                  <a:cubicBezTo>
                    <a:pt x="53654" y="6499"/>
                    <a:pt x="411582" y="28229"/>
                    <a:pt x="504000" y="0"/>
                  </a:cubicBezTo>
                  <a:cubicBezTo>
                    <a:pt x="466750" y="241725"/>
                    <a:pt x="516356" y="509761"/>
                    <a:pt x="504000" y="584775"/>
                  </a:cubicBezTo>
                  <a:cubicBezTo>
                    <a:pt x="450960" y="567267"/>
                    <a:pt x="218327" y="614016"/>
                    <a:pt x="0" y="584775"/>
                  </a:cubicBezTo>
                  <a:cubicBezTo>
                    <a:pt x="27585" y="459961"/>
                    <a:pt x="-39421" y="269110"/>
                    <a:pt x="0" y="0"/>
                  </a:cubicBezTo>
                  <a:close/>
                </a:path>
                <a:path w="504000" h="584775" stroke="0" extrusionOk="0">
                  <a:moveTo>
                    <a:pt x="0" y="0"/>
                  </a:moveTo>
                  <a:cubicBezTo>
                    <a:pt x="179020" y="14566"/>
                    <a:pt x="360725" y="-18268"/>
                    <a:pt x="504000" y="0"/>
                  </a:cubicBezTo>
                  <a:cubicBezTo>
                    <a:pt x="530608" y="237065"/>
                    <a:pt x="506261" y="433465"/>
                    <a:pt x="504000" y="584775"/>
                  </a:cubicBezTo>
                  <a:cubicBezTo>
                    <a:pt x="416643" y="614061"/>
                    <a:pt x="51680" y="571132"/>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3200" dirty="0"/>
                <a:t>9</a:t>
              </a:r>
              <a:endParaRPr lang="he-IL" sz="3200" dirty="0"/>
            </a:p>
          </p:txBody>
        </p:sp>
      </p:grpSp>
      <p:sp>
        <p:nvSpPr>
          <p:cNvPr id="40" name="לחצן חידה 2">
            <a:extLst>
              <a:ext uri="{FF2B5EF4-FFF2-40B4-BE49-F238E27FC236}">
                <a16:creationId xmlns:a16="http://schemas.microsoft.com/office/drawing/2014/main" id="{9AA2A4DE-42A7-33EB-6EC2-86ECE8B01D15}"/>
              </a:ext>
            </a:extLst>
          </p:cNvPr>
          <p:cNvSpPr/>
          <p:nvPr/>
        </p:nvSpPr>
        <p:spPr>
          <a:xfrm>
            <a:off x="9258599" y="549731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דֻגְמָה.</a:t>
            </a:r>
            <a:endParaRPr lang="en-IL" sz="2800" dirty="0">
              <a:solidFill>
                <a:schemeClr val="tx1"/>
              </a:solidFill>
            </a:endParaRPr>
          </a:p>
        </p:txBody>
      </p:sp>
      <p:sp>
        <p:nvSpPr>
          <p:cNvPr id="3" name="לחצן חידה 2">
            <a:extLst>
              <a:ext uri="{FF2B5EF4-FFF2-40B4-BE49-F238E27FC236}">
                <a16:creationId xmlns:a16="http://schemas.microsoft.com/office/drawing/2014/main" id="{DEC2C71C-BBCB-A543-9E3B-EE60B5A472C5}"/>
              </a:ext>
            </a:extLst>
          </p:cNvPr>
          <p:cNvSpPr/>
          <p:nvPr/>
        </p:nvSpPr>
        <p:spPr>
          <a:xfrm>
            <a:off x="9265804" y="548776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5" name="מלבן 4">
            <a:extLst>
              <a:ext uri="{FF2B5EF4-FFF2-40B4-BE49-F238E27FC236}">
                <a16:creationId xmlns:a16="http://schemas.microsoft.com/office/drawing/2014/main" id="{0E625CF6-9D42-94EA-DBB6-4C9813D1568F}"/>
              </a:ext>
            </a:extLst>
          </p:cNvPr>
          <p:cNvSpPr/>
          <p:nvPr/>
        </p:nvSpPr>
        <p:spPr>
          <a:xfrm>
            <a:off x="3034352" y="1519157"/>
            <a:ext cx="2179549" cy="472418"/>
          </a:xfrm>
          <a:custGeom>
            <a:avLst/>
            <a:gdLst>
              <a:gd name="connsiteX0" fmla="*/ 0 w 2179549"/>
              <a:gd name="connsiteY0" fmla="*/ 0 h 472418"/>
              <a:gd name="connsiteX1" fmla="*/ 544887 w 2179549"/>
              <a:gd name="connsiteY1" fmla="*/ 0 h 472418"/>
              <a:gd name="connsiteX2" fmla="*/ 1067979 w 2179549"/>
              <a:gd name="connsiteY2" fmla="*/ 0 h 472418"/>
              <a:gd name="connsiteX3" fmla="*/ 1634662 w 2179549"/>
              <a:gd name="connsiteY3" fmla="*/ 0 h 472418"/>
              <a:gd name="connsiteX4" fmla="*/ 2179549 w 2179549"/>
              <a:gd name="connsiteY4" fmla="*/ 0 h 472418"/>
              <a:gd name="connsiteX5" fmla="*/ 2179549 w 2179549"/>
              <a:gd name="connsiteY5" fmla="*/ 472418 h 472418"/>
              <a:gd name="connsiteX6" fmla="*/ 1700048 w 2179549"/>
              <a:gd name="connsiteY6" fmla="*/ 472418 h 472418"/>
              <a:gd name="connsiteX7" fmla="*/ 1220547 w 2179549"/>
              <a:gd name="connsiteY7" fmla="*/ 472418 h 472418"/>
              <a:gd name="connsiteX8" fmla="*/ 719251 w 2179549"/>
              <a:gd name="connsiteY8" fmla="*/ 472418 h 472418"/>
              <a:gd name="connsiteX9" fmla="*/ 0 w 2179549"/>
              <a:gd name="connsiteY9" fmla="*/ 472418 h 472418"/>
              <a:gd name="connsiteX10" fmla="*/ 0 w 2179549"/>
              <a:gd name="connsiteY10" fmla="*/ 0 h 47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549" h="472418" extrusionOk="0">
                <a:moveTo>
                  <a:pt x="0" y="0"/>
                </a:moveTo>
                <a:cubicBezTo>
                  <a:pt x="116943" y="-24453"/>
                  <a:pt x="399034" y="26933"/>
                  <a:pt x="544887" y="0"/>
                </a:cubicBezTo>
                <a:cubicBezTo>
                  <a:pt x="690740" y="-26933"/>
                  <a:pt x="910489" y="14785"/>
                  <a:pt x="1067979" y="0"/>
                </a:cubicBezTo>
                <a:cubicBezTo>
                  <a:pt x="1225469" y="-14785"/>
                  <a:pt x="1486128" y="60651"/>
                  <a:pt x="1634662" y="0"/>
                </a:cubicBezTo>
                <a:cubicBezTo>
                  <a:pt x="1783196" y="-60651"/>
                  <a:pt x="2069163" y="10667"/>
                  <a:pt x="2179549" y="0"/>
                </a:cubicBezTo>
                <a:cubicBezTo>
                  <a:pt x="2228110" y="188842"/>
                  <a:pt x="2152161" y="343435"/>
                  <a:pt x="2179549" y="472418"/>
                </a:cubicBezTo>
                <a:cubicBezTo>
                  <a:pt x="2062944" y="495449"/>
                  <a:pt x="1863663" y="437119"/>
                  <a:pt x="1700048" y="472418"/>
                </a:cubicBezTo>
                <a:cubicBezTo>
                  <a:pt x="1536433" y="507717"/>
                  <a:pt x="1349728" y="419158"/>
                  <a:pt x="1220547" y="472418"/>
                </a:cubicBezTo>
                <a:cubicBezTo>
                  <a:pt x="1091366" y="525678"/>
                  <a:pt x="862305" y="464236"/>
                  <a:pt x="719251" y="472418"/>
                </a:cubicBezTo>
                <a:cubicBezTo>
                  <a:pt x="576197" y="480600"/>
                  <a:pt x="169363" y="451187"/>
                  <a:pt x="0" y="472418"/>
                </a:cubicBezTo>
                <a:cubicBezTo>
                  <a:pt x="-39944" y="275209"/>
                  <a:pt x="1725" y="131409"/>
                  <a:pt x="0" y="0"/>
                </a:cubicBezTo>
                <a:close/>
              </a:path>
            </a:pathLst>
          </a:custGeom>
          <a:noFill/>
          <a:ln>
            <a:solidFill>
              <a:srgbClr val="FFC000"/>
            </a:solidFill>
            <a:extLst>
              <a:ext uri="{C807C97D-BFC1-408E-A445-0C87EB9F89A2}">
                <ask:lineSketchStyleProps xmlns:ask="http://schemas.microsoft.com/office/drawing/2018/sketchyshapes" sd="16174996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 name="קבוצה 9">
            <a:extLst>
              <a:ext uri="{FF2B5EF4-FFF2-40B4-BE49-F238E27FC236}">
                <a16:creationId xmlns:a16="http://schemas.microsoft.com/office/drawing/2014/main" id="{A8365D72-9979-A76C-288B-B0988064774B}"/>
              </a:ext>
            </a:extLst>
          </p:cNvPr>
          <p:cNvGrpSpPr/>
          <p:nvPr/>
        </p:nvGrpSpPr>
        <p:grpSpPr>
          <a:xfrm>
            <a:off x="1164541" y="1785818"/>
            <a:ext cx="2938625" cy="2100689"/>
            <a:chOff x="1164541" y="1785818"/>
            <a:chExt cx="2938625" cy="2100689"/>
          </a:xfrm>
        </p:grpSpPr>
        <p:sp>
          <p:nvSpPr>
            <p:cNvPr id="6" name="תיבת טקסט 5">
              <a:extLst>
                <a:ext uri="{FF2B5EF4-FFF2-40B4-BE49-F238E27FC236}">
                  <a16:creationId xmlns:a16="http://schemas.microsoft.com/office/drawing/2014/main" id="{AFCB9153-0A33-3CF9-E903-BD41FEB18B13}"/>
                </a:ext>
              </a:extLst>
            </p:cNvPr>
            <p:cNvSpPr txBox="1"/>
            <p:nvPr/>
          </p:nvSpPr>
          <p:spPr>
            <a:xfrm>
              <a:off x="1164541" y="2501512"/>
              <a:ext cx="2938625" cy="1384995"/>
            </a:xfrm>
            <a:prstGeom prst="rect">
              <a:avLst/>
            </a:prstGeom>
            <a:noFill/>
          </p:spPr>
          <p:txBody>
            <a:bodyPr wrap="none" rtlCol="1">
              <a:spAutoFit/>
            </a:bodyPr>
            <a:lstStyle/>
            <a:p>
              <a:r>
                <a:rPr lang="he-IL" sz="2800" dirty="0"/>
                <a:t>בַּדֻגְמָה שֶלָנוּ יֵש רֶצֶף </a:t>
              </a:r>
              <a:br>
                <a:rPr lang="he-IL" sz="2800" dirty="0"/>
              </a:br>
              <a:r>
                <a:rPr lang="he-IL" sz="2800" dirty="0"/>
                <a:t>שֶל 4 מִסְפָּרִים </a:t>
              </a:r>
              <a:br>
                <a:rPr lang="he-IL" sz="2800" dirty="0"/>
              </a:br>
              <a:r>
                <a:rPr lang="he-IL" sz="2800" dirty="0"/>
                <a:t>שֶכּוֹלֵל אֶת הַמִסְפָּר 7.</a:t>
              </a:r>
            </a:p>
          </p:txBody>
        </p:sp>
        <p:pic>
          <p:nvPicPr>
            <p:cNvPr id="8" name="גרפיקה 7" descr="קו חץ: עקומה בכיוון השעון עם מילוי מלא">
              <a:extLst>
                <a:ext uri="{FF2B5EF4-FFF2-40B4-BE49-F238E27FC236}">
                  <a16:creationId xmlns:a16="http://schemas.microsoft.com/office/drawing/2014/main" id="{6A8E4F16-939A-6E07-1025-357B969868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4054276">
              <a:off x="2946908" y="1785818"/>
              <a:ext cx="914400" cy="914400"/>
            </a:xfrm>
            <a:prstGeom prst="rect">
              <a:avLst/>
            </a:prstGeom>
          </p:spPr>
        </p:pic>
      </p:grpSp>
      <p:sp>
        <p:nvSpPr>
          <p:cNvPr id="31" name="אליפסה 30">
            <a:extLst>
              <a:ext uri="{FF2B5EF4-FFF2-40B4-BE49-F238E27FC236}">
                <a16:creationId xmlns:a16="http://schemas.microsoft.com/office/drawing/2014/main" id="{260FF985-3DF2-78D7-C1E7-53B4DA70C127}"/>
              </a:ext>
            </a:extLst>
          </p:cNvPr>
          <p:cNvSpPr/>
          <p:nvPr/>
        </p:nvSpPr>
        <p:spPr>
          <a:xfrm>
            <a:off x="3673015" y="1508404"/>
            <a:ext cx="434699" cy="472418"/>
          </a:xfrm>
          <a:prstGeom prst="ellipse">
            <a:avLst/>
          </a:prstGeom>
          <a:solidFill>
            <a:srgbClr val="ED7D31">
              <a:alpha val="3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5448076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22" presetClass="entr" presetSubtype="8"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500"/>
                                        <p:tgtEl>
                                          <p:spTgt spid="5"/>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1" nodeType="after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childTnLst>
                                </p:cTn>
                              </p:par>
                              <p:par>
                                <p:cTn id="24" presetID="1" presetClass="exit" presetSubtype="0" fill="hold" grpId="1" nodeType="withEffect">
                                  <p:stCondLst>
                                    <p:cond delay="0"/>
                                  </p:stCondLst>
                                  <p:childTnLst>
                                    <p:set>
                                      <p:cBhvr>
                                        <p:cTn id="25" dur="1" fill="hold">
                                          <p:stCondLst>
                                            <p:cond delay="0"/>
                                          </p:stCondLst>
                                        </p:cTn>
                                        <p:tgtEl>
                                          <p:spTgt spid="5"/>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40" grpId="0" animBg="1"/>
      <p:bldP spid="3" grpId="0" animBg="1"/>
      <p:bldP spid="3" grpId="1" animBg="1"/>
      <p:bldP spid="5" grpId="0" animBg="1"/>
      <p:bldP spid="5" grpId="1"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קבוצה 42">
            <a:extLst>
              <a:ext uri="{FF2B5EF4-FFF2-40B4-BE49-F238E27FC236}">
                <a16:creationId xmlns:a16="http://schemas.microsoft.com/office/drawing/2014/main" id="{484431B3-8B58-D38F-09E9-514AE5F5DEBD}"/>
              </a:ext>
            </a:extLst>
          </p:cNvPr>
          <p:cNvGrpSpPr/>
          <p:nvPr/>
        </p:nvGrpSpPr>
        <p:grpSpPr>
          <a:xfrm>
            <a:off x="3805162" y="2719389"/>
            <a:ext cx="3901196" cy="3610574"/>
            <a:chOff x="3805162" y="2719389"/>
            <a:chExt cx="3901196" cy="3610574"/>
          </a:xfrm>
        </p:grpSpPr>
        <p:sp>
          <p:nvSpPr>
            <p:cNvPr id="3" name="תיבת טקסט 2">
              <a:extLst>
                <a:ext uri="{FF2B5EF4-FFF2-40B4-BE49-F238E27FC236}">
                  <a16:creationId xmlns:a16="http://schemas.microsoft.com/office/drawing/2014/main" id="{97A3141D-F93A-4D17-8056-22F450E14EFD}"/>
                </a:ext>
              </a:extLst>
            </p:cNvPr>
            <p:cNvSpPr txBox="1"/>
            <p:nvPr/>
          </p:nvSpPr>
          <p:spPr>
            <a:xfrm>
              <a:off x="3816300" y="2740365"/>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13</a:t>
              </a:r>
              <a:endParaRPr lang="he-IL" sz="3200" dirty="0"/>
            </a:p>
          </p:txBody>
        </p:sp>
        <p:sp>
          <p:nvSpPr>
            <p:cNvPr id="4" name="תיבת טקסט 3">
              <a:extLst>
                <a:ext uri="{FF2B5EF4-FFF2-40B4-BE49-F238E27FC236}">
                  <a16:creationId xmlns:a16="http://schemas.microsoft.com/office/drawing/2014/main" id="{20AB615D-1543-45B9-9ECC-6D6D78BB354C}"/>
                </a:ext>
              </a:extLst>
            </p:cNvPr>
            <p:cNvSpPr txBox="1"/>
            <p:nvPr/>
          </p:nvSpPr>
          <p:spPr>
            <a:xfrm>
              <a:off x="4813148" y="2737859"/>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14</a:t>
              </a:r>
              <a:endParaRPr lang="he-IL" sz="3200" dirty="0"/>
            </a:p>
          </p:txBody>
        </p:sp>
        <p:sp>
          <p:nvSpPr>
            <p:cNvPr id="5" name="תיבת טקסט 4">
              <a:extLst>
                <a:ext uri="{FF2B5EF4-FFF2-40B4-BE49-F238E27FC236}">
                  <a16:creationId xmlns:a16="http://schemas.microsoft.com/office/drawing/2014/main" id="{0DD6717A-B98D-42C4-B20A-AA224553A775}"/>
                </a:ext>
              </a:extLst>
            </p:cNvPr>
            <p:cNvSpPr txBox="1"/>
            <p:nvPr/>
          </p:nvSpPr>
          <p:spPr>
            <a:xfrm>
              <a:off x="5856656" y="2719389"/>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15</a:t>
              </a:r>
              <a:endParaRPr lang="he-IL" sz="3200" dirty="0"/>
            </a:p>
          </p:txBody>
        </p:sp>
        <p:sp>
          <p:nvSpPr>
            <p:cNvPr id="6" name="תיבת טקסט 5">
              <a:extLst>
                <a:ext uri="{FF2B5EF4-FFF2-40B4-BE49-F238E27FC236}">
                  <a16:creationId xmlns:a16="http://schemas.microsoft.com/office/drawing/2014/main" id="{7B842A68-FA52-4E0E-80CD-BAB9BFE060E0}"/>
                </a:ext>
              </a:extLst>
            </p:cNvPr>
            <p:cNvSpPr txBox="1"/>
            <p:nvPr/>
          </p:nvSpPr>
          <p:spPr>
            <a:xfrm>
              <a:off x="6927860" y="2753203"/>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16</a:t>
              </a:r>
              <a:endParaRPr lang="he-IL" sz="3200" dirty="0"/>
            </a:p>
          </p:txBody>
        </p:sp>
        <p:sp>
          <p:nvSpPr>
            <p:cNvPr id="7" name="תיבת טקסט 6">
              <a:extLst>
                <a:ext uri="{FF2B5EF4-FFF2-40B4-BE49-F238E27FC236}">
                  <a16:creationId xmlns:a16="http://schemas.microsoft.com/office/drawing/2014/main" id="{F563BC08-3C11-4035-ACE1-30FCDA009144}"/>
                </a:ext>
              </a:extLst>
            </p:cNvPr>
            <p:cNvSpPr txBox="1"/>
            <p:nvPr/>
          </p:nvSpPr>
          <p:spPr>
            <a:xfrm>
              <a:off x="3805162" y="3725581"/>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12</a:t>
              </a:r>
              <a:endParaRPr lang="he-IL" sz="3200" dirty="0"/>
            </a:p>
          </p:txBody>
        </p:sp>
        <p:sp>
          <p:nvSpPr>
            <p:cNvPr id="8" name="תיבת טקסט 7">
              <a:extLst>
                <a:ext uri="{FF2B5EF4-FFF2-40B4-BE49-F238E27FC236}">
                  <a16:creationId xmlns:a16="http://schemas.microsoft.com/office/drawing/2014/main" id="{1F27A356-9AAA-442E-BA24-6B78FF2479D0}"/>
                </a:ext>
              </a:extLst>
            </p:cNvPr>
            <p:cNvSpPr txBox="1"/>
            <p:nvPr/>
          </p:nvSpPr>
          <p:spPr>
            <a:xfrm>
              <a:off x="4802008" y="3728087"/>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13</a:t>
              </a:r>
              <a:endParaRPr lang="he-IL" sz="3200" dirty="0"/>
            </a:p>
          </p:txBody>
        </p:sp>
        <p:sp>
          <p:nvSpPr>
            <p:cNvPr id="9" name="תיבת טקסט 8">
              <a:extLst>
                <a:ext uri="{FF2B5EF4-FFF2-40B4-BE49-F238E27FC236}">
                  <a16:creationId xmlns:a16="http://schemas.microsoft.com/office/drawing/2014/main" id="{CB0FA2CE-C28F-453C-8432-2C42F9817795}"/>
                </a:ext>
              </a:extLst>
            </p:cNvPr>
            <p:cNvSpPr txBox="1"/>
            <p:nvPr/>
          </p:nvSpPr>
          <p:spPr>
            <a:xfrm>
              <a:off x="5845518" y="3725581"/>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14</a:t>
              </a:r>
              <a:endParaRPr lang="he-IL" sz="3200" dirty="0"/>
            </a:p>
          </p:txBody>
        </p:sp>
        <p:sp>
          <p:nvSpPr>
            <p:cNvPr id="10" name="תיבת טקסט 9">
              <a:extLst>
                <a:ext uri="{FF2B5EF4-FFF2-40B4-BE49-F238E27FC236}">
                  <a16:creationId xmlns:a16="http://schemas.microsoft.com/office/drawing/2014/main" id="{5E7E265B-E3DF-4F6A-8911-4F628302B25B}"/>
                </a:ext>
              </a:extLst>
            </p:cNvPr>
            <p:cNvSpPr txBox="1"/>
            <p:nvPr/>
          </p:nvSpPr>
          <p:spPr>
            <a:xfrm>
              <a:off x="6927860" y="3725581"/>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15</a:t>
              </a:r>
              <a:endParaRPr lang="he-IL" sz="3200" dirty="0"/>
            </a:p>
          </p:txBody>
        </p:sp>
        <p:sp>
          <p:nvSpPr>
            <p:cNvPr id="11" name="תיבת טקסט 10">
              <a:extLst>
                <a:ext uri="{FF2B5EF4-FFF2-40B4-BE49-F238E27FC236}">
                  <a16:creationId xmlns:a16="http://schemas.microsoft.com/office/drawing/2014/main" id="{BC1293C6-DEBA-418D-B326-08BEB83892F7}"/>
                </a:ext>
              </a:extLst>
            </p:cNvPr>
            <p:cNvSpPr txBox="1"/>
            <p:nvPr/>
          </p:nvSpPr>
          <p:spPr>
            <a:xfrm>
              <a:off x="3805162" y="5716527"/>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10</a:t>
              </a:r>
              <a:endParaRPr lang="he-IL" sz="3200" dirty="0"/>
            </a:p>
          </p:txBody>
        </p:sp>
        <p:sp>
          <p:nvSpPr>
            <p:cNvPr id="12" name="תיבת טקסט 11">
              <a:extLst>
                <a:ext uri="{FF2B5EF4-FFF2-40B4-BE49-F238E27FC236}">
                  <a16:creationId xmlns:a16="http://schemas.microsoft.com/office/drawing/2014/main" id="{6E2B0826-839A-403B-9B6C-EDD40534CA34}"/>
                </a:ext>
              </a:extLst>
            </p:cNvPr>
            <p:cNvSpPr txBox="1"/>
            <p:nvPr/>
          </p:nvSpPr>
          <p:spPr>
            <a:xfrm>
              <a:off x="4852269" y="5716527"/>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11</a:t>
              </a:r>
              <a:endParaRPr lang="he-IL" sz="3200" dirty="0"/>
            </a:p>
          </p:txBody>
        </p:sp>
        <p:sp>
          <p:nvSpPr>
            <p:cNvPr id="13" name="תיבת טקסט 12">
              <a:extLst>
                <a:ext uri="{FF2B5EF4-FFF2-40B4-BE49-F238E27FC236}">
                  <a16:creationId xmlns:a16="http://schemas.microsoft.com/office/drawing/2014/main" id="{44E4B688-43F8-4235-9934-32102D4EA65F}"/>
                </a:ext>
              </a:extLst>
            </p:cNvPr>
            <p:cNvSpPr txBox="1"/>
            <p:nvPr/>
          </p:nvSpPr>
          <p:spPr>
            <a:xfrm>
              <a:off x="5833221" y="5745188"/>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12</a:t>
              </a:r>
              <a:endParaRPr lang="he-IL" sz="3200" dirty="0"/>
            </a:p>
          </p:txBody>
        </p:sp>
        <p:sp>
          <p:nvSpPr>
            <p:cNvPr id="14" name="תיבת טקסט 13">
              <a:extLst>
                <a:ext uri="{FF2B5EF4-FFF2-40B4-BE49-F238E27FC236}">
                  <a16:creationId xmlns:a16="http://schemas.microsoft.com/office/drawing/2014/main" id="{60FCBF08-3E99-4A89-A24F-2CAFCADED876}"/>
                </a:ext>
              </a:extLst>
            </p:cNvPr>
            <p:cNvSpPr txBox="1"/>
            <p:nvPr/>
          </p:nvSpPr>
          <p:spPr>
            <a:xfrm>
              <a:off x="6946390" y="5745188"/>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13</a:t>
              </a:r>
              <a:endParaRPr lang="he-IL" sz="3200" dirty="0"/>
            </a:p>
          </p:txBody>
        </p:sp>
        <p:sp>
          <p:nvSpPr>
            <p:cNvPr id="15" name="תיבת טקסט 14">
              <a:extLst>
                <a:ext uri="{FF2B5EF4-FFF2-40B4-BE49-F238E27FC236}">
                  <a16:creationId xmlns:a16="http://schemas.microsoft.com/office/drawing/2014/main" id="{44DE8D27-7630-4BC5-9B34-9A565A969AD3}"/>
                </a:ext>
              </a:extLst>
            </p:cNvPr>
            <p:cNvSpPr txBox="1"/>
            <p:nvPr/>
          </p:nvSpPr>
          <p:spPr>
            <a:xfrm>
              <a:off x="3816300" y="4732581"/>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11</a:t>
              </a:r>
              <a:endParaRPr lang="he-IL" sz="3200" dirty="0"/>
            </a:p>
          </p:txBody>
        </p:sp>
        <p:sp>
          <p:nvSpPr>
            <p:cNvPr id="16" name="תיבת טקסט 15">
              <a:extLst>
                <a:ext uri="{FF2B5EF4-FFF2-40B4-BE49-F238E27FC236}">
                  <a16:creationId xmlns:a16="http://schemas.microsoft.com/office/drawing/2014/main" id="{384D78AC-5422-4D65-AC54-54BCA57BE93D}"/>
                </a:ext>
              </a:extLst>
            </p:cNvPr>
            <p:cNvSpPr txBox="1"/>
            <p:nvPr/>
          </p:nvSpPr>
          <p:spPr>
            <a:xfrm>
              <a:off x="4831870" y="4732581"/>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12</a:t>
              </a:r>
              <a:endParaRPr lang="he-IL" sz="3200" dirty="0"/>
            </a:p>
          </p:txBody>
        </p:sp>
        <p:sp>
          <p:nvSpPr>
            <p:cNvPr id="17" name="תיבת טקסט 16">
              <a:extLst>
                <a:ext uri="{FF2B5EF4-FFF2-40B4-BE49-F238E27FC236}">
                  <a16:creationId xmlns:a16="http://schemas.microsoft.com/office/drawing/2014/main" id="{A0F6A275-AA1D-4C0B-B54E-107FBB02C2DD}"/>
                </a:ext>
              </a:extLst>
            </p:cNvPr>
            <p:cNvSpPr txBox="1"/>
            <p:nvPr/>
          </p:nvSpPr>
          <p:spPr>
            <a:xfrm>
              <a:off x="5889131" y="4732581"/>
              <a:ext cx="759968" cy="584775"/>
            </a:xfrm>
            <a:custGeom>
              <a:avLst/>
              <a:gdLst>
                <a:gd name="connsiteX0" fmla="*/ 0 w 759968"/>
                <a:gd name="connsiteY0" fmla="*/ 0 h 584775"/>
                <a:gd name="connsiteX1" fmla="*/ 759968 w 759968"/>
                <a:gd name="connsiteY1" fmla="*/ 0 h 584775"/>
                <a:gd name="connsiteX2" fmla="*/ 759968 w 759968"/>
                <a:gd name="connsiteY2" fmla="*/ 584775 h 584775"/>
                <a:gd name="connsiteX3" fmla="*/ 0 w 759968"/>
                <a:gd name="connsiteY3" fmla="*/ 584775 h 584775"/>
                <a:gd name="connsiteX4" fmla="*/ 0 w 759968"/>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8" h="584775" fill="none" extrusionOk="0">
                  <a:moveTo>
                    <a:pt x="0" y="0"/>
                  </a:moveTo>
                  <a:cubicBezTo>
                    <a:pt x="126992" y="33914"/>
                    <a:pt x="406118" y="-5885"/>
                    <a:pt x="759968" y="0"/>
                  </a:cubicBezTo>
                  <a:cubicBezTo>
                    <a:pt x="722718" y="241725"/>
                    <a:pt x="772324" y="509761"/>
                    <a:pt x="759968" y="584775"/>
                  </a:cubicBezTo>
                  <a:cubicBezTo>
                    <a:pt x="449125" y="547432"/>
                    <a:pt x="173138" y="538569"/>
                    <a:pt x="0" y="584775"/>
                  </a:cubicBezTo>
                  <a:cubicBezTo>
                    <a:pt x="27585" y="459961"/>
                    <a:pt x="-39421" y="269110"/>
                    <a:pt x="0" y="0"/>
                  </a:cubicBezTo>
                  <a:close/>
                </a:path>
                <a:path w="759968" h="584775" stroke="0" extrusionOk="0">
                  <a:moveTo>
                    <a:pt x="0" y="0"/>
                  </a:moveTo>
                  <a:cubicBezTo>
                    <a:pt x="181885" y="22057"/>
                    <a:pt x="678901" y="33552"/>
                    <a:pt x="759968" y="0"/>
                  </a:cubicBezTo>
                  <a:cubicBezTo>
                    <a:pt x="786576" y="237065"/>
                    <a:pt x="762229" y="433465"/>
                    <a:pt x="759968" y="584775"/>
                  </a:cubicBezTo>
                  <a:cubicBezTo>
                    <a:pt x="398580" y="608667"/>
                    <a:pt x="185580" y="563860"/>
                    <a:pt x="0" y="584775"/>
                  </a:cubicBezTo>
                  <a:cubicBezTo>
                    <a:pt x="-15676" y="399000"/>
                    <a:pt x="36973" y="65142"/>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13</a:t>
              </a:r>
              <a:endParaRPr lang="he-IL" sz="3200" dirty="0"/>
            </a:p>
          </p:txBody>
        </p:sp>
        <p:sp>
          <p:nvSpPr>
            <p:cNvPr id="18" name="תיבת טקסט 17">
              <a:extLst>
                <a:ext uri="{FF2B5EF4-FFF2-40B4-BE49-F238E27FC236}">
                  <a16:creationId xmlns:a16="http://schemas.microsoft.com/office/drawing/2014/main" id="{01F43B93-8771-45EB-B62B-EC6233CFEEB9}"/>
                </a:ext>
              </a:extLst>
            </p:cNvPr>
            <p:cNvSpPr txBox="1"/>
            <p:nvPr/>
          </p:nvSpPr>
          <p:spPr>
            <a:xfrm>
              <a:off x="6946392" y="4761242"/>
              <a:ext cx="759966" cy="584775"/>
            </a:xfrm>
            <a:custGeom>
              <a:avLst/>
              <a:gdLst>
                <a:gd name="connsiteX0" fmla="*/ 0 w 759966"/>
                <a:gd name="connsiteY0" fmla="*/ 0 h 584775"/>
                <a:gd name="connsiteX1" fmla="*/ 759966 w 759966"/>
                <a:gd name="connsiteY1" fmla="*/ 0 h 584775"/>
                <a:gd name="connsiteX2" fmla="*/ 759966 w 759966"/>
                <a:gd name="connsiteY2" fmla="*/ 584775 h 584775"/>
                <a:gd name="connsiteX3" fmla="*/ 0 w 759966"/>
                <a:gd name="connsiteY3" fmla="*/ 584775 h 584775"/>
                <a:gd name="connsiteX4" fmla="*/ 0 w 759966"/>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966" h="584775" fill="none" extrusionOk="0">
                  <a:moveTo>
                    <a:pt x="0" y="0"/>
                  </a:moveTo>
                  <a:cubicBezTo>
                    <a:pt x="134286" y="34277"/>
                    <a:pt x="411368" y="2603"/>
                    <a:pt x="759966" y="0"/>
                  </a:cubicBezTo>
                  <a:cubicBezTo>
                    <a:pt x="722716" y="241725"/>
                    <a:pt x="772322" y="509761"/>
                    <a:pt x="759966" y="584775"/>
                  </a:cubicBezTo>
                  <a:cubicBezTo>
                    <a:pt x="445937" y="537463"/>
                    <a:pt x="168498" y="536103"/>
                    <a:pt x="0" y="584775"/>
                  </a:cubicBezTo>
                  <a:cubicBezTo>
                    <a:pt x="27585" y="459961"/>
                    <a:pt x="-39421" y="269110"/>
                    <a:pt x="0" y="0"/>
                  </a:cubicBezTo>
                  <a:close/>
                </a:path>
                <a:path w="759966" h="584775" stroke="0" extrusionOk="0">
                  <a:moveTo>
                    <a:pt x="0" y="0"/>
                  </a:moveTo>
                  <a:cubicBezTo>
                    <a:pt x="189367" y="24145"/>
                    <a:pt x="384422" y="35801"/>
                    <a:pt x="759966" y="0"/>
                  </a:cubicBezTo>
                  <a:cubicBezTo>
                    <a:pt x="786574" y="237065"/>
                    <a:pt x="762227" y="433465"/>
                    <a:pt x="759966" y="584775"/>
                  </a:cubicBezTo>
                  <a:cubicBezTo>
                    <a:pt x="394994" y="603560"/>
                    <a:pt x="181510" y="559806"/>
                    <a:pt x="0" y="584775"/>
                  </a:cubicBezTo>
                  <a:cubicBezTo>
                    <a:pt x="-15676" y="399000"/>
                    <a:pt x="36973" y="65142"/>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200" dirty="0"/>
                <a:t>14</a:t>
              </a:r>
              <a:endParaRPr lang="he-IL" sz="3200" dirty="0"/>
            </a:p>
          </p:txBody>
        </p:sp>
      </p:grpSp>
      <p:sp>
        <p:nvSpPr>
          <p:cNvPr id="19" name="תיבת טקסט 18">
            <a:extLst>
              <a:ext uri="{FF2B5EF4-FFF2-40B4-BE49-F238E27FC236}">
                <a16:creationId xmlns:a16="http://schemas.microsoft.com/office/drawing/2014/main" id="{BF7CE7A9-9529-4288-B678-2B84FCA6F9EB}"/>
              </a:ext>
            </a:extLst>
          </p:cNvPr>
          <p:cNvSpPr txBox="1"/>
          <p:nvPr/>
        </p:nvSpPr>
        <p:spPr>
          <a:xfrm>
            <a:off x="4340352" y="156588"/>
            <a:ext cx="7731008" cy="954107"/>
          </a:xfrm>
          <a:prstGeom prst="rect">
            <a:avLst/>
          </a:prstGeom>
          <a:noFill/>
        </p:spPr>
        <p:txBody>
          <a:bodyPr wrap="square" rtlCol="1">
            <a:spAutoFit/>
          </a:bodyPr>
          <a:lstStyle/>
          <a:p>
            <a:r>
              <a:rPr lang="he-IL" sz="2800" dirty="0"/>
              <a:t>מִצְאוּ רֶצֶף שֶל 4 מִסְפָּרִים שֶכּוֹלֵל אֶת הַמִסְפָּר </a:t>
            </a:r>
            <a:r>
              <a:rPr lang="he-IL" sz="2800" b="1" dirty="0"/>
              <a:t>13</a:t>
            </a:r>
            <a:r>
              <a:rPr lang="he-IL" sz="2800" dirty="0"/>
              <a:t>.</a:t>
            </a:r>
          </a:p>
          <a:p>
            <a:r>
              <a:rPr lang="he-IL" sz="2800" dirty="0"/>
              <a:t>כַּמָה רְצָפִים מְצָאתֶם?</a:t>
            </a:r>
          </a:p>
        </p:txBody>
      </p:sp>
      <p:grpSp>
        <p:nvGrpSpPr>
          <p:cNvPr id="20" name="קבוצה 19">
            <a:extLst>
              <a:ext uri="{FF2B5EF4-FFF2-40B4-BE49-F238E27FC236}">
                <a16:creationId xmlns:a16="http://schemas.microsoft.com/office/drawing/2014/main" id="{2B9511C1-0670-47E5-ADCE-5E31CCA9086F}"/>
              </a:ext>
            </a:extLst>
          </p:cNvPr>
          <p:cNvGrpSpPr/>
          <p:nvPr/>
        </p:nvGrpSpPr>
        <p:grpSpPr>
          <a:xfrm>
            <a:off x="0" y="1526747"/>
            <a:ext cx="12115800" cy="529229"/>
            <a:chOff x="992113" y="1506583"/>
            <a:chExt cx="11094859" cy="529229"/>
          </a:xfrm>
          <a:noFill/>
        </p:grpSpPr>
        <p:sp>
          <p:nvSpPr>
            <p:cNvPr id="21" name="תיבת טקסט 20">
              <a:extLst>
                <a:ext uri="{FF2B5EF4-FFF2-40B4-BE49-F238E27FC236}">
                  <a16:creationId xmlns:a16="http://schemas.microsoft.com/office/drawing/2014/main" id="{012DE768-0D65-4C1D-AECE-0F36A5B115EE}"/>
                </a:ext>
              </a:extLst>
            </p:cNvPr>
            <p:cNvSpPr txBox="1"/>
            <p:nvPr/>
          </p:nvSpPr>
          <p:spPr>
            <a:xfrm>
              <a:off x="992113" y="1517337"/>
              <a:ext cx="374468" cy="461665"/>
            </a:xfrm>
            <a:custGeom>
              <a:avLst/>
              <a:gdLst>
                <a:gd name="connsiteX0" fmla="*/ 0 w 374468"/>
                <a:gd name="connsiteY0" fmla="*/ 0 h 461665"/>
                <a:gd name="connsiteX1" fmla="*/ 374468 w 374468"/>
                <a:gd name="connsiteY1" fmla="*/ 0 h 461665"/>
                <a:gd name="connsiteX2" fmla="*/ 374468 w 374468"/>
                <a:gd name="connsiteY2" fmla="*/ 461665 h 461665"/>
                <a:gd name="connsiteX3" fmla="*/ 0 w 374468"/>
                <a:gd name="connsiteY3" fmla="*/ 461665 h 461665"/>
                <a:gd name="connsiteX4" fmla="*/ 0 w 374468"/>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 h="461665" fill="none" extrusionOk="0">
                  <a:moveTo>
                    <a:pt x="0" y="0"/>
                  </a:moveTo>
                  <a:cubicBezTo>
                    <a:pt x="171997" y="-17291"/>
                    <a:pt x="263301" y="1127"/>
                    <a:pt x="374468" y="0"/>
                  </a:cubicBezTo>
                  <a:cubicBezTo>
                    <a:pt x="370954" y="176138"/>
                    <a:pt x="354875" y="395002"/>
                    <a:pt x="374468" y="461665"/>
                  </a:cubicBezTo>
                  <a:cubicBezTo>
                    <a:pt x="204983" y="467240"/>
                    <a:pt x="159930" y="465340"/>
                    <a:pt x="0" y="461665"/>
                  </a:cubicBezTo>
                  <a:cubicBezTo>
                    <a:pt x="19105" y="264095"/>
                    <a:pt x="9215" y="187281"/>
                    <a:pt x="0" y="0"/>
                  </a:cubicBezTo>
                  <a:close/>
                </a:path>
                <a:path w="374468" h="461665" stroke="0" extrusionOk="0">
                  <a:moveTo>
                    <a:pt x="0" y="0"/>
                  </a:moveTo>
                  <a:cubicBezTo>
                    <a:pt x="65357" y="-19369"/>
                    <a:pt x="203771" y="1519"/>
                    <a:pt x="374468" y="0"/>
                  </a:cubicBezTo>
                  <a:cubicBezTo>
                    <a:pt x="370718" y="85123"/>
                    <a:pt x="379527" y="268478"/>
                    <a:pt x="374468" y="461665"/>
                  </a:cubicBezTo>
                  <a:cubicBezTo>
                    <a:pt x="204185" y="455843"/>
                    <a:pt x="172434" y="488038"/>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a:t>
              </a:r>
              <a:endParaRPr lang="he-IL" sz="2400" dirty="0"/>
            </a:p>
          </p:txBody>
        </p:sp>
        <p:sp>
          <p:nvSpPr>
            <p:cNvPr id="22" name="תיבת טקסט 21">
              <a:extLst>
                <a:ext uri="{FF2B5EF4-FFF2-40B4-BE49-F238E27FC236}">
                  <a16:creationId xmlns:a16="http://schemas.microsoft.com/office/drawing/2014/main" id="{E333B545-7958-4546-8CC6-3199BFAB469B}"/>
                </a:ext>
              </a:extLst>
            </p:cNvPr>
            <p:cNvSpPr txBox="1"/>
            <p:nvPr/>
          </p:nvSpPr>
          <p:spPr>
            <a:xfrm>
              <a:off x="1506248" y="1526044"/>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a:t>
              </a:r>
              <a:endParaRPr lang="he-IL" sz="2400" dirty="0"/>
            </a:p>
          </p:txBody>
        </p:sp>
        <p:sp>
          <p:nvSpPr>
            <p:cNvPr id="23" name="תיבת טקסט 22">
              <a:extLst>
                <a:ext uri="{FF2B5EF4-FFF2-40B4-BE49-F238E27FC236}">
                  <a16:creationId xmlns:a16="http://schemas.microsoft.com/office/drawing/2014/main" id="{8625D83D-971C-4609-BA2A-95644D467614}"/>
                </a:ext>
              </a:extLst>
            </p:cNvPr>
            <p:cNvSpPr txBox="1"/>
            <p:nvPr/>
          </p:nvSpPr>
          <p:spPr>
            <a:xfrm>
              <a:off x="20195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3</a:t>
              </a:r>
              <a:endParaRPr lang="he-IL" sz="2400" dirty="0"/>
            </a:p>
          </p:txBody>
        </p:sp>
        <p:sp>
          <p:nvSpPr>
            <p:cNvPr id="24" name="תיבת טקסט 23">
              <a:extLst>
                <a:ext uri="{FF2B5EF4-FFF2-40B4-BE49-F238E27FC236}">
                  <a16:creationId xmlns:a16="http://schemas.microsoft.com/office/drawing/2014/main" id="{33C27099-903B-41AE-A0F3-5EB98DC9EE66}"/>
                </a:ext>
              </a:extLst>
            </p:cNvPr>
            <p:cNvSpPr txBox="1"/>
            <p:nvPr/>
          </p:nvSpPr>
          <p:spPr>
            <a:xfrm>
              <a:off x="2613451" y="153475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4</a:t>
              </a:r>
              <a:endParaRPr lang="he-IL" sz="2400" dirty="0"/>
            </a:p>
          </p:txBody>
        </p:sp>
        <p:sp>
          <p:nvSpPr>
            <p:cNvPr id="25" name="תיבת טקסט 24">
              <a:extLst>
                <a:ext uri="{FF2B5EF4-FFF2-40B4-BE49-F238E27FC236}">
                  <a16:creationId xmlns:a16="http://schemas.microsoft.com/office/drawing/2014/main" id="{7EC5AC1E-4B56-4EA7-A186-1EC13939A281}"/>
                </a:ext>
              </a:extLst>
            </p:cNvPr>
            <p:cNvSpPr txBox="1"/>
            <p:nvPr/>
          </p:nvSpPr>
          <p:spPr>
            <a:xfrm>
              <a:off x="3143777" y="1524000"/>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5</a:t>
              </a:r>
              <a:endParaRPr lang="he-IL" sz="2400" dirty="0"/>
            </a:p>
          </p:txBody>
        </p:sp>
        <p:sp>
          <p:nvSpPr>
            <p:cNvPr id="26" name="תיבת טקסט 25">
              <a:extLst>
                <a:ext uri="{FF2B5EF4-FFF2-40B4-BE49-F238E27FC236}">
                  <a16:creationId xmlns:a16="http://schemas.microsoft.com/office/drawing/2014/main" id="{4F95A163-39C2-4466-ADC6-05ABBE0A5869}"/>
                </a:ext>
              </a:extLst>
            </p:cNvPr>
            <p:cNvSpPr txBox="1"/>
            <p:nvPr/>
          </p:nvSpPr>
          <p:spPr>
            <a:xfrm>
              <a:off x="3691757"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6</a:t>
              </a:r>
              <a:endParaRPr lang="he-IL" sz="2400" dirty="0"/>
            </a:p>
          </p:txBody>
        </p:sp>
        <p:sp>
          <p:nvSpPr>
            <p:cNvPr id="27" name="תיבת טקסט 26">
              <a:extLst>
                <a:ext uri="{FF2B5EF4-FFF2-40B4-BE49-F238E27FC236}">
                  <a16:creationId xmlns:a16="http://schemas.microsoft.com/office/drawing/2014/main" id="{309C61DA-564D-45F7-9724-56501584A23C}"/>
                </a:ext>
              </a:extLst>
            </p:cNvPr>
            <p:cNvSpPr txBox="1"/>
            <p:nvPr/>
          </p:nvSpPr>
          <p:spPr>
            <a:xfrm>
              <a:off x="4285668" y="150658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7</a:t>
              </a:r>
              <a:endParaRPr lang="he-IL" sz="2400" dirty="0"/>
            </a:p>
          </p:txBody>
        </p:sp>
        <p:sp>
          <p:nvSpPr>
            <p:cNvPr id="28" name="תיבת טקסט 27">
              <a:extLst>
                <a:ext uri="{FF2B5EF4-FFF2-40B4-BE49-F238E27FC236}">
                  <a16:creationId xmlns:a16="http://schemas.microsoft.com/office/drawing/2014/main" id="{3A46AA06-2BE7-45CE-A587-ADCBF13AC6F0}"/>
                </a:ext>
              </a:extLst>
            </p:cNvPr>
            <p:cNvSpPr txBox="1"/>
            <p:nvPr/>
          </p:nvSpPr>
          <p:spPr>
            <a:xfrm>
              <a:off x="4843314"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8</a:t>
              </a:r>
              <a:endParaRPr lang="he-IL" sz="2400" dirty="0"/>
            </a:p>
          </p:txBody>
        </p:sp>
        <p:sp>
          <p:nvSpPr>
            <p:cNvPr id="29" name="תיבת טקסט 28">
              <a:extLst>
                <a:ext uri="{FF2B5EF4-FFF2-40B4-BE49-F238E27FC236}">
                  <a16:creationId xmlns:a16="http://schemas.microsoft.com/office/drawing/2014/main" id="{FDE9E4CB-C153-4407-A814-38545E391228}"/>
                </a:ext>
              </a:extLst>
            </p:cNvPr>
            <p:cNvSpPr txBox="1"/>
            <p:nvPr/>
          </p:nvSpPr>
          <p:spPr>
            <a:xfrm>
              <a:off x="53659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9</a:t>
              </a:r>
              <a:endParaRPr lang="he-IL" sz="2400" dirty="0"/>
            </a:p>
          </p:txBody>
        </p:sp>
        <p:sp>
          <p:nvSpPr>
            <p:cNvPr id="30" name="תיבת טקסט 29">
              <a:extLst>
                <a:ext uri="{FF2B5EF4-FFF2-40B4-BE49-F238E27FC236}">
                  <a16:creationId xmlns:a16="http://schemas.microsoft.com/office/drawing/2014/main" id="{F449632A-FB28-4B80-90BA-C4616574048C}"/>
                </a:ext>
              </a:extLst>
            </p:cNvPr>
            <p:cNvSpPr txBox="1"/>
            <p:nvPr/>
          </p:nvSpPr>
          <p:spPr>
            <a:xfrm>
              <a:off x="5909438" y="1517336"/>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10</a:t>
              </a:r>
              <a:endParaRPr lang="he-IL" sz="2400" dirty="0"/>
            </a:p>
          </p:txBody>
        </p:sp>
        <p:sp>
          <p:nvSpPr>
            <p:cNvPr id="31" name="תיבת טקסט 30">
              <a:extLst>
                <a:ext uri="{FF2B5EF4-FFF2-40B4-BE49-F238E27FC236}">
                  <a16:creationId xmlns:a16="http://schemas.microsoft.com/office/drawing/2014/main" id="{7EDBDDFB-A144-4BC1-B4A2-4372379033E8}"/>
                </a:ext>
              </a:extLst>
            </p:cNvPr>
            <p:cNvSpPr txBox="1"/>
            <p:nvPr/>
          </p:nvSpPr>
          <p:spPr>
            <a:xfrm>
              <a:off x="6460243" y="1534753"/>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11</a:t>
              </a:r>
              <a:endParaRPr lang="he-IL" sz="2400" dirty="0"/>
            </a:p>
          </p:txBody>
        </p:sp>
        <p:sp>
          <p:nvSpPr>
            <p:cNvPr id="32" name="תיבת טקסט 31">
              <a:extLst>
                <a:ext uri="{FF2B5EF4-FFF2-40B4-BE49-F238E27FC236}">
                  <a16:creationId xmlns:a16="http://schemas.microsoft.com/office/drawing/2014/main" id="{C8206086-00DC-4659-B277-851293D2A034}"/>
                </a:ext>
              </a:extLst>
            </p:cNvPr>
            <p:cNvSpPr txBox="1"/>
            <p:nvPr/>
          </p:nvSpPr>
          <p:spPr>
            <a:xfrm>
              <a:off x="7059336"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12</a:t>
              </a:r>
              <a:endParaRPr lang="he-IL" sz="2400" dirty="0"/>
            </a:p>
          </p:txBody>
        </p:sp>
        <p:sp>
          <p:nvSpPr>
            <p:cNvPr id="33" name="תיבת טקסט 32">
              <a:extLst>
                <a:ext uri="{FF2B5EF4-FFF2-40B4-BE49-F238E27FC236}">
                  <a16:creationId xmlns:a16="http://schemas.microsoft.com/office/drawing/2014/main" id="{E595B2AE-458C-48AE-A165-7DADDE10CE3D}"/>
                </a:ext>
              </a:extLst>
            </p:cNvPr>
            <p:cNvSpPr txBox="1"/>
            <p:nvPr/>
          </p:nvSpPr>
          <p:spPr>
            <a:xfrm>
              <a:off x="7581135"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13</a:t>
              </a:r>
              <a:endParaRPr lang="he-IL" sz="2400" dirty="0"/>
            </a:p>
          </p:txBody>
        </p:sp>
        <p:sp>
          <p:nvSpPr>
            <p:cNvPr id="34" name="תיבת טקסט 33">
              <a:extLst>
                <a:ext uri="{FF2B5EF4-FFF2-40B4-BE49-F238E27FC236}">
                  <a16:creationId xmlns:a16="http://schemas.microsoft.com/office/drawing/2014/main" id="{AB6DAC06-109B-4039-B6B8-6F4A9067C859}"/>
                </a:ext>
              </a:extLst>
            </p:cNvPr>
            <p:cNvSpPr txBox="1"/>
            <p:nvPr/>
          </p:nvSpPr>
          <p:spPr>
            <a:xfrm>
              <a:off x="8121895" y="157414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14</a:t>
              </a:r>
              <a:endParaRPr lang="he-IL" sz="2400" dirty="0"/>
            </a:p>
          </p:txBody>
        </p:sp>
        <p:sp>
          <p:nvSpPr>
            <p:cNvPr id="35" name="תיבת טקסט 34">
              <a:extLst>
                <a:ext uri="{FF2B5EF4-FFF2-40B4-BE49-F238E27FC236}">
                  <a16:creationId xmlns:a16="http://schemas.microsoft.com/office/drawing/2014/main" id="{821C94E6-2542-4F38-8F5C-59B2842E8276}"/>
                </a:ext>
              </a:extLst>
            </p:cNvPr>
            <p:cNvSpPr txBox="1"/>
            <p:nvPr/>
          </p:nvSpPr>
          <p:spPr>
            <a:xfrm>
              <a:off x="8689419" y="1565438"/>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15</a:t>
              </a:r>
              <a:endParaRPr lang="he-IL" sz="2400" dirty="0"/>
            </a:p>
          </p:txBody>
        </p:sp>
        <p:sp>
          <p:nvSpPr>
            <p:cNvPr id="36" name="תיבת טקסט 35">
              <a:extLst>
                <a:ext uri="{FF2B5EF4-FFF2-40B4-BE49-F238E27FC236}">
                  <a16:creationId xmlns:a16="http://schemas.microsoft.com/office/drawing/2014/main" id="{03F1E134-E0CA-4E5F-AD6D-8D50BE5B6A77}"/>
                </a:ext>
              </a:extLst>
            </p:cNvPr>
            <p:cNvSpPr txBox="1"/>
            <p:nvPr/>
          </p:nvSpPr>
          <p:spPr>
            <a:xfrm>
              <a:off x="9296732" y="154141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16</a:t>
              </a:r>
              <a:endParaRPr lang="he-IL" sz="2400" dirty="0"/>
            </a:p>
          </p:txBody>
        </p:sp>
        <p:sp>
          <p:nvSpPr>
            <p:cNvPr id="37" name="תיבת טקסט 36">
              <a:extLst>
                <a:ext uri="{FF2B5EF4-FFF2-40B4-BE49-F238E27FC236}">
                  <a16:creationId xmlns:a16="http://schemas.microsoft.com/office/drawing/2014/main" id="{B0C4E58C-C71E-4F36-8BB2-4548D20380B4}"/>
                </a:ext>
              </a:extLst>
            </p:cNvPr>
            <p:cNvSpPr txBox="1"/>
            <p:nvPr/>
          </p:nvSpPr>
          <p:spPr>
            <a:xfrm>
              <a:off x="9704726" y="1541417"/>
              <a:ext cx="568109" cy="461665"/>
            </a:xfrm>
            <a:custGeom>
              <a:avLst/>
              <a:gdLst>
                <a:gd name="connsiteX0" fmla="*/ 0 w 568109"/>
                <a:gd name="connsiteY0" fmla="*/ 0 h 461665"/>
                <a:gd name="connsiteX1" fmla="*/ 568109 w 568109"/>
                <a:gd name="connsiteY1" fmla="*/ 0 h 461665"/>
                <a:gd name="connsiteX2" fmla="*/ 568109 w 568109"/>
                <a:gd name="connsiteY2" fmla="*/ 461665 h 461665"/>
                <a:gd name="connsiteX3" fmla="*/ 0 w 568109"/>
                <a:gd name="connsiteY3" fmla="*/ 461665 h 461665"/>
                <a:gd name="connsiteX4" fmla="*/ 0 w 568109"/>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09" h="461665" fill="none" extrusionOk="0">
                  <a:moveTo>
                    <a:pt x="0" y="0"/>
                  </a:moveTo>
                  <a:cubicBezTo>
                    <a:pt x="169828" y="26082"/>
                    <a:pt x="481145" y="43024"/>
                    <a:pt x="568109" y="0"/>
                  </a:cubicBezTo>
                  <a:cubicBezTo>
                    <a:pt x="564595" y="176138"/>
                    <a:pt x="548516" y="395002"/>
                    <a:pt x="568109" y="461665"/>
                  </a:cubicBezTo>
                  <a:cubicBezTo>
                    <a:pt x="477925" y="474049"/>
                    <a:pt x="213243" y="431615"/>
                    <a:pt x="0" y="461665"/>
                  </a:cubicBezTo>
                  <a:cubicBezTo>
                    <a:pt x="19105" y="264095"/>
                    <a:pt x="9215" y="187281"/>
                    <a:pt x="0" y="0"/>
                  </a:cubicBezTo>
                  <a:close/>
                </a:path>
                <a:path w="568109" h="461665" stroke="0" extrusionOk="0">
                  <a:moveTo>
                    <a:pt x="0" y="0"/>
                  </a:moveTo>
                  <a:cubicBezTo>
                    <a:pt x="79899" y="13525"/>
                    <a:pt x="447075" y="-13743"/>
                    <a:pt x="568109" y="0"/>
                  </a:cubicBezTo>
                  <a:cubicBezTo>
                    <a:pt x="564359" y="85123"/>
                    <a:pt x="573168" y="268478"/>
                    <a:pt x="568109" y="461665"/>
                  </a:cubicBezTo>
                  <a:cubicBezTo>
                    <a:pt x="386160" y="486010"/>
                    <a:pt x="177924" y="49018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17</a:t>
              </a:r>
              <a:endParaRPr lang="he-IL" sz="2400" dirty="0"/>
            </a:p>
          </p:txBody>
        </p:sp>
        <p:sp>
          <p:nvSpPr>
            <p:cNvPr id="38" name="תיבת טקסט 37">
              <a:extLst>
                <a:ext uri="{FF2B5EF4-FFF2-40B4-BE49-F238E27FC236}">
                  <a16:creationId xmlns:a16="http://schemas.microsoft.com/office/drawing/2014/main" id="{81C20CFE-7AC6-48FE-BC2A-32FEB44D6120}"/>
                </a:ext>
              </a:extLst>
            </p:cNvPr>
            <p:cNvSpPr txBox="1"/>
            <p:nvPr/>
          </p:nvSpPr>
          <p:spPr>
            <a:xfrm>
              <a:off x="10405015" y="1545917"/>
              <a:ext cx="524716" cy="461665"/>
            </a:xfrm>
            <a:custGeom>
              <a:avLst/>
              <a:gdLst>
                <a:gd name="connsiteX0" fmla="*/ 0 w 524716"/>
                <a:gd name="connsiteY0" fmla="*/ 0 h 461665"/>
                <a:gd name="connsiteX1" fmla="*/ 524716 w 524716"/>
                <a:gd name="connsiteY1" fmla="*/ 0 h 461665"/>
                <a:gd name="connsiteX2" fmla="*/ 524716 w 524716"/>
                <a:gd name="connsiteY2" fmla="*/ 461665 h 461665"/>
                <a:gd name="connsiteX3" fmla="*/ 0 w 524716"/>
                <a:gd name="connsiteY3" fmla="*/ 461665 h 461665"/>
                <a:gd name="connsiteX4" fmla="*/ 0 w 52471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716" h="461665" fill="none" extrusionOk="0">
                  <a:moveTo>
                    <a:pt x="0" y="0"/>
                  </a:moveTo>
                  <a:cubicBezTo>
                    <a:pt x="94870" y="-3788"/>
                    <a:pt x="267525" y="-27270"/>
                    <a:pt x="524716" y="0"/>
                  </a:cubicBezTo>
                  <a:cubicBezTo>
                    <a:pt x="521202" y="176138"/>
                    <a:pt x="505123" y="395002"/>
                    <a:pt x="524716" y="461665"/>
                  </a:cubicBezTo>
                  <a:cubicBezTo>
                    <a:pt x="292808" y="504838"/>
                    <a:pt x="72213" y="465771"/>
                    <a:pt x="0" y="461665"/>
                  </a:cubicBezTo>
                  <a:cubicBezTo>
                    <a:pt x="19105" y="264095"/>
                    <a:pt x="9215" y="187281"/>
                    <a:pt x="0" y="0"/>
                  </a:cubicBezTo>
                  <a:close/>
                </a:path>
                <a:path w="524716" h="461665" stroke="0" extrusionOk="0">
                  <a:moveTo>
                    <a:pt x="0" y="0"/>
                  </a:moveTo>
                  <a:cubicBezTo>
                    <a:pt x="225274" y="-15219"/>
                    <a:pt x="437642" y="-7470"/>
                    <a:pt x="524716" y="0"/>
                  </a:cubicBezTo>
                  <a:cubicBezTo>
                    <a:pt x="520966" y="85123"/>
                    <a:pt x="529775" y="268478"/>
                    <a:pt x="524716" y="461665"/>
                  </a:cubicBezTo>
                  <a:cubicBezTo>
                    <a:pt x="394843" y="447984"/>
                    <a:pt x="224445" y="49297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18</a:t>
              </a:r>
              <a:endParaRPr lang="he-IL" sz="2400" dirty="0"/>
            </a:p>
          </p:txBody>
        </p:sp>
        <p:sp>
          <p:nvSpPr>
            <p:cNvPr id="39" name="תיבת טקסט 38">
              <a:extLst>
                <a:ext uri="{FF2B5EF4-FFF2-40B4-BE49-F238E27FC236}">
                  <a16:creationId xmlns:a16="http://schemas.microsoft.com/office/drawing/2014/main" id="{5C237C2C-0BFB-4412-80CB-262017E5DA6B}"/>
                </a:ext>
              </a:extLst>
            </p:cNvPr>
            <p:cNvSpPr txBox="1"/>
            <p:nvPr/>
          </p:nvSpPr>
          <p:spPr>
            <a:xfrm>
              <a:off x="11630022" y="155159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20</a:t>
              </a:r>
              <a:endParaRPr lang="he-IL" sz="2400" dirty="0"/>
            </a:p>
          </p:txBody>
        </p:sp>
        <p:sp>
          <p:nvSpPr>
            <p:cNvPr id="40" name="תיבת טקסט 39">
              <a:extLst>
                <a:ext uri="{FF2B5EF4-FFF2-40B4-BE49-F238E27FC236}">
                  <a16:creationId xmlns:a16="http://schemas.microsoft.com/office/drawing/2014/main" id="{8F4DABBC-B3FC-40CD-B37B-C06E5C031EA5}"/>
                </a:ext>
              </a:extLst>
            </p:cNvPr>
            <p:cNvSpPr txBox="1"/>
            <p:nvPr/>
          </p:nvSpPr>
          <p:spPr>
            <a:xfrm>
              <a:off x="10995408" y="156333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19</a:t>
              </a:r>
              <a:endParaRPr lang="he-IL" sz="2400" dirty="0"/>
            </a:p>
          </p:txBody>
        </p:sp>
      </p:grpSp>
      <p:sp>
        <p:nvSpPr>
          <p:cNvPr id="41" name="לחצן חידה 2">
            <a:extLst>
              <a:ext uri="{FF2B5EF4-FFF2-40B4-BE49-F238E27FC236}">
                <a16:creationId xmlns:a16="http://schemas.microsoft.com/office/drawing/2014/main" id="{3F955801-57AC-4A08-A77B-A89657AB1387}"/>
              </a:ext>
            </a:extLst>
          </p:cNvPr>
          <p:cNvSpPr/>
          <p:nvPr/>
        </p:nvSpPr>
        <p:spPr>
          <a:xfrm>
            <a:off x="9258599" y="549731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Tree>
    <p:extLst>
      <p:ext uri="{BB962C8B-B14F-4D97-AF65-F5344CB8AC3E}">
        <p14:creationId xmlns:p14="http://schemas.microsoft.com/office/powerpoint/2010/main" val="3283015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תיבת טקסט 18">
            <a:extLst>
              <a:ext uri="{FF2B5EF4-FFF2-40B4-BE49-F238E27FC236}">
                <a16:creationId xmlns:a16="http://schemas.microsoft.com/office/drawing/2014/main" id="{BF7CE7A9-9529-4288-B678-2B84FCA6F9EB}"/>
              </a:ext>
            </a:extLst>
          </p:cNvPr>
          <p:cNvSpPr txBox="1"/>
          <p:nvPr/>
        </p:nvSpPr>
        <p:spPr>
          <a:xfrm>
            <a:off x="931912" y="156877"/>
            <a:ext cx="11086031" cy="954107"/>
          </a:xfrm>
          <a:prstGeom prst="rect">
            <a:avLst/>
          </a:prstGeom>
          <a:noFill/>
        </p:spPr>
        <p:txBody>
          <a:bodyPr wrap="square" rtlCol="1">
            <a:spAutoFit/>
          </a:bodyPr>
          <a:lstStyle/>
          <a:p>
            <a:r>
              <a:rPr lang="he-IL" sz="2800" dirty="0"/>
              <a:t>נְתוּנִים הַמִסְפָּרִים 1 – 20. מִצְאוּ בָּהֶם רֶצֶף שֶל 4 מִסְפָּרִים שֶכּוֹלֵל אֶת הַמִסְפָּר 19.</a:t>
            </a:r>
          </a:p>
          <a:p>
            <a:r>
              <a:rPr lang="he-IL" sz="2800" dirty="0"/>
              <a:t>כַּמָה רְצָפִים מְצָאתֶם?</a:t>
            </a:r>
          </a:p>
        </p:txBody>
      </p:sp>
      <p:grpSp>
        <p:nvGrpSpPr>
          <p:cNvPr id="20" name="קבוצה 19">
            <a:extLst>
              <a:ext uri="{FF2B5EF4-FFF2-40B4-BE49-F238E27FC236}">
                <a16:creationId xmlns:a16="http://schemas.microsoft.com/office/drawing/2014/main" id="{2B9511C1-0670-47E5-ADCE-5E31CCA9086F}"/>
              </a:ext>
            </a:extLst>
          </p:cNvPr>
          <p:cNvGrpSpPr/>
          <p:nvPr/>
        </p:nvGrpSpPr>
        <p:grpSpPr>
          <a:xfrm>
            <a:off x="0" y="1526747"/>
            <a:ext cx="12115800" cy="529229"/>
            <a:chOff x="992113" y="1506583"/>
            <a:chExt cx="11094859" cy="529229"/>
          </a:xfrm>
          <a:noFill/>
        </p:grpSpPr>
        <p:sp>
          <p:nvSpPr>
            <p:cNvPr id="21" name="תיבת טקסט 20">
              <a:extLst>
                <a:ext uri="{FF2B5EF4-FFF2-40B4-BE49-F238E27FC236}">
                  <a16:creationId xmlns:a16="http://schemas.microsoft.com/office/drawing/2014/main" id="{012DE768-0D65-4C1D-AECE-0F36A5B115EE}"/>
                </a:ext>
              </a:extLst>
            </p:cNvPr>
            <p:cNvSpPr txBox="1"/>
            <p:nvPr/>
          </p:nvSpPr>
          <p:spPr>
            <a:xfrm>
              <a:off x="992113" y="1517337"/>
              <a:ext cx="374468" cy="461665"/>
            </a:xfrm>
            <a:custGeom>
              <a:avLst/>
              <a:gdLst>
                <a:gd name="connsiteX0" fmla="*/ 0 w 374468"/>
                <a:gd name="connsiteY0" fmla="*/ 0 h 461665"/>
                <a:gd name="connsiteX1" fmla="*/ 374468 w 374468"/>
                <a:gd name="connsiteY1" fmla="*/ 0 h 461665"/>
                <a:gd name="connsiteX2" fmla="*/ 374468 w 374468"/>
                <a:gd name="connsiteY2" fmla="*/ 461665 h 461665"/>
                <a:gd name="connsiteX3" fmla="*/ 0 w 374468"/>
                <a:gd name="connsiteY3" fmla="*/ 461665 h 461665"/>
                <a:gd name="connsiteX4" fmla="*/ 0 w 374468"/>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 h="461665" fill="none" extrusionOk="0">
                  <a:moveTo>
                    <a:pt x="0" y="0"/>
                  </a:moveTo>
                  <a:cubicBezTo>
                    <a:pt x="171997" y="-17291"/>
                    <a:pt x="263301" y="1127"/>
                    <a:pt x="374468" y="0"/>
                  </a:cubicBezTo>
                  <a:cubicBezTo>
                    <a:pt x="370954" y="176138"/>
                    <a:pt x="354875" y="395002"/>
                    <a:pt x="374468" y="461665"/>
                  </a:cubicBezTo>
                  <a:cubicBezTo>
                    <a:pt x="204983" y="467240"/>
                    <a:pt x="159930" y="465340"/>
                    <a:pt x="0" y="461665"/>
                  </a:cubicBezTo>
                  <a:cubicBezTo>
                    <a:pt x="19105" y="264095"/>
                    <a:pt x="9215" y="187281"/>
                    <a:pt x="0" y="0"/>
                  </a:cubicBezTo>
                  <a:close/>
                </a:path>
                <a:path w="374468" h="461665" stroke="0" extrusionOk="0">
                  <a:moveTo>
                    <a:pt x="0" y="0"/>
                  </a:moveTo>
                  <a:cubicBezTo>
                    <a:pt x="65357" y="-19369"/>
                    <a:pt x="203771" y="1519"/>
                    <a:pt x="374468" y="0"/>
                  </a:cubicBezTo>
                  <a:cubicBezTo>
                    <a:pt x="370718" y="85123"/>
                    <a:pt x="379527" y="268478"/>
                    <a:pt x="374468" y="461665"/>
                  </a:cubicBezTo>
                  <a:cubicBezTo>
                    <a:pt x="204185" y="455843"/>
                    <a:pt x="172434" y="488038"/>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a:t>
              </a:r>
              <a:endParaRPr lang="he-IL" sz="2400" dirty="0"/>
            </a:p>
          </p:txBody>
        </p:sp>
        <p:sp>
          <p:nvSpPr>
            <p:cNvPr id="22" name="תיבת טקסט 21">
              <a:extLst>
                <a:ext uri="{FF2B5EF4-FFF2-40B4-BE49-F238E27FC236}">
                  <a16:creationId xmlns:a16="http://schemas.microsoft.com/office/drawing/2014/main" id="{E333B545-7958-4546-8CC6-3199BFAB469B}"/>
                </a:ext>
              </a:extLst>
            </p:cNvPr>
            <p:cNvSpPr txBox="1"/>
            <p:nvPr/>
          </p:nvSpPr>
          <p:spPr>
            <a:xfrm>
              <a:off x="1506248" y="1526044"/>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a:t>
              </a:r>
              <a:endParaRPr lang="he-IL" sz="2400" dirty="0"/>
            </a:p>
          </p:txBody>
        </p:sp>
        <p:sp>
          <p:nvSpPr>
            <p:cNvPr id="23" name="תיבת טקסט 22">
              <a:extLst>
                <a:ext uri="{FF2B5EF4-FFF2-40B4-BE49-F238E27FC236}">
                  <a16:creationId xmlns:a16="http://schemas.microsoft.com/office/drawing/2014/main" id="{8625D83D-971C-4609-BA2A-95644D467614}"/>
                </a:ext>
              </a:extLst>
            </p:cNvPr>
            <p:cNvSpPr txBox="1"/>
            <p:nvPr/>
          </p:nvSpPr>
          <p:spPr>
            <a:xfrm>
              <a:off x="20195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3</a:t>
              </a:r>
              <a:endParaRPr lang="he-IL" sz="2400" dirty="0"/>
            </a:p>
          </p:txBody>
        </p:sp>
        <p:sp>
          <p:nvSpPr>
            <p:cNvPr id="24" name="תיבת טקסט 23">
              <a:extLst>
                <a:ext uri="{FF2B5EF4-FFF2-40B4-BE49-F238E27FC236}">
                  <a16:creationId xmlns:a16="http://schemas.microsoft.com/office/drawing/2014/main" id="{33C27099-903B-41AE-A0F3-5EB98DC9EE66}"/>
                </a:ext>
              </a:extLst>
            </p:cNvPr>
            <p:cNvSpPr txBox="1"/>
            <p:nvPr/>
          </p:nvSpPr>
          <p:spPr>
            <a:xfrm>
              <a:off x="2613451" y="153475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4</a:t>
              </a:r>
              <a:endParaRPr lang="he-IL" sz="2400" dirty="0"/>
            </a:p>
          </p:txBody>
        </p:sp>
        <p:sp>
          <p:nvSpPr>
            <p:cNvPr id="25" name="תיבת טקסט 24">
              <a:extLst>
                <a:ext uri="{FF2B5EF4-FFF2-40B4-BE49-F238E27FC236}">
                  <a16:creationId xmlns:a16="http://schemas.microsoft.com/office/drawing/2014/main" id="{7EC5AC1E-4B56-4EA7-A186-1EC13939A281}"/>
                </a:ext>
              </a:extLst>
            </p:cNvPr>
            <p:cNvSpPr txBox="1"/>
            <p:nvPr/>
          </p:nvSpPr>
          <p:spPr>
            <a:xfrm>
              <a:off x="3143777" y="1524000"/>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5</a:t>
              </a:r>
              <a:endParaRPr lang="he-IL" sz="2400" dirty="0"/>
            </a:p>
          </p:txBody>
        </p:sp>
        <p:sp>
          <p:nvSpPr>
            <p:cNvPr id="26" name="תיבת טקסט 25">
              <a:extLst>
                <a:ext uri="{FF2B5EF4-FFF2-40B4-BE49-F238E27FC236}">
                  <a16:creationId xmlns:a16="http://schemas.microsoft.com/office/drawing/2014/main" id="{4F95A163-39C2-4466-ADC6-05ABBE0A5869}"/>
                </a:ext>
              </a:extLst>
            </p:cNvPr>
            <p:cNvSpPr txBox="1"/>
            <p:nvPr/>
          </p:nvSpPr>
          <p:spPr>
            <a:xfrm>
              <a:off x="3691757"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6</a:t>
              </a:r>
              <a:endParaRPr lang="he-IL" sz="2400" dirty="0"/>
            </a:p>
          </p:txBody>
        </p:sp>
        <p:sp>
          <p:nvSpPr>
            <p:cNvPr id="27" name="תיבת טקסט 26">
              <a:extLst>
                <a:ext uri="{FF2B5EF4-FFF2-40B4-BE49-F238E27FC236}">
                  <a16:creationId xmlns:a16="http://schemas.microsoft.com/office/drawing/2014/main" id="{309C61DA-564D-45F7-9724-56501584A23C}"/>
                </a:ext>
              </a:extLst>
            </p:cNvPr>
            <p:cNvSpPr txBox="1"/>
            <p:nvPr/>
          </p:nvSpPr>
          <p:spPr>
            <a:xfrm>
              <a:off x="4285668" y="1506583"/>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7</a:t>
              </a:r>
              <a:endParaRPr lang="he-IL" sz="2400" dirty="0"/>
            </a:p>
          </p:txBody>
        </p:sp>
        <p:sp>
          <p:nvSpPr>
            <p:cNvPr id="28" name="תיבת טקסט 27">
              <a:extLst>
                <a:ext uri="{FF2B5EF4-FFF2-40B4-BE49-F238E27FC236}">
                  <a16:creationId xmlns:a16="http://schemas.microsoft.com/office/drawing/2014/main" id="{3A46AA06-2BE7-45CE-A587-ADCBF13AC6F0}"/>
                </a:ext>
              </a:extLst>
            </p:cNvPr>
            <p:cNvSpPr txBox="1"/>
            <p:nvPr/>
          </p:nvSpPr>
          <p:spPr>
            <a:xfrm>
              <a:off x="4843314"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8</a:t>
              </a:r>
              <a:endParaRPr lang="he-IL" sz="2400" dirty="0"/>
            </a:p>
          </p:txBody>
        </p:sp>
        <p:sp>
          <p:nvSpPr>
            <p:cNvPr id="29" name="תיבת טקסט 28">
              <a:extLst>
                <a:ext uri="{FF2B5EF4-FFF2-40B4-BE49-F238E27FC236}">
                  <a16:creationId xmlns:a16="http://schemas.microsoft.com/office/drawing/2014/main" id="{FDE9E4CB-C153-4407-A814-38545E391228}"/>
                </a:ext>
              </a:extLst>
            </p:cNvPr>
            <p:cNvSpPr txBox="1"/>
            <p:nvPr/>
          </p:nvSpPr>
          <p:spPr>
            <a:xfrm>
              <a:off x="5365940" y="1541417"/>
              <a:ext cx="409304" cy="461665"/>
            </a:xfrm>
            <a:custGeom>
              <a:avLst/>
              <a:gdLst>
                <a:gd name="connsiteX0" fmla="*/ 0 w 409304"/>
                <a:gd name="connsiteY0" fmla="*/ 0 h 461665"/>
                <a:gd name="connsiteX1" fmla="*/ 409304 w 409304"/>
                <a:gd name="connsiteY1" fmla="*/ 0 h 461665"/>
                <a:gd name="connsiteX2" fmla="*/ 409304 w 409304"/>
                <a:gd name="connsiteY2" fmla="*/ 461665 h 461665"/>
                <a:gd name="connsiteX3" fmla="*/ 0 w 409304"/>
                <a:gd name="connsiteY3" fmla="*/ 461665 h 461665"/>
                <a:gd name="connsiteX4" fmla="*/ 0 w 409304"/>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4" h="461665" fill="none" extrusionOk="0">
                  <a:moveTo>
                    <a:pt x="0" y="0"/>
                  </a:moveTo>
                  <a:cubicBezTo>
                    <a:pt x="196438" y="24436"/>
                    <a:pt x="322005" y="-34746"/>
                    <a:pt x="409304" y="0"/>
                  </a:cubicBezTo>
                  <a:cubicBezTo>
                    <a:pt x="405790" y="176138"/>
                    <a:pt x="389711" y="395002"/>
                    <a:pt x="409304" y="461665"/>
                  </a:cubicBezTo>
                  <a:cubicBezTo>
                    <a:pt x="240876" y="430302"/>
                    <a:pt x="135191" y="464683"/>
                    <a:pt x="0" y="461665"/>
                  </a:cubicBezTo>
                  <a:cubicBezTo>
                    <a:pt x="19105" y="264095"/>
                    <a:pt x="9215" y="187281"/>
                    <a:pt x="0" y="0"/>
                  </a:cubicBezTo>
                  <a:close/>
                </a:path>
                <a:path w="409304" h="461665" stroke="0" extrusionOk="0">
                  <a:moveTo>
                    <a:pt x="0" y="0"/>
                  </a:moveTo>
                  <a:cubicBezTo>
                    <a:pt x="141782" y="-16526"/>
                    <a:pt x="326075" y="2532"/>
                    <a:pt x="409304" y="0"/>
                  </a:cubicBezTo>
                  <a:cubicBezTo>
                    <a:pt x="405554" y="85123"/>
                    <a:pt x="414363" y="268478"/>
                    <a:pt x="409304" y="461665"/>
                  </a:cubicBezTo>
                  <a:cubicBezTo>
                    <a:pt x="247613" y="483033"/>
                    <a:pt x="122497" y="4445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9</a:t>
              </a:r>
              <a:endParaRPr lang="he-IL" sz="2400" dirty="0"/>
            </a:p>
          </p:txBody>
        </p:sp>
        <p:sp>
          <p:nvSpPr>
            <p:cNvPr id="30" name="תיבת טקסט 29">
              <a:extLst>
                <a:ext uri="{FF2B5EF4-FFF2-40B4-BE49-F238E27FC236}">
                  <a16:creationId xmlns:a16="http://schemas.microsoft.com/office/drawing/2014/main" id="{F449632A-FB28-4B80-90BA-C4616574048C}"/>
                </a:ext>
              </a:extLst>
            </p:cNvPr>
            <p:cNvSpPr txBox="1"/>
            <p:nvPr/>
          </p:nvSpPr>
          <p:spPr>
            <a:xfrm>
              <a:off x="5909438" y="1517336"/>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10</a:t>
              </a:r>
              <a:endParaRPr lang="he-IL" sz="2400" dirty="0"/>
            </a:p>
          </p:txBody>
        </p:sp>
        <p:sp>
          <p:nvSpPr>
            <p:cNvPr id="31" name="תיבת טקסט 30">
              <a:extLst>
                <a:ext uri="{FF2B5EF4-FFF2-40B4-BE49-F238E27FC236}">
                  <a16:creationId xmlns:a16="http://schemas.microsoft.com/office/drawing/2014/main" id="{7EDBDDFB-A144-4BC1-B4A2-4372379033E8}"/>
                </a:ext>
              </a:extLst>
            </p:cNvPr>
            <p:cNvSpPr txBox="1"/>
            <p:nvPr/>
          </p:nvSpPr>
          <p:spPr>
            <a:xfrm>
              <a:off x="6460243" y="1534753"/>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11</a:t>
              </a:r>
              <a:endParaRPr lang="he-IL" sz="2400" dirty="0"/>
            </a:p>
          </p:txBody>
        </p:sp>
        <p:sp>
          <p:nvSpPr>
            <p:cNvPr id="32" name="תיבת טקסט 31">
              <a:extLst>
                <a:ext uri="{FF2B5EF4-FFF2-40B4-BE49-F238E27FC236}">
                  <a16:creationId xmlns:a16="http://schemas.microsoft.com/office/drawing/2014/main" id="{C8206086-00DC-4659-B277-851293D2A034}"/>
                </a:ext>
              </a:extLst>
            </p:cNvPr>
            <p:cNvSpPr txBox="1"/>
            <p:nvPr/>
          </p:nvSpPr>
          <p:spPr>
            <a:xfrm>
              <a:off x="7059336"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12</a:t>
              </a:r>
              <a:endParaRPr lang="he-IL" sz="2400" dirty="0"/>
            </a:p>
          </p:txBody>
        </p:sp>
        <p:sp>
          <p:nvSpPr>
            <p:cNvPr id="33" name="תיבת טקסט 32">
              <a:extLst>
                <a:ext uri="{FF2B5EF4-FFF2-40B4-BE49-F238E27FC236}">
                  <a16:creationId xmlns:a16="http://schemas.microsoft.com/office/drawing/2014/main" id="{E595B2AE-458C-48AE-A165-7DADDE10CE3D}"/>
                </a:ext>
              </a:extLst>
            </p:cNvPr>
            <p:cNvSpPr txBox="1"/>
            <p:nvPr/>
          </p:nvSpPr>
          <p:spPr>
            <a:xfrm>
              <a:off x="7581135" y="1541417"/>
              <a:ext cx="461187" cy="461665"/>
            </a:xfrm>
            <a:custGeom>
              <a:avLst/>
              <a:gdLst>
                <a:gd name="connsiteX0" fmla="*/ 0 w 461187"/>
                <a:gd name="connsiteY0" fmla="*/ 0 h 461665"/>
                <a:gd name="connsiteX1" fmla="*/ 461187 w 461187"/>
                <a:gd name="connsiteY1" fmla="*/ 0 h 461665"/>
                <a:gd name="connsiteX2" fmla="*/ 461187 w 461187"/>
                <a:gd name="connsiteY2" fmla="*/ 461665 h 461665"/>
                <a:gd name="connsiteX3" fmla="*/ 0 w 461187"/>
                <a:gd name="connsiteY3" fmla="*/ 461665 h 461665"/>
                <a:gd name="connsiteX4" fmla="*/ 0 w 461187"/>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7" h="461665" fill="none" extrusionOk="0">
                  <a:moveTo>
                    <a:pt x="0" y="0"/>
                  </a:moveTo>
                  <a:cubicBezTo>
                    <a:pt x="112627" y="34476"/>
                    <a:pt x="345020" y="-27916"/>
                    <a:pt x="461187" y="0"/>
                  </a:cubicBezTo>
                  <a:cubicBezTo>
                    <a:pt x="457673" y="176138"/>
                    <a:pt x="441594" y="395002"/>
                    <a:pt x="461187" y="461665"/>
                  </a:cubicBezTo>
                  <a:cubicBezTo>
                    <a:pt x="294372" y="482918"/>
                    <a:pt x="46920" y="430766"/>
                    <a:pt x="0" y="461665"/>
                  </a:cubicBezTo>
                  <a:cubicBezTo>
                    <a:pt x="19105" y="264095"/>
                    <a:pt x="9215" y="187281"/>
                    <a:pt x="0" y="0"/>
                  </a:cubicBezTo>
                  <a:close/>
                </a:path>
                <a:path w="461187" h="461665" stroke="0" extrusionOk="0">
                  <a:moveTo>
                    <a:pt x="0" y="0"/>
                  </a:moveTo>
                  <a:cubicBezTo>
                    <a:pt x="212612" y="10977"/>
                    <a:pt x="340797" y="17663"/>
                    <a:pt x="461187" y="0"/>
                  </a:cubicBezTo>
                  <a:cubicBezTo>
                    <a:pt x="457437" y="85123"/>
                    <a:pt x="466246" y="268478"/>
                    <a:pt x="461187" y="461665"/>
                  </a:cubicBezTo>
                  <a:cubicBezTo>
                    <a:pt x="312336" y="422894"/>
                    <a:pt x="228360" y="487645"/>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13</a:t>
              </a:r>
              <a:endParaRPr lang="he-IL" sz="2400" dirty="0"/>
            </a:p>
          </p:txBody>
        </p:sp>
        <p:sp>
          <p:nvSpPr>
            <p:cNvPr id="34" name="תיבת טקסט 33">
              <a:extLst>
                <a:ext uri="{FF2B5EF4-FFF2-40B4-BE49-F238E27FC236}">
                  <a16:creationId xmlns:a16="http://schemas.microsoft.com/office/drawing/2014/main" id="{AB6DAC06-109B-4039-B6B8-6F4A9067C859}"/>
                </a:ext>
              </a:extLst>
            </p:cNvPr>
            <p:cNvSpPr txBox="1"/>
            <p:nvPr/>
          </p:nvSpPr>
          <p:spPr>
            <a:xfrm>
              <a:off x="8121895" y="157414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14</a:t>
              </a:r>
              <a:endParaRPr lang="he-IL" sz="2400" dirty="0"/>
            </a:p>
          </p:txBody>
        </p:sp>
        <p:sp>
          <p:nvSpPr>
            <p:cNvPr id="35" name="תיבת טקסט 34">
              <a:extLst>
                <a:ext uri="{FF2B5EF4-FFF2-40B4-BE49-F238E27FC236}">
                  <a16:creationId xmlns:a16="http://schemas.microsoft.com/office/drawing/2014/main" id="{821C94E6-2542-4F38-8F5C-59B2842E8276}"/>
                </a:ext>
              </a:extLst>
            </p:cNvPr>
            <p:cNvSpPr txBox="1"/>
            <p:nvPr/>
          </p:nvSpPr>
          <p:spPr>
            <a:xfrm>
              <a:off x="8689419" y="1565438"/>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15</a:t>
              </a:r>
              <a:endParaRPr lang="he-IL" sz="2400" dirty="0"/>
            </a:p>
          </p:txBody>
        </p:sp>
        <p:sp>
          <p:nvSpPr>
            <p:cNvPr id="36" name="תיבת טקסט 35">
              <a:extLst>
                <a:ext uri="{FF2B5EF4-FFF2-40B4-BE49-F238E27FC236}">
                  <a16:creationId xmlns:a16="http://schemas.microsoft.com/office/drawing/2014/main" id="{03F1E134-E0CA-4E5F-AD6D-8D50BE5B6A77}"/>
                </a:ext>
              </a:extLst>
            </p:cNvPr>
            <p:cNvSpPr txBox="1"/>
            <p:nvPr/>
          </p:nvSpPr>
          <p:spPr>
            <a:xfrm>
              <a:off x="9296732" y="1541417"/>
              <a:ext cx="461186" cy="461665"/>
            </a:xfrm>
            <a:custGeom>
              <a:avLst/>
              <a:gdLst>
                <a:gd name="connsiteX0" fmla="*/ 0 w 461186"/>
                <a:gd name="connsiteY0" fmla="*/ 0 h 461665"/>
                <a:gd name="connsiteX1" fmla="*/ 461186 w 461186"/>
                <a:gd name="connsiteY1" fmla="*/ 0 h 461665"/>
                <a:gd name="connsiteX2" fmla="*/ 461186 w 461186"/>
                <a:gd name="connsiteY2" fmla="*/ 461665 h 461665"/>
                <a:gd name="connsiteX3" fmla="*/ 0 w 461186"/>
                <a:gd name="connsiteY3" fmla="*/ 461665 h 461665"/>
                <a:gd name="connsiteX4" fmla="*/ 0 w 46118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461665" fill="none" extrusionOk="0">
                  <a:moveTo>
                    <a:pt x="0" y="0"/>
                  </a:moveTo>
                  <a:cubicBezTo>
                    <a:pt x="118637" y="34775"/>
                    <a:pt x="349346" y="-20923"/>
                    <a:pt x="461186" y="0"/>
                  </a:cubicBezTo>
                  <a:cubicBezTo>
                    <a:pt x="457672" y="176138"/>
                    <a:pt x="441593" y="395002"/>
                    <a:pt x="461186" y="461665"/>
                  </a:cubicBezTo>
                  <a:cubicBezTo>
                    <a:pt x="291746" y="474704"/>
                    <a:pt x="227573" y="428735"/>
                    <a:pt x="0" y="461665"/>
                  </a:cubicBezTo>
                  <a:cubicBezTo>
                    <a:pt x="19105" y="264095"/>
                    <a:pt x="9215" y="187281"/>
                    <a:pt x="0" y="0"/>
                  </a:cubicBezTo>
                  <a:close/>
                </a:path>
                <a:path w="461186" h="461665" stroke="0" extrusionOk="0">
                  <a:moveTo>
                    <a:pt x="0" y="0"/>
                  </a:moveTo>
                  <a:cubicBezTo>
                    <a:pt x="218777" y="12697"/>
                    <a:pt x="348632" y="19516"/>
                    <a:pt x="461186" y="0"/>
                  </a:cubicBezTo>
                  <a:cubicBezTo>
                    <a:pt x="457436" y="85123"/>
                    <a:pt x="466245" y="268478"/>
                    <a:pt x="461186" y="461665"/>
                  </a:cubicBezTo>
                  <a:cubicBezTo>
                    <a:pt x="309381" y="501700"/>
                    <a:pt x="225007" y="484304"/>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16</a:t>
              </a:r>
              <a:endParaRPr lang="he-IL" sz="2400" dirty="0"/>
            </a:p>
          </p:txBody>
        </p:sp>
        <p:sp>
          <p:nvSpPr>
            <p:cNvPr id="37" name="תיבת טקסט 36">
              <a:extLst>
                <a:ext uri="{FF2B5EF4-FFF2-40B4-BE49-F238E27FC236}">
                  <a16:creationId xmlns:a16="http://schemas.microsoft.com/office/drawing/2014/main" id="{B0C4E58C-C71E-4F36-8BB2-4548D20380B4}"/>
                </a:ext>
              </a:extLst>
            </p:cNvPr>
            <p:cNvSpPr txBox="1"/>
            <p:nvPr/>
          </p:nvSpPr>
          <p:spPr>
            <a:xfrm>
              <a:off x="9704726" y="1541417"/>
              <a:ext cx="568109" cy="461665"/>
            </a:xfrm>
            <a:custGeom>
              <a:avLst/>
              <a:gdLst>
                <a:gd name="connsiteX0" fmla="*/ 0 w 568109"/>
                <a:gd name="connsiteY0" fmla="*/ 0 h 461665"/>
                <a:gd name="connsiteX1" fmla="*/ 568109 w 568109"/>
                <a:gd name="connsiteY1" fmla="*/ 0 h 461665"/>
                <a:gd name="connsiteX2" fmla="*/ 568109 w 568109"/>
                <a:gd name="connsiteY2" fmla="*/ 461665 h 461665"/>
                <a:gd name="connsiteX3" fmla="*/ 0 w 568109"/>
                <a:gd name="connsiteY3" fmla="*/ 461665 h 461665"/>
                <a:gd name="connsiteX4" fmla="*/ 0 w 568109"/>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09" h="461665" fill="none" extrusionOk="0">
                  <a:moveTo>
                    <a:pt x="0" y="0"/>
                  </a:moveTo>
                  <a:cubicBezTo>
                    <a:pt x="169828" y="26082"/>
                    <a:pt x="481145" y="43024"/>
                    <a:pt x="568109" y="0"/>
                  </a:cubicBezTo>
                  <a:cubicBezTo>
                    <a:pt x="564595" y="176138"/>
                    <a:pt x="548516" y="395002"/>
                    <a:pt x="568109" y="461665"/>
                  </a:cubicBezTo>
                  <a:cubicBezTo>
                    <a:pt x="477925" y="474049"/>
                    <a:pt x="213243" y="431615"/>
                    <a:pt x="0" y="461665"/>
                  </a:cubicBezTo>
                  <a:cubicBezTo>
                    <a:pt x="19105" y="264095"/>
                    <a:pt x="9215" y="187281"/>
                    <a:pt x="0" y="0"/>
                  </a:cubicBezTo>
                  <a:close/>
                </a:path>
                <a:path w="568109" h="461665" stroke="0" extrusionOk="0">
                  <a:moveTo>
                    <a:pt x="0" y="0"/>
                  </a:moveTo>
                  <a:cubicBezTo>
                    <a:pt x="79899" y="13525"/>
                    <a:pt x="447075" y="-13743"/>
                    <a:pt x="568109" y="0"/>
                  </a:cubicBezTo>
                  <a:cubicBezTo>
                    <a:pt x="564359" y="85123"/>
                    <a:pt x="573168" y="268478"/>
                    <a:pt x="568109" y="461665"/>
                  </a:cubicBezTo>
                  <a:cubicBezTo>
                    <a:pt x="386160" y="486010"/>
                    <a:pt x="177924" y="49018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17</a:t>
              </a:r>
              <a:endParaRPr lang="he-IL" sz="2400" dirty="0"/>
            </a:p>
          </p:txBody>
        </p:sp>
        <p:sp>
          <p:nvSpPr>
            <p:cNvPr id="38" name="תיבת טקסט 37">
              <a:extLst>
                <a:ext uri="{FF2B5EF4-FFF2-40B4-BE49-F238E27FC236}">
                  <a16:creationId xmlns:a16="http://schemas.microsoft.com/office/drawing/2014/main" id="{81C20CFE-7AC6-48FE-BC2A-32FEB44D6120}"/>
                </a:ext>
              </a:extLst>
            </p:cNvPr>
            <p:cNvSpPr txBox="1"/>
            <p:nvPr/>
          </p:nvSpPr>
          <p:spPr>
            <a:xfrm>
              <a:off x="10405015" y="1545917"/>
              <a:ext cx="524716" cy="461665"/>
            </a:xfrm>
            <a:custGeom>
              <a:avLst/>
              <a:gdLst>
                <a:gd name="connsiteX0" fmla="*/ 0 w 524716"/>
                <a:gd name="connsiteY0" fmla="*/ 0 h 461665"/>
                <a:gd name="connsiteX1" fmla="*/ 524716 w 524716"/>
                <a:gd name="connsiteY1" fmla="*/ 0 h 461665"/>
                <a:gd name="connsiteX2" fmla="*/ 524716 w 524716"/>
                <a:gd name="connsiteY2" fmla="*/ 461665 h 461665"/>
                <a:gd name="connsiteX3" fmla="*/ 0 w 524716"/>
                <a:gd name="connsiteY3" fmla="*/ 461665 h 461665"/>
                <a:gd name="connsiteX4" fmla="*/ 0 w 524716"/>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716" h="461665" fill="none" extrusionOk="0">
                  <a:moveTo>
                    <a:pt x="0" y="0"/>
                  </a:moveTo>
                  <a:cubicBezTo>
                    <a:pt x="94870" y="-3788"/>
                    <a:pt x="267525" y="-27270"/>
                    <a:pt x="524716" y="0"/>
                  </a:cubicBezTo>
                  <a:cubicBezTo>
                    <a:pt x="521202" y="176138"/>
                    <a:pt x="505123" y="395002"/>
                    <a:pt x="524716" y="461665"/>
                  </a:cubicBezTo>
                  <a:cubicBezTo>
                    <a:pt x="292808" y="504838"/>
                    <a:pt x="72213" y="465771"/>
                    <a:pt x="0" y="461665"/>
                  </a:cubicBezTo>
                  <a:cubicBezTo>
                    <a:pt x="19105" y="264095"/>
                    <a:pt x="9215" y="187281"/>
                    <a:pt x="0" y="0"/>
                  </a:cubicBezTo>
                  <a:close/>
                </a:path>
                <a:path w="524716" h="461665" stroke="0" extrusionOk="0">
                  <a:moveTo>
                    <a:pt x="0" y="0"/>
                  </a:moveTo>
                  <a:cubicBezTo>
                    <a:pt x="225274" y="-15219"/>
                    <a:pt x="437642" y="-7470"/>
                    <a:pt x="524716" y="0"/>
                  </a:cubicBezTo>
                  <a:cubicBezTo>
                    <a:pt x="520966" y="85123"/>
                    <a:pt x="529775" y="268478"/>
                    <a:pt x="524716" y="461665"/>
                  </a:cubicBezTo>
                  <a:cubicBezTo>
                    <a:pt x="394843" y="447984"/>
                    <a:pt x="224445" y="492977"/>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18</a:t>
              </a:r>
              <a:endParaRPr lang="he-IL" sz="2400" dirty="0"/>
            </a:p>
          </p:txBody>
        </p:sp>
        <p:sp>
          <p:nvSpPr>
            <p:cNvPr id="39" name="תיבת טקסט 38">
              <a:extLst>
                <a:ext uri="{FF2B5EF4-FFF2-40B4-BE49-F238E27FC236}">
                  <a16:creationId xmlns:a16="http://schemas.microsoft.com/office/drawing/2014/main" id="{5C237C2C-0BFB-4412-80CB-262017E5DA6B}"/>
                </a:ext>
              </a:extLst>
            </p:cNvPr>
            <p:cNvSpPr txBox="1"/>
            <p:nvPr/>
          </p:nvSpPr>
          <p:spPr>
            <a:xfrm>
              <a:off x="11630022" y="155159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20</a:t>
              </a:r>
              <a:endParaRPr lang="he-IL" sz="2400" dirty="0"/>
            </a:p>
          </p:txBody>
        </p:sp>
        <p:sp>
          <p:nvSpPr>
            <p:cNvPr id="40" name="תיבת טקסט 39">
              <a:extLst>
                <a:ext uri="{FF2B5EF4-FFF2-40B4-BE49-F238E27FC236}">
                  <a16:creationId xmlns:a16="http://schemas.microsoft.com/office/drawing/2014/main" id="{8F4DABBC-B3FC-40CD-B37B-C06E5C031EA5}"/>
                </a:ext>
              </a:extLst>
            </p:cNvPr>
            <p:cNvSpPr txBox="1"/>
            <p:nvPr/>
          </p:nvSpPr>
          <p:spPr>
            <a:xfrm>
              <a:off x="10995408" y="1563333"/>
              <a:ext cx="456950" cy="461665"/>
            </a:xfrm>
            <a:custGeom>
              <a:avLst/>
              <a:gdLst>
                <a:gd name="connsiteX0" fmla="*/ 0 w 456950"/>
                <a:gd name="connsiteY0" fmla="*/ 0 h 461665"/>
                <a:gd name="connsiteX1" fmla="*/ 456950 w 456950"/>
                <a:gd name="connsiteY1" fmla="*/ 0 h 461665"/>
                <a:gd name="connsiteX2" fmla="*/ 456950 w 456950"/>
                <a:gd name="connsiteY2" fmla="*/ 461665 h 461665"/>
                <a:gd name="connsiteX3" fmla="*/ 0 w 456950"/>
                <a:gd name="connsiteY3" fmla="*/ 461665 h 461665"/>
                <a:gd name="connsiteX4" fmla="*/ 0 w 456950"/>
                <a:gd name="connsiteY4" fmla="*/ 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461665" fill="none" extrusionOk="0">
                  <a:moveTo>
                    <a:pt x="0" y="0"/>
                  </a:moveTo>
                  <a:cubicBezTo>
                    <a:pt x="170014" y="-12856"/>
                    <a:pt x="395758" y="-7029"/>
                    <a:pt x="456950" y="0"/>
                  </a:cubicBezTo>
                  <a:cubicBezTo>
                    <a:pt x="453436" y="176138"/>
                    <a:pt x="437357" y="395002"/>
                    <a:pt x="456950" y="461665"/>
                  </a:cubicBezTo>
                  <a:cubicBezTo>
                    <a:pt x="315533" y="470721"/>
                    <a:pt x="116802" y="460122"/>
                    <a:pt x="0" y="461665"/>
                  </a:cubicBezTo>
                  <a:cubicBezTo>
                    <a:pt x="19105" y="264095"/>
                    <a:pt x="9215" y="187281"/>
                    <a:pt x="0" y="0"/>
                  </a:cubicBezTo>
                  <a:close/>
                </a:path>
                <a:path w="456950" h="461665" stroke="0" extrusionOk="0">
                  <a:moveTo>
                    <a:pt x="0" y="0"/>
                  </a:moveTo>
                  <a:cubicBezTo>
                    <a:pt x="194763" y="-19477"/>
                    <a:pt x="271974" y="-27993"/>
                    <a:pt x="456950" y="0"/>
                  </a:cubicBezTo>
                  <a:cubicBezTo>
                    <a:pt x="453200" y="85123"/>
                    <a:pt x="462009" y="268478"/>
                    <a:pt x="456950" y="461665"/>
                  </a:cubicBezTo>
                  <a:cubicBezTo>
                    <a:pt x="404314" y="443040"/>
                    <a:pt x="94565" y="480229"/>
                    <a:pt x="0" y="461665"/>
                  </a:cubicBezTo>
                  <a:cubicBezTo>
                    <a:pt x="19660" y="382452"/>
                    <a:pt x="-36237" y="188966"/>
                    <a:pt x="0" y="0"/>
                  </a:cubicBezTo>
                  <a:close/>
                </a:path>
              </a:pathLst>
            </a:custGeom>
            <a:grpFill/>
            <a:ln>
              <a:no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2400" dirty="0"/>
                <a:t>19</a:t>
              </a:r>
              <a:endParaRPr lang="he-IL" sz="2400" dirty="0"/>
            </a:p>
          </p:txBody>
        </p:sp>
      </p:grpSp>
      <p:sp>
        <p:nvSpPr>
          <p:cNvPr id="41" name="לחצן חידה 2">
            <a:extLst>
              <a:ext uri="{FF2B5EF4-FFF2-40B4-BE49-F238E27FC236}">
                <a16:creationId xmlns:a16="http://schemas.microsoft.com/office/drawing/2014/main" id="{3F955801-57AC-4A08-A77B-A89657AB1387}"/>
              </a:ext>
            </a:extLst>
          </p:cNvPr>
          <p:cNvSpPr/>
          <p:nvPr/>
        </p:nvSpPr>
        <p:spPr>
          <a:xfrm>
            <a:off x="9248889" y="543812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42" name="קבוצה 41">
            <a:extLst>
              <a:ext uri="{FF2B5EF4-FFF2-40B4-BE49-F238E27FC236}">
                <a16:creationId xmlns:a16="http://schemas.microsoft.com/office/drawing/2014/main" id="{10713229-C1C2-43AD-A3F7-BFEDD6F53842}"/>
              </a:ext>
            </a:extLst>
          </p:cNvPr>
          <p:cNvGrpSpPr/>
          <p:nvPr/>
        </p:nvGrpSpPr>
        <p:grpSpPr>
          <a:xfrm>
            <a:off x="4025096" y="3491805"/>
            <a:ext cx="4166405" cy="2237101"/>
            <a:chOff x="5009829" y="3445007"/>
            <a:chExt cx="2330721" cy="952929"/>
          </a:xfrm>
        </p:grpSpPr>
        <p:sp>
          <p:nvSpPr>
            <p:cNvPr id="43" name="תיבת טקסט 42">
              <a:extLst>
                <a:ext uri="{FF2B5EF4-FFF2-40B4-BE49-F238E27FC236}">
                  <a16:creationId xmlns:a16="http://schemas.microsoft.com/office/drawing/2014/main" id="{C6C76C26-0298-4033-8FAB-617480DE342F}"/>
                </a:ext>
              </a:extLst>
            </p:cNvPr>
            <p:cNvSpPr txBox="1"/>
            <p:nvPr/>
          </p:nvSpPr>
          <p:spPr>
            <a:xfrm>
              <a:off x="5026548" y="3449740"/>
              <a:ext cx="444467" cy="275315"/>
            </a:xfrm>
            <a:custGeom>
              <a:avLst/>
              <a:gdLst>
                <a:gd name="connsiteX0" fmla="*/ 0 w 444467"/>
                <a:gd name="connsiteY0" fmla="*/ 0 h 275315"/>
                <a:gd name="connsiteX1" fmla="*/ 444467 w 444467"/>
                <a:gd name="connsiteY1" fmla="*/ 0 h 275315"/>
                <a:gd name="connsiteX2" fmla="*/ 444467 w 444467"/>
                <a:gd name="connsiteY2" fmla="*/ 275315 h 275315"/>
                <a:gd name="connsiteX3" fmla="*/ 0 w 444467"/>
                <a:gd name="connsiteY3" fmla="*/ 275315 h 275315"/>
                <a:gd name="connsiteX4" fmla="*/ 0 w 444467"/>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67" h="275315" fill="none" extrusionOk="0">
                  <a:moveTo>
                    <a:pt x="0" y="0"/>
                  </a:moveTo>
                  <a:cubicBezTo>
                    <a:pt x="148048" y="689"/>
                    <a:pt x="314433" y="16636"/>
                    <a:pt x="444467" y="0"/>
                  </a:cubicBezTo>
                  <a:cubicBezTo>
                    <a:pt x="468504" y="34789"/>
                    <a:pt x="430158" y="207505"/>
                    <a:pt x="444467" y="275315"/>
                  </a:cubicBezTo>
                  <a:cubicBezTo>
                    <a:pt x="292879" y="238934"/>
                    <a:pt x="131640" y="281301"/>
                    <a:pt x="0" y="275315"/>
                  </a:cubicBezTo>
                  <a:cubicBezTo>
                    <a:pt x="19783" y="146682"/>
                    <a:pt x="-22867" y="107256"/>
                    <a:pt x="0" y="0"/>
                  </a:cubicBezTo>
                  <a:close/>
                </a:path>
                <a:path w="444467" h="275315" stroke="0" extrusionOk="0">
                  <a:moveTo>
                    <a:pt x="0" y="0"/>
                  </a:moveTo>
                  <a:cubicBezTo>
                    <a:pt x="169472" y="-23223"/>
                    <a:pt x="314061" y="35409"/>
                    <a:pt x="444467" y="0"/>
                  </a:cubicBezTo>
                  <a:cubicBezTo>
                    <a:pt x="467895" y="49046"/>
                    <a:pt x="428240" y="205761"/>
                    <a:pt x="444467" y="275315"/>
                  </a:cubicBezTo>
                  <a:cubicBezTo>
                    <a:pt x="331417" y="286202"/>
                    <a:pt x="164341" y="287457"/>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17</a:t>
              </a:r>
              <a:endParaRPr lang="he-IL" sz="3600" dirty="0"/>
            </a:p>
          </p:txBody>
        </p:sp>
        <p:sp>
          <p:nvSpPr>
            <p:cNvPr id="44" name="תיבת טקסט 43">
              <a:extLst>
                <a:ext uri="{FF2B5EF4-FFF2-40B4-BE49-F238E27FC236}">
                  <a16:creationId xmlns:a16="http://schemas.microsoft.com/office/drawing/2014/main" id="{FFB651E4-D797-4455-B805-19F25723118F}"/>
                </a:ext>
              </a:extLst>
            </p:cNvPr>
            <p:cNvSpPr txBox="1"/>
            <p:nvPr/>
          </p:nvSpPr>
          <p:spPr>
            <a:xfrm>
              <a:off x="5687204" y="3449739"/>
              <a:ext cx="444467" cy="275315"/>
            </a:xfrm>
            <a:custGeom>
              <a:avLst/>
              <a:gdLst>
                <a:gd name="connsiteX0" fmla="*/ 0 w 444467"/>
                <a:gd name="connsiteY0" fmla="*/ 0 h 275315"/>
                <a:gd name="connsiteX1" fmla="*/ 444467 w 444467"/>
                <a:gd name="connsiteY1" fmla="*/ 0 h 275315"/>
                <a:gd name="connsiteX2" fmla="*/ 444467 w 444467"/>
                <a:gd name="connsiteY2" fmla="*/ 275315 h 275315"/>
                <a:gd name="connsiteX3" fmla="*/ 0 w 444467"/>
                <a:gd name="connsiteY3" fmla="*/ 275315 h 275315"/>
                <a:gd name="connsiteX4" fmla="*/ 0 w 444467"/>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67" h="275315" fill="none" extrusionOk="0">
                  <a:moveTo>
                    <a:pt x="0" y="0"/>
                  </a:moveTo>
                  <a:cubicBezTo>
                    <a:pt x="148048" y="689"/>
                    <a:pt x="314433" y="16636"/>
                    <a:pt x="444467" y="0"/>
                  </a:cubicBezTo>
                  <a:cubicBezTo>
                    <a:pt x="468504" y="34789"/>
                    <a:pt x="430158" y="207505"/>
                    <a:pt x="444467" y="275315"/>
                  </a:cubicBezTo>
                  <a:cubicBezTo>
                    <a:pt x="292879" y="238934"/>
                    <a:pt x="131640" y="281301"/>
                    <a:pt x="0" y="275315"/>
                  </a:cubicBezTo>
                  <a:cubicBezTo>
                    <a:pt x="19783" y="146682"/>
                    <a:pt x="-22867" y="107256"/>
                    <a:pt x="0" y="0"/>
                  </a:cubicBezTo>
                  <a:close/>
                </a:path>
                <a:path w="444467" h="275315" stroke="0" extrusionOk="0">
                  <a:moveTo>
                    <a:pt x="0" y="0"/>
                  </a:moveTo>
                  <a:cubicBezTo>
                    <a:pt x="169472" y="-23223"/>
                    <a:pt x="314061" y="35409"/>
                    <a:pt x="444467" y="0"/>
                  </a:cubicBezTo>
                  <a:cubicBezTo>
                    <a:pt x="467895" y="49046"/>
                    <a:pt x="428240" y="205761"/>
                    <a:pt x="444467" y="275315"/>
                  </a:cubicBezTo>
                  <a:cubicBezTo>
                    <a:pt x="331417" y="286202"/>
                    <a:pt x="164341" y="287457"/>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18</a:t>
              </a:r>
              <a:endParaRPr lang="he-IL" sz="3600" dirty="0"/>
            </a:p>
          </p:txBody>
        </p:sp>
        <p:sp>
          <p:nvSpPr>
            <p:cNvPr id="45" name="תיבת טקסט 44">
              <a:extLst>
                <a:ext uri="{FF2B5EF4-FFF2-40B4-BE49-F238E27FC236}">
                  <a16:creationId xmlns:a16="http://schemas.microsoft.com/office/drawing/2014/main" id="{BD15245F-0AF8-490D-9BDA-A641EC68B61C}"/>
                </a:ext>
              </a:extLst>
            </p:cNvPr>
            <p:cNvSpPr txBox="1"/>
            <p:nvPr/>
          </p:nvSpPr>
          <p:spPr>
            <a:xfrm>
              <a:off x="6274457" y="3449740"/>
              <a:ext cx="456950" cy="275315"/>
            </a:xfrm>
            <a:custGeom>
              <a:avLst/>
              <a:gdLst>
                <a:gd name="connsiteX0" fmla="*/ 0 w 456950"/>
                <a:gd name="connsiteY0" fmla="*/ 0 h 275315"/>
                <a:gd name="connsiteX1" fmla="*/ 456950 w 456950"/>
                <a:gd name="connsiteY1" fmla="*/ 0 h 275315"/>
                <a:gd name="connsiteX2" fmla="*/ 456950 w 456950"/>
                <a:gd name="connsiteY2" fmla="*/ 275315 h 275315"/>
                <a:gd name="connsiteX3" fmla="*/ 0 w 456950"/>
                <a:gd name="connsiteY3" fmla="*/ 275315 h 275315"/>
                <a:gd name="connsiteX4" fmla="*/ 0 w 456950"/>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275315" fill="none" extrusionOk="0">
                  <a:moveTo>
                    <a:pt x="0" y="0"/>
                  </a:moveTo>
                  <a:cubicBezTo>
                    <a:pt x="170014" y="-12856"/>
                    <a:pt x="395758" y="-7029"/>
                    <a:pt x="456950" y="0"/>
                  </a:cubicBezTo>
                  <a:cubicBezTo>
                    <a:pt x="480987" y="34789"/>
                    <a:pt x="442641" y="207505"/>
                    <a:pt x="456950" y="275315"/>
                  </a:cubicBezTo>
                  <a:cubicBezTo>
                    <a:pt x="315533" y="284371"/>
                    <a:pt x="116802" y="273772"/>
                    <a:pt x="0" y="275315"/>
                  </a:cubicBezTo>
                  <a:cubicBezTo>
                    <a:pt x="19783" y="146682"/>
                    <a:pt x="-22867" y="107256"/>
                    <a:pt x="0" y="0"/>
                  </a:cubicBezTo>
                  <a:close/>
                </a:path>
                <a:path w="456950" h="275315" stroke="0" extrusionOk="0">
                  <a:moveTo>
                    <a:pt x="0" y="0"/>
                  </a:moveTo>
                  <a:cubicBezTo>
                    <a:pt x="194763" y="-19477"/>
                    <a:pt x="271974" y="-27993"/>
                    <a:pt x="456950" y="0"/>
                  </a:cubicBezTo>
                  <a:cubicBezTo>
                    <a:pt x="480378" y="49046"/>
                    <a:pt x="440723" y="205761"/>
                    <a:pt x="456950" y="275315"/>
                  </a:cubicBezTo>
                  <a:cubicBezTo>
                    <a:pt x="404314" y="256690"/>
                    <a:pt x="94565" y="293879"/>
                    <a:pt x="0" y="275315"/>
                  </a:cubicBezTo>
                  <a:cubicBezTo>
                    <a:pt x="-16606" y="212983"/>
                    <a:pt x="-892" y="69526"/>
                    <a:pt x="0" y="0"/>
                  </a:cubicBezTo>
                  <a:close/>
                </a:path>
              </a:pathLst>
            </a:custGeom>
            <a:solidFill>
              <a:srgbClr val="FFCCFF"/>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19</a:t>
              </a:r>
              <a:endParaRPr lang="he-IL" sz="3600" dirty="0"/>
            </a:p>
          </p:txBody>
        </p:sp>
        <p:sp>
          <p:nvSpPr>
            <p:cNvPr id="46" name="תיבת טקסט 45">
              <a:extLst>
                <a:ext uri="{FF2B5EF4-FFF2-40B4-BE49-F238E27FC236}">
                  <a16:creationId xmlns:a16="http://schemas.microsoft.com/office/drawing/2014/main" id="{69C9F2E6-005A-4DE6-823E-673DB10DD547}"/>
                </a:ext>
              </a:extLst>
            </p:cNvPr>
            <p:cNvSpPr txBox="1"/>
            <p:nvPr/>
          </p:nvSpPr>
          <p:spPr>
            <a:xfrm>
              <a:off x="6883600" y="3445007"/>
              <a:ext cx="456950" cy="275315"/>
            </a:xfrm>
            <a:custGeom>
              <a:avLst/>
              <a:gdLst>
                <a:gd name="connsiteX0" fmla="*/ 0 w 456950"/>
                <a:gd name="connsiteY0" fmla="*/ 0 h 275315"/>
                <a:gd name="connsiteX1" fmla="*/ 456950 w 456950"/>
                <a:gd name="connsiteY1" fmla="*/ 0 h 275315"/>
                <a:gd name="connsiteX2" fmla="*/ 456950 w 456950"/>
                <a:gd name="connsiteY2" fmla="*/ 275315 h 275315"/>
                <a:gd name="connsiteX3" fmla="*/ 0 w 456950"/>
                <a:gd name="connsiteY3" fmla="*/ 275315 h 275315"/>
                <a:gd name="connsiteX4" fmla="*/ 0 w 456950"/>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275315" fill="none" extrusionOk="0">
                  <a:moveTo>
                    <a:pt x="0" y="0"/>
                  </a:moveTo>
                  <a:cubicBezTo>
                    <a:pt x="170014" y="-12856"/>
                    <a:pt x="395758" y="-7029"/>
                    <a:pt x="456950" y="0"/>
                  </a:cubicBezTo>
                  <a:cubicBezTo>
                    <a:pt x="480987" y="34789"/>
                    <a:pt x="442641" y="207505"/>
                    <a:pt x="456950" y="275315"/>
                  </a:cubicBezTo>
                  <a:cubicBezTo>
                    <a:pt x="315533" y="284371"/>
                    <a:pt x="116802" y="273772"/>
                    <a:pt x="0" y="275315"/>
                  </a:cubicBezTo>
                  <a:cubicBezTo>
                    <a:pt x="19783" y="146682"/>
                    <a:pt x="-22867" y="107256"/>
                    <a:pt x="0" y="0"/>
                  </a:cubicBezTo>
                  <a:close/>
                </a:path>
                <a:path w="456950" h="275315" stroke="0" extrusionOk="0">
                  <a:moveTo>
                    <a:pt x="0" y="0"/>
                  </a:moveTo>
                  <a:cubicBezTo>
                    <a:pt x="194763" y="-19477"/>
                    <a:pt x="271974" y="-27993"/>
                    <a:pt x="456950" y="0"/>
                  </a:cubicBezTo>
                  <a:cubicBezTo>
                    <a:pt x="480378" y="49046"/>
                    <a:pt x="440723" y="205761"/>
                    <a:pt x="456950" y="275315"/>
                  </a:cubicBezTo>
                  <a:cubicBezTo>
                    <a:pt x="404314" y="256690"/>
                    <a:pt x="94565" y="293879"/>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20</a:t>
              </a:r>
              <a:endParaRPr lang="he-IL" sz="3600" dirty="0"/>
            </a:p>
          </p:txBody>
        </p:sp>
        <p:sp>
          <p:nvSpPr>
            <p:cNvPr id="47" name="תיבת טקסט 46">
              <a:extLst>
                <a:ext uri="{FF2B5EF4-FFF2-40B4-BE49-F238E27FC236}">
                  <a16:creationId xmlns:a16="http://schemas.microsoft.com/office/drawing/2014/main" id="{DC2924E1-7E32-4008-AB50-8F8E9EC8902F}"/>
                </a:ext>
              </a:extLst>
            </p:cNvPr>
            <p:cNvSpPr txBox="1"/>
            <p:nvPr/>
          </p:nvSpPr>
          <p:spPr>
            <a:xfrm>
              <a:off x="5009829" y="4122416"/>
              <a:ext cx="461186" cy="275315"/>
            </a:xfrm>
            <a:custGeom>
              <a:avLst/>
              <a:gdLst>
                <a:gd name="connsiteX0" fmla="*/ 0 w 461186"/>
                <a:gd name="connsiteY0" fmla="*/ 0 h 275315"/>
                <a:gd name="connsiteX1" fmla="*/ 461186 w 461186"/>
                <a:gd name="connsiteY1" fmla="*/ 0 h 275315"/>
                <a:gd name="connsiteX2" fmla="*/ 461186 w 461186"/>
                <a:gd name="connsiteY2" fmla="*/ 275315 h 275315"/>
                <a:gd name="connsiteX3" fmla="*/ 0 w 461186"/>
                <a:gd name="connsiteY3" fmla="*/ 275315 h 275315"/>
                <a:gd name="connsiteX4" fmla="*/ 0 w 461186"/>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186" h="275315" fill="none" extrusionOk="0">
                  <a:moveTo>
                    <a:pt x="0" y="0"/>
                  </a:moveTo>
                  <a:cubicBezTo>
                    <a:pt x="118637" y="34775"/>
                    <a:pt x="349346" y="-20923"/>
                    <a:pt x="461186" y="0"/>
                  </a:cubicBezTo>
                  <a:cubicBezTo>
                    <a:pt x="485223" y="34789"/>
                    <a:pt x="446877" y="207505"/>
                    <a:pt x="461186" y="275315"/>
                  </a:cubicBezTo>
                  <a:cubicBezTo>
                    <a:pt x="291746" y="288354"/>
                    <a:pt x="227573" y="242385"/>
                    <a:pt x="0" y="275315"/>
                  </a:cubicBezTo>
                  <a:cubicBezTo>
                    <a:pt x="19783" y="146682"/>
                    <a:pt x="-22867" y="107256"/>
                    <a:pt x="0" y="0"/>
                  </a:cubicBezTo>
                  <a:close/>
                </a:path>
                <a:path w="461186" h="275315" stroke="0" extrusionOk="0">
                  <a:moveTo>
                    <a:pt x="0" y="0"/>
                  </a:moveTo>
                  <a:cubicBezTo>
                    <a:pt x="218777" y="12697"/>
                    <a:pt x="348632" y="19516"/>
                    <a:pt x="461186" y="0"/>
                  </a:cubicBezTo>
                  <a:cubicBezTo>
                    <a:pt x="484614" y="49046"/>
                    <a:pt x="444959" y="205761"/>
                    <a:pt x="461186" y="275315"/>
                  </a:cubicBezTo>
                  <a:cubicBezTo>
                    <a:pt x="309381" y="315350"/>
                    <a:pt x="225007" y="297954"/>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16</a:t>
              </a:r>
              <a:endParaRPr lang="he-IL" sz="3600" dirty="0"/>
            </a:p>
          </p:txBody>
        </p:sp>
        <p:sp>
          <p:nvSpPr>
            <p:cNvPr id="48" name="תיבת טקסט 47">
              <a:extLst>
                <a:ext uri="{FF2B5EF4-FFF2-40B4-BE49-F238E27FC236}">
                  <a16:creationId xmlns:a16="http://schemas.microsoft.com/office/drawing/2014/main" id="{6475FEAA-E995-4A8D-BD17-A309248B65F6}"/>
                </a:ext>
              </a:extLst>
            </p:cNvPr>
            <p:cNvSpPr txBox="1"/>
            <p:nvPr/>
          </p:nvSpPr>
          <p:spPr>
            <a:xfrm>
              <a:off x="5668160" y="4122621"/>
              <a:ext cx="444467" cy="275315"/>
            </a:xfrm>
            <a:custGeom>
              <a:avLst/>
              <a:gdLst>
                <a:gd name="connsiteX0" fmla="*/ 0 w 444467"/>
                <a:gd name="connsiteY0" fmla="*/ 0 h 275315"/>
                <a:gd name="connsiteX1" fmla="*/ 444467 w 444467"/>
                <a:gd name="connsiteY1" fmla="*/ 0 h 275315"/>
                <a:gd name="connsiteX2" fmla="*/ 444467 w 444467"/>
                <a:gd name="connsiteY2" fmla="*/ 275315 h 275315"/>
                <a:gd name="connsiteX3" fmla="*/ 0 w 444467"/>
                <a:gd name="connsiteY3" fmla="*/ 275315 h 275315"/>
                <a:gd name="connsiteX4" fmla="*/ 0 w 444467"/>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67" h="275315" fill="none" extrusionOk="0">
                  <a:moveTo>
                    <a:pt x="0" y="0"/>
                  </a:moveTo>
                  <a:cubicBezTo>
                    <a:pt x="148048" y="689"/>
                    <a:pt x="314433" y="16636"/>
                    <a:pt x="444467" y="0"/>
                  </a:cubicBezTo>
                  <a:cubicBezTo>
                    <a:pt x="468504" y="34789"/>
                    <a:pt x="430158" y="207505"/>
                    <a:pt x="444467" y="275315"/>
                  </a:cubicBezTo>
                  <a:cubicBezTo>
                    <a:pt x="292879" y="238934"/>
                    <a:pt x="131640" y="281301"/>
                    <a:pt x="0" y="275315"/>
                  </a:cubicBezTo>
                  <a:cubicBezTo>
                    <a:pt x="19783" y="146682"/>
                    <a:pt x="-22867" y="107256"/>
                    <a:pt x="0" y="0"/>
                  </a:cubicBezTo>
                  <a:close/>
                </a:path>
                <a:path w="444467" h="275315" stroke="0" extrusionOk="0">
                  <a:moveTo>
                    <a:pt x="0" y="0"/>
                  </a:moveTo>
                  <a:cubicBezTo>
                    <a:pt x="169472" y="-23223"/>
                    <a:pt x="314061" y="35409"/>
                    <a:pt x="444467" y="0"/>
                  </a:cubicBezTo>
                  <a:cubicBezTo>
                    <a:pt x="467895" y="49046"/>
                    <a:pt x="428240" y="205761"/>
                    <a:pt x="444467" y="275315"/>
                  </a:cubicBezTo>
                  <a:cubicBezTo>
                    <a:pt x="331417" y="286202"/>
                    <a:pt x="164341" y="287457"/>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17</a:t>
              </a:r>
              <a:endParaRPr lang="he-IL" sz="3600" dirty="0"/>
            </a:p>
          </p:txBody>
        </p:sp>
        <p:sp>
          <p:nvSpPr>
            <p:cNvPr id="49" name="תיבת טקסט 48">
              <a:extLst>
                <a:ext uri="{FF2B5EF4-FFF2-40B4-BE49-F238E27FC236}">
                  <a16:creationId xmlns:a16="http://schemas.microsoft.com/office/drawing/2014/main" id="{24EDBB25-FEC8-4249-8AB8-1C14017BAAE2}"/>
                </a:ext>
              </a:extLst>
            </p:cNvPr>
            <p:cNvSpPr txBox="1"/>
            <p:nvPr/>
          </p:nvSpPr>
          <p:spPr>
            <a:xfrm>
              <a:off x="6259672" y="4122416"/>
              <a:ext cx="444467" cy="275315"/>
            </a:xfrm>
            <a:custGeom>
              <a:avLst/>
              <a:gdLst>
                <a:gd name="connsiteX0" fmla="*/ 0 w 444467"/>
                <a:gd name="connsiteY0" fmla="*/ 0 h 275315"/>
                <a:gd name="connsiteX1" fmla="*/ 444467 w 444467"/>
                <a:gd name="connsiteY1" fmla="*/ 0 h 275315"/>
                <a:gd name="connsiteX2" fmla="*/ 444467 w 444467"/>
                <a:gd name="connsiteY2" fmla="*/ 275315 h 275315"/>
                <a:gd name="connsiteX3" fmla="*/ 0 w 444467"/>
                <a:gd name="connsiteY3" fmla="*/ 275315 h 275315"/>
                <a:gd name="connsiteX4" fmla="*/ 0 w 444467"/>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67" h="275315" fill="none" extrusionOk="0">
                  <a:moveTo>
                    <a:pt x="0" y="0"/>
                  </a:moveTo>
                  <a:cubicBezTo>
                    <a:pt x="148048" y="689"/>
                    <a:pt x="314433" y="16636"/>
                    <a:pt x="444467" y="0"/>
                  </a:cubicBezTo>
                  <a:cubicBezTo>
                    <a:pt x="468504" y="34789"/>
                    <a:pt x="430158" y="207505"/>
                    <a:pt x="444467" y="275315"/>
                  </a:cubicBezTo>
                  <a:cubicBezTo>
                    <a:pt x="292879" y="238934"/>
                    <a:pt x="131640" y="281301"/>
                    <a:pt x="0" y="275315"/>
                  </a:cubicBezTo>
                  <a:cubicBezTo>
                    <a:pt x="19783" y="146682"/>
                    <a:pt x="-22867" y="107256"/>
                    <a:pt x="0" y="0"/>
                  </a:cubicBezTo>
                  <a:close/>
                </a:path>
                <a:path w="444467" h="275315" stroke="0" extrusionOk="0">
                  <a:moveTo>
                    <a:pt x="0" y="0"/>
                  </a:moveTo>
                  <a:cubicBezTo>
                    <a:pt x="169472" y="-23223"/>
                    <a:pt x="314061" y="35409"/>
                    <a:pt x="444467" y="0"/>
                  </a:cubicBezTo>
                  <a:cubicBezTo>
                    <a:pt x="467895" y="49046"/>
                    <a:pt x="428240" y="205761"/>
                    <a:pt x="444467" y="275315"/>
                  </a:cubicBezTo>
                  <a:cubicBezTo>
                    <a:pt x="331417" y="286202"/>
                    <a:pt x="164341" y="287457"/>
                    <a:pt x="0" y="275315"/>
                  </a:cubicBezTo>
                  <a:cubicBezTo>
                    <a:pt x="-16606" y="212983"/>
                    <a:pt x="-892" y="69526"/>
                    <a:pt x="0" y="0"/>
                  </a:cubicBezTo>
                  <a:close/>
                </a:path>
              </a:pathLst>
            </a:custGeom>
            <a:solidFill>
              <a:schemeClr val="bg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18</a:t>
              </a:r>
              <a:endParaRPr lang="he-IL" sz="3600" dirty="0"/>
            </a:p>
          </p:txBody>
        </p:sp>
        <p:sp>
          <p:nvSpPr>
            <p:cNvPr id="50" name="תיבת טקסט 49">
              <a:extLst>
                <a:ext uri="{FF2B5EF4-FFF2-40B4-BE49-F238E27FC236}">
                  <a16:creationId xmlns:a16="http://schemas.microsoft.com/office/drawing/2014/main" id="{F9E808D4-B561-4A9E-9EC5-C7E8E95B3866}"/>
                </a:ext>
              </a:extLst>
            </p:cNvPr>
            <p:cNvSpPr txBox="1"/>
            <p:nvPr/>
          </p:nvSpPr>
          <p:spPr>
            <a:xfrm>
              <a:off x="6883600" y="4122416"/>
              <a:ext cx="456950" cy="275315"/>
            </a:xfrm>
            <a:custGeom>
              <a:avLst/>
              <a:gdLst>
                <a:gd name="connsiteX0" fmla="*/ 0 w 456950"/>
                <a:gd name="connsiteY0" fmla="*/ 0 h 275315"/>
                <a:gd name="connsiteX1" fmla="*/ 456950 w 456950"/>
                <a:gd name="connsiteY1" fmla="*/ 0 h 275315"/>
                <a:gd name="connsiteX2" fmla="*/ 456950 w 456950"/>
                <a:gd name="connsiteY2" fmla="*/ 275315 h 275315"/>
                <a:gd name="connsiteX3" fmla="*/ 0 w 456950"/>
                <a:gd name="connsiteY3" fmla="*/ 275315 h 275315"/>
                <a:gd name="connsiteX4" fmla="*/ 0 w 456950"/>
                <a:gd name="connsiteY4" fmla="*/ 0 h 27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950" h="275315" fill="none" extrusionOk="0">
                  <a:moveTo>
                    <a:pt x="0" y="0"/>
                  </a:moveTo>
                  <a:cubicBezTo>
                    <a:pt x="170014" y="-12856"/>
                    <a:pt x="395758" y="-7029"/>
                    <a:pt x="456950" y="0"/>
                  </a:cubicBezTo>
                  <a:cubicBezTo>
                    <a:pt x="480987" y="34789"/>
                    <a:pt x="442641" y="207505"/>
                    <a:pt x="456950" y="275315"/>
                  </a:cubicBezTo>
                  <a:cubicBezTo>
                    <a:pt x="315533" y="284371"/>
                    <a:pt x="116802" y="273772"/>
                    <a:pt x="0" y="275315"/>
                  </a:cubicBezTo>
                  <a:cubicBezTo>
                    <a:pt x="19783" y="146682"/>
                    <a:pt x="-22867" y="107256"/>
                    <a:pt x="0" y="0"/>
                  </a:cubicBezTo>
                  <a:close/>
                </a:path>
                <a:path w="456950" h="275315" stroke="0" extrusionOk="0">
                  <a:moveTo>
                    <a:pt x="0" y="0"/>
                  </a:moveTo>
                  <a:cubicBezTo>
                    <a:pt x="194763" y="-19477"/>
                    <a:pt x="271974" y="-27993"/>
                    <a:pt x="456950" y="0"/>
                  </a:cubicBezTo>
                  <a:cubicBezTo>
                    <a:pt x="480378" y="49046"/>
                    <a:pt x="440723" y="205761"/>
                    <a:pt x="456950" y="275315"/>
                  </a:cubicBezTo>
                  <a:cubicBezTo>
                    <a:pt x="404314" y="256690"/>
                    <a:pt x="94565" y="293879"/>
                    <a:pt x="0" y="275315"/>
                  </a:cubicBezTo>
                  <a:cubicBezTo>
                    <a:pt x="-16606" y="212983"/>
                    <a:pt x="-892" y="69526"/>
                    <a:pt x="0" y="0"/>
                  </a:cubicBezTo>
                  <a:close/>
                </a:path>
              </a:pathLst>
            </a:custGeom>
            <a:solidFill>
              <a:srgbClr val="FFCCFF"/>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spAutoFit/>
            </a:bodyPr>
            <a:lstStyle/>
            <a:p>
              <a:r>
                <a:rPr lang="en-US" sz="3600" dirty="0"/>
                <a:t>19</a:t>
              </a:r>
              <a:endParaRPr lang="he-IL" sz="3600" dirty="0"/>
            </a:p>
          </p:txBody>
        </p:sp>
      </p:grpSp>
    </p:spTree>
    <p:extLst>
      <p:ext uri="{BB962C8B-B14F-4D97-AF65-F5344CB8AC3E}">
        <p14:creationId xmlns:p14="http://schemas.microsoft.com/office/powerpoint/2010/main" val="11480894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ישר מספרים">
            <a:extLst>
              <a:ext uri="{FF2B5EF4-FFF2-40B4-BE49-F238E27FC236}">
                <a16:creationId xmlns:a16="http://schemas.microsoft.com/office/drawing/2014/main" id="{904B692A-FE18-D15D-4C00-AE2F285B1C8F}"/>
              </a:ext>
            </a:extLst>
          </p:cNvPr>
          <p:cNvGrpSpPr/>
          <p:nvPr/>
        </p:nvGrpSpPr>
        <p:grpSpPr>
          <a:xfrm>
            <a:off x="291152" y="3429000"/>
            <a:ext cx="11609695" cy="1053068"/>
            <a:chOff x="227463" y="2561230"/>
            <a:chExt cx="11609695" cy="1053068"/>
          </a:xfrm>
        </p:grpSpPr>
        <p:cxnSp>
          <p:nvCxnSpPr>
            <p:cNvPr id="4" name="מחבר חץ ישר 3">
              <a:extLst>
                <a:ext uri="{FF2B5EF4-FFF2-40B4-BE49-F238E27FC236}">
                  <a16:creationId xmlns:a16="http://schemas.microsoft.com/office/drawing/2014/main" id="{C39A7326-9394-4443-2EC7-99ED06A41763}"/>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4E6229B8-AA53-3F62-F9E4-3DDAA4592192}"/>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תיבת טקסט 5">
              <a:extLst>
                <a:ext uri="{FF2B5EF4-FFF2-40B4-BE49-F238E27FC236}">
                  <a16:creationId xmlns:a16="http://schemas.microsoft.com/office/drawing/2014/main" id="{9DC290DE-DC51-55A1-28F0-3448DBA36DA1}"/>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7" name="מחבר ישר 6">
              <a:extLst>
                <a:ext uri="{FF2B5EF4-FFF2-40B4-BE49-F238E27FC236}">
                  <a16:creationId xmlns:a16="http://schemas.microsoft.com/office/drawing/2014/main" id="{4F1AB355-45FC-1251-7043-BF8C5C0C79B5}"/>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8133770E-2EBF-C14B-1113-0C7C4805FC55}"/>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59D136F7-1B4C-4959-AA8A-04DE196CE05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57218766-2AA8-FA74-2E03-9C8C6F477FC0}"/>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3444DFB2-C308-F17D-1EB3-7DE10171B3C1}"/>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DB55A4B-7CE8-E4A0-83B5-C0599441E50D}"/>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235F3CD-6823-5887-D4EC-5DD9D833934B}"/>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F7B184DE-834F-5F3B-4D88-54B6807B0943}"/>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D419B889-B990-8766-7D93-A04B6BAD4BBE}"/>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914BBB4A-4C21-7984-9A56-F7E9D700D0C6}"/>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F5B7903-7DA5-74DA-20AB-6609BA39B3A9}"/>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9A6DF946-7D34-DBA4-DF6A-0F97BEEEE085}"/>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A5C27D94-7E5C-4BA2-C9A9-49617AB88462}"/>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3CF83D29-C59E-0A29-5A3B-BC9C78ED5DCF}"/>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2864D8D6-0DD0-36EC-07D3-45BE853F432A}"/>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256BCD23-3C3E-7812-C038-F9FA39E6DA9D}"/>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1D1901B3-D3FD-4AF5-7095-DFA38538FA17}"/>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9E5003EA-BE16-E298-E830-588F397177A0}"/>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A4CBA6E4-329A-1DB4-ADC3-8E20111FB274}"/>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0E40ECDE-B89A-6F7B-7B64-9A556325032E}"/>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תיבת טקסט 26">
              <a:extLst>
                <a:ext uri="{FF2B5EF4-FFF2-40B4-BE49-F238E27FC236}">
                  <a16:creationId xmlns:a16="http://schemas.microsoft.com/office/drawing/2014/main" id="{954BC08B-EBB2-9BED-6092-FFA67010F30F}"/>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28" name="תיבת טקסט 27">
              <a:extLst>
                <a:ext uri="{FF2B5EF4-FFF2-40B4-BE49-F238E27FC236}">
                  <a16:creationId xmlns:a16="http://schemas.microsoft.com/office/drawing/2014/main" id="{D8BECA3A-2B1B-E0C9-9888-90B5685A26EF}"/>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29" name="תיבת טקסט 28">
              <a:extLst>
                <a:ext uri="{FF2B5EF4-FFF2-40B4-BE49-F238E27FC236}">
                  <a16:creationId xmlns:a16="http://schemas.microsoft.com/office/drawing/2014/main" id="{BBC2E0E7-ACD4-9777-96E5-6D27BF8C5974}"/>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0" name="תיבת טקסט 29">
              <a:extLst>
                <a:ext uri="{FF2B5EF4-FFF2-40B4-BE49-F238E27FC236}">
                  <a16:creationId xmlns:a16="http://schemas.microsoft.com/office/drawing/2014/main" id="{88A63224-2E85-5D87-B0F2-4848339C5DE4}"/>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1" name="תיבת טקסט 30">
              <a:extLst>
                <a:ext uri="{FF2B5EF4-FFF2-40B4-BE49-F238E27FC236}">
                  <a16:creationId xmlns:a16="http://schemas.microsoft.com/office/drawing/2014/main" id="{1C981895-A2A1-DF99-1E5B-F34DA4B0DA7F}"/>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2" name="תיבת טקסט 31">
              <a:extLst>
                <a:ext uri="{FF2B5EF4-FFF2-40B4-BE49-F238E27FC236}">
                  <a16:creationId xmlns:a16="http://schemas.microsoft.com/office/drawing/2014/main" id="{CC66D79B-E4F9-03F1-66C6-156BF9FF9E00}"/>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33" name="תיבת טקסט 32">
              <a:extLst>
                <a:ext uri="{FF2B5EF4-FFF2-40B4-BE49-F238E27FC236}">
                  <a16:creationId xmlns:a16="http://schemas.microsoft.com/office/drawing/2014/main" id="{96AF2D98-B147-C0EC-F19A-7D855FFB560F}"/>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34" name="תיבת טקסט 33">
              <a:extLst>
                <a:ext uri="{FF2B5EF4-FFF2-40B4-BE49-F238E27FC236}">
                  <a16:creationId xmlns:a16="http://schemas.microsoft.com/office/drawing/2014/main" id="{9AE79133-56C6-6445-5CA4-848F13A15280}"/>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35" name="תיבת טקסט 34">
              <a:extLst>
                <a:ext uri="{FF2B5EF4-FFF2-40B4-BE49-F238E27FC236}">
                  <a16:creationId xmlns:a16="http://schemas.microsoft.com/office/drawing/2014/main" id="{88447E47-CCBF-F992-F1C3-ABF5E8A5642E}"/>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36" name="תיבת טקסט 35">
              <a:extLst>
                <a:ext uri="{FF2B5EF4-FFF2-40B4-BE49-F238E27FC236}">
                  <a16:creationId xmlns:a16="http://schemas.microsoft.com/office/drawing/2014/main" id="{CF172F59-F0F4-E6DA-3005-9FA53B9228A6}"/>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37" name="תיבת טקסט 36">
              <a:extLst>
                <a:ext uri="{FF2B5EF4-FFF2-40B4-BE49-F238E27FC236}">
                  <a16:creationId xmlns:a16="http://schemas.microsoft.com/office/drawing/2014/main" id="{A3B7E3CE-8921-08BC-A13A-BAC3C195EBAF}"/>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38" name="תיבת טקסט 37">
              <a:extLst>
                <a:ext uri="{FF2B5EF4-FFF2-40B4-BE49-F238E27FC236}">
                  <a16:creationId xmlns:a16="http://schemas.microsoft.com/office/drawing/2014/main" id="{0F6728B4-D2CB-F30E-B056-1FF56A207F08}"/>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39" name="תיבת טקסט 38">
              <a:extLst>
                <a:ext uri="{FF2B5EF4-FFF2-40B4-BE49-F238E27FC236}">
                  <a16:creationId xmlns:a16="http://schemas.microsoft.com/office/drawing/2014/main" id="{7A1AEB4B-983A-C0E5-D8E8-F76CFC080071}"/>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0" name="תיבת טקסט 39">
              <a:extLst>
                <a:ext uri="{FF2B5EF4-FFF2-40B4-BE49-F238E27FC236}">
                  <a16:creationId xmlns:a16="http://schemas.microsoft.com/office/drawing/2014/main" id="{A8324F45-D6C3-0B3F-9054-4B03E05AF12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1" name="תיבת טקסט 40">
              <a:extLst>
                <a:ext uri="{FF2B5EF4-FFF2-40B4-BE49-F238E27FC236}">
                  <a16:creationId xmlns:a16="http://schemas.microsoft.com/office/drawing/2014/main" id="{8BE946EF-3780-BF9A-B2AF-4846DA6B7B45}"/>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2" name="תיבת טקסט 41">
              <a:extLst>
                <a:ext uri="{FF2B5EF4-FFF2-40B4-BE49-F238E27FC236}">
                  <a16:creationId xmlns:a16="http://schemas.microsoft.com/office/drawing/2014/main" id="{EED35CB3-204D-F603-D864-555983839C9E}"/>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43" name="תיבת טקסט 42">
              <a:extLst>
                <a:ext uri="{FF2B5EF4-FFF2-40B4-BE49-F238E27FC236}">
                  <a16:creationId xmlns:a16="http://schemas.microsoft.com/office/drawing/2014/main" id="{773B5785-DFF9-8FEF-7675-DC966238507B}"/>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44" name="תיבת טקסט 43">
              <a:extLst>
                <a:ext uri="{FF2B5EF4-FFF2-40B4-BE49-F238E27FC236}">
                  <a16:creationId xmlns:a16="http://schemas.microsoft.com/office/drawing/2014/main" id="{9D63EDCF-3708-A7A9-61D5-72491D935B86}"/>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45" name="תיבת טקסט 44">
              <a:extLst>
                <a:ext uri="{FF2B5EF4-FFF2-40B4-BE49-F238E27FC236}">
                  <a16:creationId xmlns:a16="http://schemas.microsoft.com/office/drawing/2014/main" id="{3110A18D-6263-8C7B-259D-2CBC0ACF9315}"/>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46" name="תיבת טקסט 45">
              <a:extLst>
                <a:ext uri="{FF2B5EF4-FFF2-40B4-BE49-F238E27FC236}">
                  <a16:creationId xmlns:a16="http://schemas.microsoft.com/office/drawing/2014/main" id="{93BAE574-395C-42C5-E2FF-92875BE36B00}"/>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47" name="תיבת טקסט 46">
            <a:extLst>
              <a:ext uri="{FF2B5EF4-FFF2-40B4-BE49-F238E27FC236}">
                <a16:creationId xmlns:a16="http://schemas.microsoft.com/office/drawing/2014/main" id="{25C8E014-4095-25BA-61A1-21F6968A0E74}"/>
              </a:ext>
            </a:extLst>
          </p:cNvPr>
          <p:cNvSpPr txBox="1"/>
          <p:nvPr/>
        </p:nvSpPr>
        <p:spPr>
          <a:xfrm>
            <a:off x="4169839" y="204841"/>
            <a:ext cx="7731008" cy="1107996"/>
          </a:xfrm>
          <a:prstGeom prst="rect">
            <a:avLst/>
          </a:prstGeom>
          <a:noFill/>
        </p:spPr>
        <p:txBody>
          <a:bodyPr wrap="square" rtlCol="1">
            <a:spAutoFit/>
          </a:bodyPr>
          <a:lstStyle/>
          <a:p>
            <a:pPr>
              <a:spcAft>
                <a:spcPts val="1200"/>
              </a:spcAft>
            </a:pPr>
            <a:r>
              <a:rPr lang="he-IL" sz="2800" dirty="0"/>
              <a:t>הַמִסְפָּר 10 בְּרֶצֶף הַמִסְפָּרִים שֶלְפָנֵינוּ מְסֻמָן בְּאָדֹם.</a:t>
            </a:r>
          </a:p>
          <a:p>
            <a:pPr>
              <a:spcAft>
                <a:spcPts val="1200"/>
              </a:spcAft>
            </a:pPr>
            <a:r>
              <a:rPr lang="he-IL" sz="2800" dirty="0"/>
              <a:t>סַמְנוּ אֶת הַמִסְפָּרִים הַסְמוּכִים לוֹ.</a:t>
            </a:r>
          </a:p>
        </p:txBody>
      </p:sp>
      <p:sp>
        <p:nvSpPr>
          <p:cNvPr id="48" name="אליפסה 47">
            <a:extLst>
              <a:ext uri="{FF2B5EF4-FFF2-40B4-BE49-F238E27FC236}">
                <a16:creationId xmlns:a16="http://schemas.microsoft.com/office/drawing/2014/main" id="{6CD9FB8C-5A59-1842-6B09-756367FB271B}"/>
              </a:ext>
            </a:extLst>
          </p:cNvPr>
          <p:cNvSpPr/>
          <p:nvPr/>
        </p:nvSpPr>
        <p:spPr>
          <a:xfrm>
            <a:off x="5942971" y="3557124"/>
            <a:ext cx="301504" cy="31695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ילה חמה">
            <a:extLst>
              <a:ext uri="{FF2B5EF4-FFF2-40B4-BE49-F238E27FC236}">
                <a16:creationId xmlns:a16="http://schemas.microsoft.com/office/drawing/2014/main" id="{DB3578F2-8B3C-5E49-4BF0-E1D18FC7CBD3}"/>
              </a:ext>
            </a:extLst>
          </p:cNvPr>
          <p:cNvSpPr txBox="1"/>
          <p:nvPr/>
        </p:nvSpPr>
        <p:spPr>
          <a:xfrm>
            <a:off x="7999241" y="771217"/>
            <a:ext cx="1369913" cy="523220"/>
          </a:xfrm>
          <a:prstGeom prst="rect">
            <a:avLst/>
          </a:prstGeom>
          <a:solidFill>
            <a:schemeClr val="bg1"/>
          </a:solidFill>
        </p:spPr>
        <p:txBody>
          <a:bodyPr wrap="square" rtlCol="1">
            <a:spAutoFit/>
          </a:bodyPr>
          <a:lstStyle/>
          <a:p>
            <a:r>
              <a:rPr lang="he-IL" sz="2800" u="sng" dirty="0">
                <a:solidFill>
                  <a:srgbClr val="0070C0"/>
                </a:solidFill>
              </a:rPr>
              <a:t>הַסְמוּכִים</a:t>
            </a:r>
            <a:endParaRPr lang="he-IL" sz="2800" u="sng" dirty="0">
              <a:solidFill>
                <a:schemeClr val="accent1"/>
              </a:solidFill>
            </a:endParaRPr>
          </a:p>
        </p:txBody>
      </p:sp>
      <p:sp>
        <p:nvSpPr>
          <p:cNvPr id="51" name="הנחיות למילה חמה">
            <a:extLst>
              <a:ext uri="{FF2B5EF4-FFF2-40B4-BE49-F238E27FC236}">
                <a16:creationId xmlns:a16="http://schemas.microsoft.com/office/drawing/2014/main" id="{4FF1B6C8-948E-C4F7-BC9B-14458E79395C}"/>
              </a:ext>
            </a:extLst>
          </p:cNvPr>
          <p:cNvSpPr txBox="1"/>
          <p:nvPr/>
        </p:nvSpPr>
        <p:spPr>
          <a:xfrm>
            <a:off x="8485384" y="1457171"/>
            <a:ext cx="3382657" cy="369332"/>
          </a:xfrm>
          <a:prstGeom prst="rect">
            <a:avLst/>
          </a:prstGeom>
          <a:noFill/>
        </p:spPr>
        <p:txBody>
          <a:bodyPr wrap="none" rtlCol="1">
            <a:spAutoFit/>
          </a:bodyPr>
          <a:lstStyle/>
          <a:p>
            <a:r>
              <a:rPr lang="he-IL" dirty="0"/>
              <a:t>לְהֶסְבֵּר, לַחֲצוּ עַל הַמִלָה הַמְסֻמֶנֶת בְּקַו.</a:t>
            </a:r>
          </a:p>
        </p:txBody>
      </p:sp>
      <p:grpSp>
        <p:nvGrpSpPr>
          <p:cNvPr id="54" name="הסבר למילה חמה">
            <a:extLst>
              <a:ext uri="{FF2B5EF4-FFF2-40B4-BE49-F238E27FC236}">
                <a16:creationId xmlns:a16="http://schemas.microsoft.com/office/drawing/2014/main" id="{8141E4B2-2102-38A5-5609-64F5D49A594F}"/>
              </a:ext>
            </a:extLst>
          </p:cNvPr>
          <p:cNvGrpSpPr/>
          <p:nvPr/>
        </p:nvGrpSpPr>
        <p:grpSpPr>
          <a:xfrm>
            <a:off x="2248440" y="848491"/>
            <a:ext cx="4483984" cy="1384995"/>
            <a:chOff x="2022738" y="1020238"/>
            <a:chExt cx="4483984" cy="1384995"/>
          </a:xfrm>
        </p:grpSpPr>
        <p:sp>
          <p:nvSpPr>
            <p:cNvPr id="49" name="הסבר למילה חמה">
              <a:extLst>
                <a:ext uri="{FF2B5EF4-FFF2-40B4-BE49-F238E27FC236}">
                  <a16:creationId xmlns:a16="http://schemas.microsoft.com/office/drawing/2014/main" id="{042FDCC8-AC4F-0485-9257-89D9FF0252B6}"/>
                </a:ext>
              </a:extLst>
            </p:cNvPr>
            <p:cNvSpPr txBox="1"/>
            <p:nvPr/>
          </p:nvSpPr>
          <p:spPr>
            <a:xfrm>
              <a:off x="2022738" y="1020238"/>
              <a:ext cx="4483984" cy="1384995"/>
            </a:xfrm>
            <a:custGeom>
              <a:avLst/>
              <a:gdLst>
                <a:gd name="connsiteX0" fmla="*/ 0 w 4483984"/>
                <a:gd name="connsiteY0" fmla="*/ 0 h 1384995"/>
                <a:gd name="connsiteX1" fmla="*/ 470818 w 4483984"/>
                <a:gd name="connsiteY1" fmla="*/ 0 h 1384995"/>
                <a:gd name="connsiteX2" fmla="*/ 941637 w 4483984"/>
                <a:gd name="connsiteY2" fmla="*/ 0 h 1384995"/>
                <a:gd name="connsiteX3" fmla="*/ 1367615 w 4483984"/>
                <a:gd name="connsiteY3" fmla="*/ 0 h 1384995"/>
                <a:gd name="connsiteX4" fmla="*/ 1928113 w 4483984"/>
                <a:gd name="connsiteY4" fmla="*/ 0 h 1384995"/>
                <a:gd name="connsiteX5" fmla="*/ 2398931 w 4483984"/>
                <a:gd name="connsiteY5" fmla="*/ 0 h 1384995"/>
                <a:gd name="connsiteX6" fmla="*/ 2959429 w 4483984"/>
                <a:gd name="connsiteY6" fmla="*/ 0 h 1384995"/>
                <a:gd name="connsiteX7" fmla="*/ 3519927 w 4483984"/>
                <a:gd name="connsiteY7" fmla="*/ 0 h 1384995"/>
                <a:gd name="connsiteX8" fmla="*/ 3945906 w 4483984"/>
                <a:gd name="connsiteY8" fmla="*/ 0 h 1384995"/>
                <a:gd name="connsiteX9" fmla="*/ 4483984 w 4483984"/>
                <a:gd name="connsiteY9" fmla="*/ 0 h 1384995"/>
                <a:gd name="connsiteX10" fmla="*/ 4483984 w 4483984"/>
                <a:gd name="connsiteY10" fmla="*/ 489365 h 1384995"/>
                <a:gd name="connsiteX11" fmla="*/ 4483984 w 4483984"/>
                <a:gd name="connsiteY11" fmla="*/ 909480 h 1384995"/>
                <a:gd name="connsiteX12" fmla="*/ 4483984 w 4483984"/>
                <a:gd name="connsiteY12" fmla="*/ 1384995 h 1384995"/>
                <a:gd name="connsiteX13" fmla="*/ 3923486 w 4483984"/>
                <a:gd name="connsiteY13" fmla="*/ 1384995 h 1384995"/>
                <a:gd name="connsiteX14" fmla="*/ 3407828 w 4483984"/>
                <a:gd name="connsiteY14" fmla="*/ 1384995 h 1384995"/>
                <a:gd name="connsiteX15" fmla="*/ 2981849 w 4483984"/>
                <a:gd name="connsiteY15" fmla="*/ 1384995 h 1384995"/>
                <a:gd name="connsiteX16" fmla="*/ 2511031 w 4483984"/>
                <a:gd name="connsiteY16" fmla="*/ 1384995 h 1384995"/>
                <a:gd name="connsiteX17" fmla="*/ 2085053 w 4483984"/>
                <a:gd name="connsiteY17" fmla="*/ 1384995 h 1384995"/>
                <a:gd name="connsiteX18" fmla="*/ 1614234 w 4483984"/>
                <a:gd name="connsiteY18" fmla="*/ 1384995 h 1384995"/>
                <a:gd name="connsiteX19" fmla="*/ 1053736 w 4483984"/>
                <a:gd name="connsiteY19" fmla="*/ 1384995 h 1384995"/>
                <a:gd name="connsiteX20" fmla="*/ 627758 w 4483984"/>
                <a:gd name="connsiteY20" fmla="*/ 1384995 h 1384995"/>
                <a:gd name="connsiteX21" fmla="*/ 0 w 4483984"/>
                <a:gd name="connsiteY21" fmla="*/ 1384995 h 1384995"/>
                <a:gd name="connsiteX22" fmla="*/ 0 w 4483984"/>
                <a:gd name="connsiteY22" fmla="*/ 923330 h 1384995"/>
                <a:gd name="connsiteX23" fmla="*/ 0 w 4483984"/>
                <a:gd name="connsiteY23" fmla="*/ 461665 h 1384995"/>
                <a:gd name="connsiteX24" fmla="*/ 0 w 4483984"/>
                <a:gd name="connsiteY24"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83984" h="1384995" fill="none" extrusionOk="0">
                  <a:moveTo>
                    <a:pt x="0" y="0"/>
                  </a:moveTo>
                  <a:cubicBezTo>
                    <a:pt x="138614" y="-5990"/>
                    <a:pt x="307452" y="30953"/>
                    <a:pt x="470818" y="0"/>
                  </a:cubicBezTo>
                  <a:cubicBezTo>
                    <a:pt x="634184" y="-30953"/>
                    <a:pt x="720652" y="54574"/>
                    <a:pt x="941637" y="0"/>
                  </a:cubicBezTo>
                  <a:cubicBezTo>
                    <a:pt x="1162622" y="-54574"/>
                    <a:pt x="1248356" y="36504"/>
                    <a:pt x="1367615" y="0"/>
                  </a:cubicBezTo>
                  <a:cubicBezTo>
                    <a:pt x="1486874" y="-36504"/>
                    <a:pt x="1793815" y="29513"/>
                    <a:pt x="1928113" y="0"/>
                  </a:cubicBezTo>
                  <a:cubicBezTo>
                    <a:pt x="2062411" y="-29513"/>
                    <a:pt x="2176599" y="20715"/>
                    <a:pt x="2398931" y="0"/>
                  </a:cubicBezTo>
                  <a:cubicBezTo>
                    <a:pt x="2621263" y="-20715"/>
                    <a:pt x="2743732" y="29819"/>
                    <a:pt x="2959429" y="0"/>
                  </a:cubicBezTo>
                  <a:cubicBezTo>
                    <a:pt x="3175126" y="-29819"/>
                    <a:pt x="3250845" y="64600"/>
                    <a:pt x="3519927" y="0"/>
                  </a:cubicBezTo>
                  <a:cubicBezTo>
                    <a:pt x="3789009" y="-64600"/>
                    <a:pt x="3848287" y="29055"/>
                    <a:pt x="3945906" y="0"/>
                  </a:cubicBezTo>
                  <a:cubicBezTo>
                    <a:pt x="4043525" y="-29055"/>
                    <a:pt x="4367995" y="54128"/>
                    <a:pt x="4483984" y="0"/>
                  </a:cubicBezTo>
                  <a:cubicBezTo>
                    <a:pt x="4498978" y="237331"/>
                    <a:pt x="4474923" y="267526"/>
                    <a:pt x="4483984" y="489365"/>
                  </a:cubicBezTo>
                  <a:cubicBezTo>
                    <a:pt x="4493045" y="711205"/>
                    <a:pt x="4436938" y="742098"/>
                    <a:pt x="4483984" y="909480"/>
                  </a:cubicBezTo>
                  <a:cubicBezTo>
                    <a:pt x="4531030" y="1076863"/>
                    <a:pt x="4427047" y="1190163"/>
                    <a:pt x="4483984" y="1384995"/>
                  </a:cubicBezTo>
                  <a:cubicBezTo>
                    <a:pt x="4347040" y="1448381"/>
                    <a:pt x="4180013" y="1371403"/>
                    <a:pt x="3923486" y="1384995"/>
                  </a:cubicBezTo>
                  <a:cubicBezTo>
                    <a:pt x="3666959" y="1398587"/>
                    <a:pt x="3609659" y="1365166"/>
                    <a:pt x="3407828" y="1384995"/>
                  </a:cubicBezTo>
                  <a:cubicBezTo>
                    <a:pt x="3205997" y="1404824"/>
                    <a:pt x="3186736" y="1338675"/>
                    <a:pt x="2981849" y="1384995"/>
                  </a:cubicBezTo>
                  <a:cubicBezTo>
                    <a:pt x="2776962" y="1431315"/>
                    <a:pt x="2726404" y="1359606"/>
                    <a:pt x="2511031" y="1384995"/>
                  </a:cubicBezTo>
                  <a:cubicBezTo>
                    <a:pt x="2295658" y="1410384"/>
                    <a:pt x="2270717" y="1342999"/>
                    <a:pt x="2085053" y="1384995"/>
                  </a:cubicBezTo>
                  <a:cubicBezTo>
                    <a:pt x="1899389" y="1426991"/>
                    <a:pt x="1821256" y="1329155"/>
                    <a:pt x="1614234" y="1384995"/>
                  </a:cubicBezTo>
                  <a:cubicBezTo>
                    <a:pt x="1407212" y="1440835"/>
                    <a:pt x="1279937" y="1360555"/>
                    <a:pt x="1053736" y="1384995"/>
                  </a:cubicBezTo>
                  <a:cubicBezTo>
                    <a:pt x="827535" y="1409435"/>
                    <a:pt x="805788" y="1376339"/>
                    <a:pt x="627758" y="1384995"/>
                  </a:cubicBezTo>
                  <a:cubicBezTo>
                    <a:pt x="449728" y="1393651"/>
                    <a:pt x="250749" y="1322206"/>
                    <a:pt x="0" y="1384995"/>
                  </a:cubicBezTo>
                  <a:cubicBezTo>
                    <a:pt x="-53705" y="1223487"/>
                    <a:pt x="2371" y="1133004"/>
                    <a:pt x="0" y="923330"/>
                  </a:cubicBezTo>
                  <a:cubicBezTo>
                    <a:pt x="-2371" y="713656"/>
                    <a:pt x="4037" y="675336"/>
                    <a:pt x="0" y="461665"/>
                  </a:cubicBezTo>
                  <a:cubicBezTo>
                    <a:pt x="-4037" y="247994"/>
                    <a:pt x="24716" y="113432"/>
                    <a:pt x="0" y="0"/>
                  </a:cubicBezTo>
                  <a:close/>
                </a:path>
                <a:path w="4483984" h="1384995" stroke="0" extrusionOk="0">
                  <a:moveTo>
                    <a:pt x="0" y="0"/>
                  </a:moveTo>
                  <a:cubicBezTo>
                    <a:pt x="222528" y="-11985"/>
                    <a:pt x="471233" y="48706"/>
                    <a:pt x="650178" y="0"/>
                  </a:cubicBezTo>
                  <a:cubicBezTo>
                    <a:pt x="829123" y="-48706"/>
                    <a:pt x="1024997" y="16990"/>
                    <a:pt x="1210676" y="0"/>
                  </a:cubicBezTo>
                  <a:cubicBezTo>
                    <a:pt x="1396355" y="-16990"/>
                    <a:pt x="1642092" y="40869"/>
                    <a:pt x="1816014" y="0"/>
                  </a:cubicBezTo>
                  <a:cubicBezTo>
                    <a:pt x="1989936" y="-40869"/>
                    <a:pt x="2099941" y="20537"/>
                    <a:pt x="2241992" y="0"/>
                  </a:cubicBezTo>
                  <a:cubicBezTo>
                    <a:pt x="2384043" y="-20537"/>
                    <a:pt x="2495789" y="6143"/>
                    <a:pt x="2667970" y="0"/>
                  </a:cubicBezTo>
                  <a:cubicBezTo>
                    <a:pt x="2840151" y="-6143"/>
                    <a:pt x="2907361" y="20436"/>
                    <a:pt x="3093949" y="0"/>
                  </a:cubicBezTo>
                  <a:cubicBezTo>
                    <a:pt x="3280537" y="-20436"/>
                    <a:pt x="3359875" y="56115"/>
                    <a:pt x="3609607" y="0"/>
                  </a:cubicBezTo>
                  <a:cubicBezTo>
                    <a:pt x="3859339" y="-56115"/>
                    <a:pt x="4298530" y="21347"/>
                    <a:pt x="4483984" y="0"/>
                  </a:cubicBezTo>
                  <a:cubicBezTo>
                    <a:pt x="4523498" y="190103"/>
                    <a:pt x="4440893" y="222057"/>
                    <a:pt x="4483984" y="433965"/>
                  </a:cubicBezTo>
                  <a:cubicBezTo>
                    <a:pt x="4527075" y="645874"/>
                    <a:pt x="4461513" y="680563"/>
                    <a:pt x="4483984" y="854080"/>
                  </a:cubicBezTo>
                  <a:cubicBezTo>
                    <a:pt x="4506455" y="1027598"/>
                    <a:pt x="4446196" y="1267997"/>
                    <a:pt x="4483984" y="1384995"/>
                  </a:cubicBezTo>
                  <a:cubicBezTo>
                    <a:pt x="4260164" y="1409970"/>
                    <a:pt x="4181484" y="1359389"/>
                    <a:pt x="3923486" y="1384995"/>
                  </a:cubicBezTo>
                  <a:cubicBezTo>
                    <a:pt x="3665488" y="1410601"/>
                    <a:pt x="3471986" y="1342345"/>
                    <a:pt x="3318148" y="1384995"/>
                  </a:cubicBezTo>
                  <a:cubicBezTo>
                    <a:pt x="3164310" y="1427645"/>
                    <a:pt x="2833843" y="1351655"/>
                    <a:pt x="2667970" y="1384995"/>
                  </a:cubicBezTo>
                  <a:cubicBezTo>
                    <a:pt x="2502097" y="1418335"/>
                    <a:pt x="2354083" y="1348858"/>
                    <a:pt x="2107472" y="1384995"/>
                  </a:cubicBezTo>
                  <a:cubicBezTo>
                    <a:pt x="1860861" y="1421132"/>
                    <a:pt x="1657186" y="1326632"/>
                    <a:pt x="1502135" y="1384995"/>
                  </a:cubicBezTo>
                  <a:cubicBezTo>
                    <a:pt x="1347084" y="1443358"/>
                    <a:pt x="1080395" y="1334761"/>
                    <a:pt x="851957" y="1384995"/>
                  </a:cubicBezTo>
                  <a:cubicBezTo>
                    <a:pt x="623519" y="1435229"/>
                    <a:pt x="405351" y="1316833"/>
                    <a:pt x="0" y="1384995"/>
                  </a:cubicBezTo>
                  <a:cubicBezTo>
                    <a:pt x="-1546" y="1187011"/>
                    <a:pt x="45766" y="1047375"/>
                    <a:pt x="0" y="951030"/>
                  </a:cubicBezTo>
                  <a:cubicBezTo>
                    <a:pt x="-45766" y="854686"/>
                    <a:pt x="24140" y="633883"/>
                    <a:pt x="0" y="503215"/>
                  </a:cubicBezTo>
                  <a:cubicBezTo>
                    <a:pt x="-24140" y="372548"/>
                    <a:pt x="55280" y="155942"/>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439424467">
                    <a:prstGeom prst="rect">
                      <a:avLst/>
                    </a:prstGeom>
                    <ask:type>
                      <ask:lineSketchScribble/>
                    </ask:type>
                  </ask:lineSketchStyleProps>
                </a:ext>
              </a:extLst>
            </a:ln>
          </p:spPr>
          <p:txBody>
            <a:bodyPr wrap="none" rtlCol="1">
              <a:spAutoFit/>
            </a:bodyPr>
            <a:lstStyle/>
            <a:p>
              <a:endParaRPr lang="he-IL" sz="2800" dirty="0"/>
            </a:p>
            <a:p>
              <a:r>
                <a:rPr lang="he-IL" sz="2800" dirty="0"/>
                <a:t>מִסְפָּרִים סְמוּכִים הֵם הַמִסְפָּרִים </a:t>
              </a:r>
              <a:br>
                <a:rPr lang="he-IL" sz="2800" dirty="0"/>
              </a:br>
              <a:r>
                <a:rPr lang="he-IL" sz="2800" dirty="0"/>
                <a:t>שֶׁנִמְצָאִים לְיָדוֹ מִשְׁנֵי הַצְדָדִים שֶׁלוֹ.</a:t>
              </a:r>
            </a:p>
          </p:txBody>
        </p:sp>
        <p:pic>
          <p:nvPicPr>
            <p:cNvPr id="53" name="גרפיקה 52" descr="סגור עם מילוי מלא">
              <a:extLst>
                <a:ext uri="{FF2B5EF4-FFF2-40B4-BE49-F238E27FC236}">
                  <a16:creationId xmlns:a16="http://schemas.microsoft.com/office/drawing/2014/main" id="{483A8200-491C-8B75-391F-0BA6369404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24975" y="1226146"/>
              <a:ext cx="461665" cy="461665"/>
            </a:xfrm>
            <a:prstGeom prst="rect">
              <a:avLst/>
            </a:prstGeom>
          </p:spPr>
        </p:pic>
      </p:grpSp>
      <p:sp>
        <p:nvSpPr>
          <p:cNvPr id="55" name="הנחיות למילה חמה">
            <a:extLst>
              <a:ext uri="{FF2B5EF4-FFF2-40B4-BE49-F238E27FC236}">
                <a16:creationId xmlns:a16="http://schemas.microsoft.com/office/drawing/2014/main" id="{4F216263-1678-DBD6-DDEB-DC1A0A07F1A6}"/>
              </a:ext>
            </a:extLst>
          </p:cNvPr>
          <p:cNvSpPr txBox="1"/>
          <p:nvPr/>
        </p:nvSpPr>
        <p:spPr>
          <a:xfrm>
            <a:off x="2825625" y="2352934"/>
            <a:ext cx="3054041" cy="369332"/>
          </a:xfrm>
          <a:prstGeom prst="rect">
            <a:avLst/>
          </a:prstGeom>
          <a:noFill/>
        </p:spPr>
        <p:txBody>
          <a:bodyPr wrap="none" rtlCol="1">
            <a:spAutoFit/>
          </a:bodyPr>
          <a:lstStyle/>
          <a:p>
            <a:r>
              <a:rPr lang="he-IL" dirty="0"/>
              <a:t>לַחֲצוּ עַל </a:t>
            </a:r>
            <a:r>
              <a:rPr lang="en-US" dirty="0"/>
              <a:t>X </a:t>
            </a:r>
            <a:r>
              <a:rPr lang="he-IL" dirty="0"/>
              <a:t>כְּדֵי לְהַעֲלִים אֶת הַהֶסְבֵּר.</a:t>
            </a:r>
          </a:p>
        </p:txBody>
      </p:sp>
      <p:sp>
        <p:nvSpPr>
          <p:cNvPr id="56" name="לחצן חידה 2">
            <a:extLst>
              <a:ext uri="{FF2B5EF4-FFF2-40B4-BE49-F238E27FC236}">
                <a16:creationId xmlns:a16="http://schemas.microsoft.com/office/drawing/2014/main" id="{7C8D1312-7B86-AA9E-EB78-7E1528C6EBB2}"/>
              </a:ext>
            </a:extLst>
          </p:cNvPr>
          <p:cNvSpPr/>
          <p:nvPr/>
        </p:nvSpPr>
        <p:spPr>
          <a:xfrm>
            <a:off x="407744" y="5296016"/>
            <a:ext cx="3091248" cy="130413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לִבְדִיקָה שֶל </a:t>
            </a:r>
            <a:br>
              <a:rPr lang="he-IL" sz="2800" dirty="0">
                <a:solidFill>
                  <a:schemeClr val="tx1"/>
                </a:solidFill>
                <a:latin typeface="Calibri" panose="020F0502020204030204" pitchFamily="34" charset="0"/>
                <a:cs typeface="Calibri" panose="020F0502020204030204" pitchFamily="34" charset="0"/>
              </a:rPr>
            </a:br>
            <a:r>
              <a:rPr lang="he-IL" sz="2800" dirty="0">
                <a:solidFill>
                  <a:schemeClr val="tx1"/>
                </a:solidFill>
                <a:latin typeface="Calibri" panose="020F0502020204030204" pitchFamily="34" charset="0"/>
                <a:cs typeface="Calibri" panose="020F0502020204030204" pitchFamily="34" charset="0"/>
              </a:rPr>
              <a:t>הַמִסְפָּרִים שֶסִמַנְתֶם.</a:t>
            </a:r>
            <a:endParaRPr lang="en-IL" sz="2800" dirty="0">
              <a:solidFill>
                <a:schemeClr val="tx1"/>
              </a:solidFill>
            </a:endParaRPr>
          </a:p>
        </p:txBody>
      </p:sp>
      <p:grpSp>
        <p:nvGrpSpPr>
          <p:cNvPr id="59" name="קבוצה 58">
            <a:extLst>
              <a:ext uri="{FF2B5EF4-FFF2-40B4-BE49-F238E27FC236}">
                <a16:creationId xmlns:a16="http://schemas.microsoft.com/office/drawing/2014/main" id="{30B60FCE-07E5-07EE-9621-33D53C750534}"/>
              </a:ext>
            </a:extLst>
          </p:cNvPr>
          <p:cNvGrpSpPr/>
          <p:nvPr/>
        </p:nvGrpSpPr>
        <p:grpSpPr>
          <a:xfrm>
            <a:off x="5375608" y="3557124"/>
            <a:ext cx="1440034" cy="316958"/>
            <a:chOff x="5375608" y="3557124"/>
            <a:chExt cx="1440034" cy="316958"/>
          </a:xfrm>
        </p:grpSpPr>
        <p:sp>
          <p:nvSpPr>
            <p:cNvPr id="57" name="אליפסה 56">
              <a:extLst>
                <a:ext uri="{FF2B5EF4-FFF2-40B4-BE49-F238E27FC236}">
                  <a16:creationId xmlns:a16="http://schemas.microsoft.com/office/drawing/2014/main" id="{402E8A2B-E15F-8AE6-C6EB-26DA3001C0A4}"/>
                </a:ext>
              </a:extLst>
            </p:cNvPr>
            <p:cNvSpPr/>
            <p:nvPr/>
          </p:nvSpPr>
          <p:spPr>
            <a:xfrm>
              <a:off x="537560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5FE2CDC9-DB33-2CD2-AC8C-F1B9FD3AE3D5}"/>
                </a:ext>
              </a:extLst>
            </p:cNvPr>
            <p:cNvSpPr/>
            <p:nvPr/>
          </p:nvSpPr>
          <p:spPr>
            <a:xfrm>
              <a:off x="651413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0" name="תיבת טקסט 59">
            <a:extLst>
              <a:ext uri="{FF2B5EF4-FFF2-40B4-BE49-F238E27FC236}">
                <a16:creationId xmlns:a16="http://schemas.microsoft.com/office/drawing/2014/main" id="{B5F0DF52-83D0-AB33-C441-736A44E44A9D}"/>
              </a:ext>
            </a:extLst>
          </p:cNvPr>
          <p:cNvSpPr txBox="1"/>
          <p:nvPr/>
        </p:nvSpPr>
        <p:spPr>
          <a:xfrm>
            <a:off x="3862647" y="5012109"/>
            <a:ext cx="5157182" cy="1384995"/>
          </a:xfrm>
          <a:prstGeom prst="rect">
            <a:avLst/>
          </a:prstGeom>
          <a:noFill/>
        </p:spPr>
        <p:txBody>
          <a:bodyPr wrap="none" rtlCol="1">
            <a:spAutoFit/>
          </a:bodyPr>
          <a:lstStyle/>
          <a:p>
            <a:r>
              <a:rPr lang="he-IL" sz="2800" dirty="0"/>
              <a:t>הַמִסְפָּר 10 נִמְצָא בֵּין הַמִסְפָּרִים 9 וְ־11.</a:t>
            </a:r>
          </a:p>
          <a:p>
            <a:r>
              <a:rPr lang="he-IL" sz="2800" dirty="0"/>
              <a:t>9 קָטָן מִמֶנוּ בְּ־1.</a:t>
            </a:r>
          </a:p>
          <a:p>
            <a:r>
              <a:rPr lang="he-IL" sz="2800" dirty="0"/>
              <a:t>11 גָדוֹל מִמֶנוּ בְּ־1.</a:t>
            </a:r>
          </a:p>
        </p:txBody>
      </p:sp>
    </p:spTree>
    <p:extLst>
      <p:ext uri="{BB962C8B-B14F-4D97-AF65-F5344CB8AC3E}">
        <p14:creationId xmlns:p14="http://schemas.microsoft.com/office/powerpoint/2010/main" val="3877801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hidden"/>
                                      </p:to>
                                    </p:set>
                                  </p:childTnLst>
                                </p:cTn>
                              </p:par>
                              <p:par>
                                <p:cTn id="9" presetID="1" presetClass="entr" presetSubtype="0" fill="hold" grpId="1"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50"/>
                  </p:tgtEl>
                </p:cond>
              </p:nextCondLst>
            </p:seq>
            <p:seq concurrent="1" nextAc="seek">
              <p:cTn id="11" restart="whenNotActive" fill="hold" evtFilter="cancelBubble" nodeType="interactiveSeq">
                <p:stCondLst>
                  <p:cond evt="onClick" delay="0">
                    <p:tgtEl>
                      <p:spTgt spid="5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1" nodeType="afterEffect">
                                  <p:stCondLst>
                                    <p:cond delay="100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21" restart="whenNotActive" fill="hold" evtFilter="cancelBubble" nodeType="interactiveSeq">
                <p:stCondLst>
                  <p:cond evt="onClick" delay="0">
                    <p:tgtEl>
                      <p:spTgt spid="56"/>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56"/>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56"/>
                  </p:tgtEl>
                </p:cond>
              </p:nextCondLst>
            </p:seq>
          </p:childTnLst>
        </p:cTn>
      </p:par>
    </p:tnLst>
    <p:bldLst>
      <p:bldP spid="51" grpId="0"/>
      <p:bldP spid="55" grpId="0"/>
      <p:bldP spid="55" grpId="1"/>
      <p:bldP spid="56" grpId="0" animBg="1"/>
      <p:bldP spid="56" grpId="1" animBg="1"/>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שאלה 1">
            <a:extLst>
              <a:ext uri="{FF2B5EF4-FFF2-40B4-BE49-F238E27FC236}">
                <a16:creationId xmlns:a16="http://schemas.microsoft.com/office/drawing/2014/main" id="{8372B1E9-81CE-A3D0-16C7-C23FC6AD43DA}"/>
              </a:ext>
            </a:extLst>
          </p:cNvPr>
          <p:cNvSpPr txBox="1"/>
          <p:nvPr/>
        </p:nvSpPr>
        <p:spPr>
          <a:xfrm>
            <a:off x="5289817" y="1344975"/>
            <a:ext cx="5653879" cy="523220"/>
          </a:xfrm>
          <a:prstGeom prst="rect">
            <a:avLst/>
          </a:prstGeom>
          <a:noFill/>
        </p:spPr>
        <p:txBody>
          <a:bodyPr wrap="square" rtlCol="1">
            <a:spAutoFit/>
          </a:bodyPr>
          <a:lstStyle/>
          <a:p>
            <a:r>
              <a:rPr lang="he-IL" sz="2800" dirty="0"/>
              <a:t>מָה הֵם הַמִסְפָּרִים הַסְמוּכִים לַמִסְפָּר 1? </a:t>
            </a:r>
          </a:p>
        </p:txBody>
      </p:sp>
      <p:sp>
        <p:nvSpPr>
          <p:cNvPr id="2" name="תיבת טקסט 1">
            <a:extLst>
              <a:ext uri="{FF2B5EF4-FFF2-40B4-BE49-F238E27FC236}">
                <a16:creationId xmlns:a16="http://schemas.microsoft.com/office/drawing/2014/main" id="{AF7A55C1-50A1-2157-6745-E138A7ECC657}"/>
              </a:ext>
            </a:extLst>
          </p:cNvPr>
          <p:cNvSpPr txBox="1"/>
          <p:nvPr/>
        </p:nvSpPr>
        <p:spPr>
          <a:xfrm>
            <a:off x="3643374" y="127614"/>
            <a:ext cx="8390222" cy="954107"/>
          </a:xfrm>
          <a:prstGeom prst="rect">
            <a:avLst/>
          </a:prstGeom>
          <a:noFill/>
        </p:spPr>
        <p:txBody>
          <a:bodyPr wrap="square" rtlCol="1">
            <a:spAutoFit/>
          </a:bodyPr>
          <a:lstStyle/>
          <a:p>
            <a:r>
              <a:rPr lang="he-IL" sz="2800" dirty="0"/>
              <a:t>עֲנוּ עַל הַשְאֵלוֹת. </a:t>
            </a:r>
          </a:p>
          <a:p>
            <a:r>
              <a:rPr lang="he-IL" sz="2800" dirty="0"/>
              <a:t>לִבְדִיקָה, לַחֲצוּ עַל הָעִגוּלִים הַצִבְעוֹנִיִים.</a:t>
            </a:r>
          </a:p>
        </p:txBody>
      </p:sp>
      <p:sp>
        <p:nvSpPr>
          <p:cNvPr id="3" name="1">
            <a:extLst>
              <a:ext uri="{FF2B5EF4-FFF2-40B4-BE49-F238E27FC236}">
                <a16:creationId xmlns:a16="http://schemas.microsoft.com/office/drawing/2014/main" id="{6B3A7617-A5EE-1B17-E860-427BEC060244}"/>
              </a:ext>
            </a:extLst>
          </p:cNvPr>
          <p:cNvSpPr/>
          <p:nvPr/>
        </p:nvSpPr>
        <p:spPr>
          <a:xfrm>
            <a:off x="11061611" y="1249499"/>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2">
              <a:lumMod val="40000"/>
              <a:lumOff val="60000"/>
            </a:schemeClr>
          </a:solidFill>
          <a:ln>
            <a:solidFill>
              <a:schemeClr val="accent2">
                <a:lumMod val="75000"/>
              </a:schemeClr>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6" name="שאלה 2">
            <a:extLst>
              <a:ext uri="{FF2B5EF4-FFF2-40B4-BE49-F238E27FC236}">
                <a16:creationId xmlns:a16="http://schemas.microsoft.com/office/drawing/2014/main" id="{335C9467-7DAD-13CB-EDA4-462DFAB0D4CB}"/>
              </a:ext>
            </a:extLst>
          </p:cNvPr>
          <p:cNvSpPr txBox="1"/>
          <p:nvPr/>
        </p:nvSpPr>
        <p:spPr>
          <a:xfrm>
            <a:off x="5631005" y="2618481"/>
            <a:ext cx="5283650" cy="523220"/>
          </a:xfrm>
          <a:prstGeom prst="rect">
            <a:avLst/>
          </a:prstGeom>
          <a:noFill/>
        </p:spPr>
        <p:txBody>
          <a:bodyPr wrap="square" rtlCol="1">
            <a:spAutoFit/>
          </a:bodyPr>
          <a:lstStyle/>
          <a:p>
            <a:r>
              <a:rPr lang="he-IL" sz="2800" dirty="0"/>
              <a:t>מָה הֵם הַמִסְפָּרִים הַסְמוּכִים לַמִסְפָּר 11? </a:t>
            </a:r>
          </a:p>
        </p:txBody>
      </p:sp>
      <p:sp>
        <p:nvSpPr>
          <p:cNvPr id="7" name="2">
            <a:extLst>
              <a:ext uri="{FF2B5EF4-FFF2-40B4-BE49-F238E27FC236}">
                <a16:creationId xmlns:a16="http://schemas.microsoft.com/office/drawing/2014/main" id="{058EB92D-5C12-FB7B-E8F5-C551F9E55BF8}"/>
              </a:ext>
            </a:extLst>
          </p:cNvPr>
          <p:cNvSpPr/>
          <p:nvPr/>
        </p:nvSpPr>
        <p:spPr>
          <a:xfrm>
            <a:off x="11139118" y="2573032"/>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2">
              <a:lumMod val="40000"/>
              <a:lumOff val="60000"/>
            </a:schemeClr>
          </a:solidFill>
          <a:ln>
            <a:solidFill>
              <a:schemeClr val="accent2">
                <a:lumMod val="75000"/>
              </a:schemeClr>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8" name="הסבר 2">
            <a:extLst>
              <a:ext uri="{FF2B5EF4-FFF2-40B4-BE49-F238E27FC236}">
                <a16:creationId xmlns:a16="http://schemas.microsoft.com/office/drawing/2014/main" id="{EA39043B-1342-2DFD-4183-CBA9D35F522B}"/>
              </a:ext>
            </a:extLst>
          </p:cNvPr>
          <p:cNvSpPr txBox="1"/>
          <p:nvPr/>
        </p:nvSpPr>
        <p:spPr>
          <a:xfrm>
            <a:off x="258905" y="2609784"/>
            <a:ext cx="5339923" cy="1384995"/>
          </a:xfrm>
          <a:prstGeom prst="rect">
            <a:avLst/>
          </a:prstGeom>
          <a:noFill/>
        </p:spPr>
        <p:txBody>
          <a:bodyPr wrap="none" rtlCol="1">
            <a:spAutoFit/>
          </a:bodyPr>
          <a:lstStyle/>
          <a:p>
            <a:r>
              <a:rPr lang="he-IL" sz="2800" dirty="0"/>
              <a:t>הַמִסְפָּר 11 נִמְצָא בֵּין הַמִסְפָּרִים 10 וּ־12.</a:t>
            </a:r>
          </a:p>
          <a:p>
            <a:r>
              <a:rPr lang="he-IL" sz="2800" dirty="0"/>
              <a:t>10 קָטָן מִמֶנוּ בְּ־1.</a:t>
            </a:r>
          </a:p>
          <a:p>
            <a:r>
              <a:rPr lang="he-IL" sz="2800" dirty="0"/>
              <a:t>12 גָדוֹל מִמֶנוּ בְּ־1.</a:t>
            </a:r>
          </a:p>
        </p:txBody>
      </p:sp>
      <p:grpSp>
        <p:nvGrpSpPr>
          <p:cNvPr id="9" name="ישר מספרים">
            <a:extLst>
              <a:ext uri="{FF2B5EF4-FFF2-40B4-BE49-F238E27FC236}">
                <a16:creationId xmlns:a16="http://schemas.microsoft.com/office/drawing/2014/main" id="{EF692C82-746B-9B84-08E8-274182F263AF}"/>
              </a:ext>
            </a:extLst>
          </p:cNvPr>
          <p:cNvGrpSpPr/>
          <p:nvPr/>
        </p:nvGrpSpPr>
        <p:grpSpPr>
          <a:xfrm>
            <a:off x="343000" y="5596738"/>
            <a:ext cx="11609695" cy="1053068"/>
            <a:chOff x="227463" y="2561230"/>
            <a:chExt cx="11609695" cy="1053068"/>
          </a:xfrm>
        </p:grpSpPr>
        <p:cxnSp>
          <p:nvCxnSpPr>
            <p:cNvPr id="10" name="מחבר חץ ישר 9">
              <a:extLst>
                <a:ext uri="{FF2B5EF4-FFF2-40B4-BE49-F238E27FC236}">
                  <a16:creationId xmlns:a16="http://schemas.microsoft.com/office/drawing/2014/main" id="{B8BA9C10-FEB6-96C2-C625-6B430DA6691C}"/>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54B04018-19C2-8483-D55F-54B3A1310D16}"/>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תיבת טקסט 11">
              <a:extLst>
                <a:ext uri="{FF2B5EF4-FFF2-40B4-BE49-F238E27FC236}">
                  <a16:creationId xmlns:a16="http://schemas.microsoft.com/office/drawing/2014/main" id="{66FEEC84-A7FB-6928-19B1-D131070466D3}"/>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13" name="מחבר ישר 12">
              <a:extLst>
                <a:ext uri="{FF2B5EF4-FFF2-40B4-BE49-F238E27FC236}">
                  <a16:creationId xmlns:a16="http://schemas.microsoft.com/office/drawing/2014/main" id="{3995FBFE-CC9D-B9BE-2426-0C000F12E485}"/>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EC3BD73D-2B62-AFF9-B78F-25A971E5932C}"/>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A302435D-4904-0698-1D1D-0506D9F23BB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8749382B-E48D-A6B0-9E44-64579C44AE4B}"/>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17A11F92-AE81-0C31-CA5D-59F252E7A005}"/>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67319983-A3AC-A8D7-C174-4BF4D0F493D4}"/>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FED3B46F-BC70-D508-24E1-25E15A5BE02A}"/>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C05558E-E000-E724-A99A-182F8980FBA1}"/>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5FBB4DE6-5992-36E3-8F72-785806F0A48C}"/>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313BED95-5F98-C7D2-FA50-CBCD3E74C4B5}"/>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F6EAD5C1-6B69-87B0-7CFF-F939CC1FD9EC}"/>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B5FD5629-FA20-2AA6-9126-D30B620BC794}"/>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EB609FF7-A666-02A5-B80C-21A5A9349AB8}"/>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4B5C3EE8-85E4-7ACC-E11F-FE12807313BE}"/>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27660C8A-1216-F8EF-7FBB-EEFE4C970CBF}"/>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מחבר ישר 27">
              <a:extLst>
                <a:ext uri="{FF2B5EF4-FFF2-40B4-BE49-F238E27FC236}">
                  <a16:creationId xmlns:a16="http://schemas.microsoft.com/office/drawing/2014/main" id="{B8F485FE-ED7F-2216-EF0D-2C39BBCC3525}"/>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מחבר ישר 28">
              <a:extLst>
                <a:ext uri="{FF2B5EF4-FFF2-40B4-BE49-F238E27FC236}">
                  <a16:creationId xmlns:a16="http://schemas.microsoft.com/office/drawing/2014/main" id="{74658023-BE97-F0D7-3AB9-1797C7047FB8}"/>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מחבר ישר 29">
              <a:extLst>
                <a:ext uri="{FF2B5EF4-FFF2-40B4-BE49-F238E27FC236}">
                  <a16:creationId xmlns:a16="http://schemas.microsoft.com/office/drawing/2014/main" id="{9492DDBC-A54F-A012-1511-0D92DD07B73F}"/>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מחבר ישר 30">
              <a:extLst>
                <a:ext uri="{FF2B5EF4-FFF2-40B4-BE49-F238E27FC236}">
                  <a16:creationId xmlns:a16="http://schemas.microsoft.com/office/drawing/2014/main" id="{18355093-51C0-3126-20F1-EB81918CCB3E}"/>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מחבר ישר 31">
              <a:extLst>
                <a:ext uri="{FF2B5EF4-FFF2-40B4-BE49-F238E27FC236}">
                  <a16:creationId xmlns:a16="http://schemas.microsoft.com/office/drawing/2014/main" id="{4C613F9C-B6E0-0C6C-E316-9DBA9CBDB048}"/>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 name="תיבת טקסט 32">
              <a:extLst>
                <a:ext uri="{FF2B5EF4-FFF2-40B4-BE49-F238E27FC236}">
                  <a16:creationId xmlns:a16="http://schemas.microsoft.com/office/drawing/2014/main" id="{D520BEC6-E0D3-90BB-FC5C-96D1316A0A74}"/>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34" name="תיבת טקסט 33">
              <a:extLst>
                <a:ext uri="{FF2B5EF4-FFF2-40B4-BE49-F238E27FC236}">
                  <a16:creationId xmlns:a16="http://schemas.microsoft.com/office/drawing/2014/main" id="{F33EA30B-56F1-6DD3-2EFF-96600332FFB0}"/>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36" name="תיבת טקסט 35">
              <a:extLst>
                <a:ext uri="{FF2B5EF4-FFF2-40B4-BE49-F238E27FC236}">
                  <a16:creationId xmlns:a16="http://schemas.microsoft.com/office/drawing/2014/main" id="{7D15DF5B-07EF-CA01-0E3E-0BDC6F2ACFD0}"/>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7" name="תיבת טקסט 36">
              <a:extLst>
                <a:ext uri="{FF2B5EF4-FFF2-40B4-BE49-F238E27FC236}">
                  <a16:creationId xmlns:a16="http://schemas.microsoft.com/office/drawing/2014/main" id="{4341B31C-3C4C-1D57-11E8-60026CD9185A}"/>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8" name="תיבת טקסט 37">
              <a:extLst>
                <a:ext uri="{FF2B5EF4-FFF2-40B4-BE49-F238E27FC236}">
                  <a16:creationId xmlns:a16="http://schemas.microsoft.com/office/drawing/2014/main" id="{8BA385B9-7F05-A9AA-822D-C8C0CFB5838C}"/>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9" name="תיבת טקסט 38">
              <a:extLst>
                <a:ext uri="{FF2B5EF4-FFF2-40B4-BE49-F238E27FC236}">
                  <a16:creationId xmlns:a16="http://schemas.microsoft.com/office/drawing/2014/main" id="{4EF82B19-5B9B-16D0-7964-A04E5A85FE49}"/>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40" name="תיבת טקסט 39">
              <a:extLst>
                <a:ext uri="{FF2B5EF4-FFF2-40B4-BE49-F238E27FC236}">
                  <a16:creationId xmlns:a16="http://schemas.microsoft.com/office/drawing/2014/main" id="{0433806C-46A4-9F09-A1F1-079E69286809}"/>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41" name="תיבת טקסט 40">
              <a:extLst>
                <a:ext uri="{FF2B5EF4-FFF2-40B4-BE49-F238E27FC236}">
                  <a16:creationId xmlns:a16="http://schemas.microsoft.com/office/drawing/2014/main" id="{94870FCE-519B-8E18-5E10-FA2574CEF83E}"/>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42" name="תיבת טקסט 41">
              <a:extLst>
                <a:ext uri="{FF2B5EF4-FFF2-40B4-BE49-F238E27FC236}">
                  <a16:creationId xmlns:a16="http://schemas.microsoft.com/office/drawing/2014/main" id="{1C48FE53-E5EE-D49D-4564-E66D75F80345}"/>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43" name="תיבת טקסט 42">
              <a:extLst>
                <a:ext uri="{FF2B5EF4-FFF2-40B4-BE49-F238E27FC236}">
                  <a16:creationId xmlns:a16="http://schemas.microsoft.com/office/drawing/2014/main" id="{6417DAAE-5D07-3F02-91E1-87226F2BD654}"/>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44" name="תיבת טקסט 43">
              <a:extLst>
                <a:ext uri="{FF2B5EF4-FFF2-40B4-BE49-F238E27FC236}">
                  <a16:creationId xmlns:a16="http://schemas.microsoft.com/office/drawing/2014/main" id="{5C12BEBE-88E4-2B62-3D2F-81AFEB1BB638}"/>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45" name="תיבת טקסט 44">
              <a:extLst>
                <a:ext uri="{FF2B5EF4-FFF2-40B4-BE49-F238E27FC236}">
                  <a16:creationId xmlns:a16="http://schemas.microsoft.com/office/drawing/2014/main" id="{337046ED-9311-5D62-630E-7048422F5F2E}"/>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46" name="תיבת טקסט 45">
              <a:extLst>
                <a:ext uri="{FF2B5EF4-FFF2-40B4-BE49-F238E27FC236}">
                  <a16:creationId xmlns:a16="http://schemas.microsoft.com/office/drawing/2014/main" id="{1BB517A4-0471-D1DD-72D0-49A00DB34D9E}"/>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7" name="תיבת טקסט 46">
              <a:extLst>
                <a:ext uri="{FF2B5EF4-FFF2-40B4-BE49-F238E27FC236}">
                  <a16:creationId xmlns:a16="http://schemas.microsoft.com/office/drawing/2014/main" id="{B8A6AF8F-1B4E-3B59-AE45-CC876618BC4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8" name="תיבת טקסט 47">
              <a:extLst>
                <a:ext uri="{FF2B5EF4-FFF2-40B4-BE49-F238E27FC236}">
                  <a16:creationId xmlns:a16="http://schemas.microsoft.com/office/drawing/2014/main" id="{43BF3A1F-CBE8-BB8B-F918-C420104C2483}"/>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9" name="תיבת טקסט 48">
              <a:extLst>
                <a:ext uri="{FF2B5EF4-FFF2-40B4-BE49-F238E27FC236}">
                  <a16:creationId xmlns:a16="http://schemas.microsoft.com/office/drawing/2014/main" id="{4F4793BB-67ED-6CA5-EE86-6686AC4834B4}"/>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50" name="תיבת טקסט 49">
              <a:extLst>
                <a:ext uri="{FF2B5EF4-FFF2-40B4-BE49-F238E27FC236}">
                  <a16:creationId xmlns:a16="http://schemas.microsoft.com/office/drawing/2014/main" id="{2B256B98-7775-3FCD-88B0-1B7DBE7E4AF1}"/>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51" name="תיבת טקסט 50">
              <a:extLst>
                <a:ext uri="{FF2B5EF4-FFF2-40B4-BE49-F238E27FC236}">
                  <a16:creationId xmlns:a16="http://schemas.microsoft.com/office/drawing/2014/main" id="{B63FCE41-D39A-778D-03C5-CB18FA21BF7F}"/>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52" name="תיבת טקסט 51">
              <a:extLst>
                <a:ext uri="{FF2B5EF4-FFF2-40B4-BE49-F238E27FC236}">
                  <a16:creationId xmlns:a16="http://schemas.microsoft.com/office/drawing/2014/main" id="{1754DA1B-206D-C9B9-435C-D4711D32DD8F}"/>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53" name="תיבת טקסט 52">
              <a:extLst>
                <a:ext uri="{FF2B5EF4-FFF2-40B4-BE49-F238E27FC236}">
                  <a16:creationId xmlns:a16="http://schemas.microsoft.com/office/drawing/2014/main" id="{4DBF153A-F401-5A07-950E-CC0F82F52796}"/>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54" name="הסבר 1">
            <a:extLst>
              <a:ext uri="{FF2B5EF4-FFF2-40B4-BE49-F238E27FC236}">
                <a16:creationId xmlns:a16="http://schemas.microsoft.com/office/drawing/2014/main" id="{0B07A829-A33C-C46D-3781-30712513E905}"/>
              </a:ext>
            </a:extLst>
          </p:cNvPr>
          <p:cNvSpPr txBox="1"/>
          <p:nvPr/>
        </p:nvSpPr>
        <p:spPr>
          <a:xfrm>
            <a:off x="618174" y="1313043"/>
            <a:ext cx="4974439" cy="1384995"/>
          </a:xfrm>
          <a:prstGeom prst="rect">
            <a:avLst/>
          </a:prstGeom>
          <a:noFill/>
        </p:spPr>
        <p:txBody>
          <a:bodyPr wrap="none" rtlCol="1">
            <a:spAutoFit/>
          </a:bodyPr>
          <a:lstStyle/>
          <a:p>
            <a:r>
              <a:rPr lang="he-IL" sz="2800" dirty="0"/>
              <a:t>הַמִסְפָּר 1 נִמְצָא בֵּין הַמִסְפָּרִים 0 וּ־2.</a:t>
            </a:r>
          </a:p>
          <a:p>
            <a:r>
              <a:rPr lang="he-IL" sz="2800" dirty="0"/>
              <a:t>0 קָטָן מִמֶנוּ בְּ־1.</a:t>
            </a:r>
          </a:p>
          <a:p>
            <a:r>
              <a:rPr lang="he-IL" sz="2800" dirty="0"/>
              <a:t>2 גָדוֹל מִמֶנוּ בְּ־1.</a:t>
            </a:r>
          </a:p>
        </p:txBody>
      </p:sp>
      <p:grpSp>
        <p:nvGrpSpPr>
          <p:cNvPr id="59" name="שלשת עיגולים 1">
            <a:extLst>
              <a:ext uri="{FF2B5EF4-FFF2-40B4-BE49-F238E27FC236}">
                <a16:creationId xmlns:a16="http://schemas.microsoft.com/office/drawing/2014/main" id="{694FBDD6-F9F7-8226-1617-EE952C98A5C9}"/>
              </a:ext>
            </a:extLst>
          </p:cNvPr>
          <p:cNvGrpSpPr/>
          <p:nvPr/>
        </p:nvGrpSpPr>
        <p:grpSpPr>
          <a:xfrm>
            <a:off x="469321" y="5733960"/>
            <a:ext cx="1440034" cy="316958"/>
            <a:chOff x="9860211" y="5105126"/>
            <a:chExt cx="1440034" cy="316958"/>
          </a:xfrm>
        </p:grpSpPr>
        <p:sp>
          <p:nvSpPr>
            <p:cNvPr id="55" name="אליפסה 54">
              <a:extLst>
                <a:ext uri="{FF2B5EF4-FFF2-40B4-BE49-F238E27FC236}">
                  <a16:creationId xmlns:a16="http://schemas.microsoft.com/office/drawing/2014/main" id="{47D134FD-CFDE-B001-9AD4-096AE958C075}"/>
                </a:ext>
              </a:extLst>
            </p:cNvPr>
            <p:cNvSpPr/>
            <p:nvPr/>
          </p:nvSpPr>
          <p:spPr>
            <a:xfrm>
              <a:off x="10427574" y="5105126"/>
              <a:ext cx="301504" cy="31695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6" name="קבוצה 55">
              <a:extLst>
                <a:ext uri="{FF2B5EF4-FFF2-40B4-BE49-F238E27FC236}">
                  <a16:creationId xmlns:a16="http://schemas.microsoft.com/office/drawing/2014/main" id="{E9BB5739-E011-E667-11C3-AE49DA37D0F7}"/>
                </a:ext>
              </a:extLst>
            </p:cNvPr>
            <p:cNvGrpSpPr/>
            <p:nvPr/>
          </p:nvGrpSpPr>
          <p:grpSpPr>
            <a:xfrm>
              <a:off x="9860211" y="5105126"/>
              <a:ext cx="1440034" cy="316958"/>
              <a:chOff x="5375608" y="3557124"/>
              <a:chExt cx="1440034" cy="316958"/>
            </a:xfrm>
          </p:grpSpPr>
          <p:sp>
            <p:nvSpPr>
              <p:cNvPr id="57" name="אליפסה 56">
                <a:extLst>
                  <a:ext uri="{FF2B5EF4-FFF2-40B4-BE49-F238E27FC236}">
                    <a16:creationId xmlns:a16="http://schemas.microsoft.com/office/drawing/2014/main" id="{3383BB44-6B87-292F-2488-079D731771C6}"/>
                  </a:ext>
                </a:extLst>
              </p:cNvPr>
              <p:cNvSpPr/>
              <p:nvPr/>
            </p:nvSpPr>
            <p:spPr>
              <a:xfrm>
                <a:off x="537560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B3ECE311-2B80-4730-7CE3-35F9AFE74022}"/>
                  </a:ext>
                </a:extLst>
              </p:cNvPr>
              <p:cNvSpPr/>
              <p:nvPr/>
            </p:nvSpPr>
            <p:spPr>
              <a:xfrm>
                <a:off x="651413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60" name="שלשת עיגולים 2">
            <a:extLst>
              <a:ext uri="{FF2B5EF4-FFF2-40B4-BE49-F238E27FC236}">
                <a16:creationId xmlns:a16="http://schemas.microsoft.com/office/drawing/2014/main" id="{E0006C88-F9EF-EA41-7902-1E3C7E53254D}"/>
              </a:ext>
            </a:extLst>
          </p:cNvPr>
          <p:cNvGrpSpPr/>
          <p:nvPr/>
        </p:nvGrpSpPr>
        <p:grpSpPr>
          <a:xfrm>
            <a:off x="5997199" y="5733960"/>
            <a:ext cx="1440034" cy="316958"/>
            <a:chOff x="9860211" y="5105126"/>
            <a:chExt cx="1440034" cy="316958"/>
          </a:xfrm>
        </p:grpSpPr>
        <p:sp>
          <p:nvSpPr>
            <p:cNvPr id="61" name="אליפסה 60">
              <a:extLst>
                <a:ext uri="{FF2B5EF4-FFF2-40B4-BE49-F238E27FC236}">
                  <a16:creationId xmlns:a16="http://schemas.microsoft.com/office/drawing/2014/main" id="{FCE58726-A2A4-EB89-DBF4-71F08DC2E1C7}"/>
                </a:ext>
              </a:extLst>
            </p:cNvPr>
            <p:cNvSpPr/>
            <p:nvPr/>
          </p:nvSpPr>
          <p:spPr>
            <a:xfrm>
              <a:off x="10427574" y="5105126"/>
              <a:ext cx="301504" cy="31695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62" name="קבוצה 61">
              <a:extLst>
                <a:ext uri="{FF2B5EF4-FFF2-40B4-BE49-F238E27FC236}">
                  <a16:creationId xmlns:a16="http://schemas.microsoft.com/office/drawing/2014/main" id="{9CA10551-98F6-684C-9AF9-BE7D8EE657B1}"/>
                </a:ext>
              </a:extLst>
            </p:cNvPr>
            <p:cNvGrpSpPr/>
            <p:nvPr/>
          </p:nvGrpSpPr>
          <p:grpSpPr>
            <a:xfrm>
              <a:off x="9860211" y="5105126"/>
              <a:ext cx="1440034" cy="316958"/>
              <a:chOff x="5375608" y="3557124"/>
              <a:chExt cx="1440034" cy="316958"/>
            </a:xfrm>
          </p:grpSpPr>
          <p:sp>
            <p:nvSpPr>
              <p:cNvPr id="63" name="אליפסה 62">
                <a:extLst>
                  <a:ext uri="{FF2B5EF4-FFF2-40B4-BE49-F238E27FC236}">
                    <a16:creationId xmlns:a16="http://schemas.microsoft.com/office/drawing/2014/main" id="{3384759E-CF25-3862-1324-C1C9C088A52C}"/>
                  </a:ext>
                </a:extLst>
              </p:cNvPr>
              <p:cNvSpPr/>
              <p:nvPr/>
            </p:nvSpPr>
            <p:spPr>
              <a:xfrm>
                <a:off x="537560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36FBAE2F-AB07-43B7-9866-FA2007AA1667}"/>
                  </a:ext>
                </a:extLst>
              </p:cNvPr>
              <p:cNvSpPr/>
              <p:nvPr/>
            </p:nvSpPr>
            <p:spPr>
              <a:xfrm>
                <a:off x="651413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65" name="שאלה 2">
            <a:extLst>
              <a:ext uri="{FF2B5EF4-FFF2-40B4-BE49-F238E27FC236}">
                <a16:creationId xmlns:a16="http://schemas.microsoft.com/office/drawing/2014/main" id="{72387086-AE18-EA57-1C61-F0A1FE511C66}"/>
              </a:ext>
            </a:extLst>
          </p:cNvPr>
          <p:cNvSpPr txBox="1"/>
          <p:nvPr/>
        </p:nvSpPr>
        <p:spPr>
          <a:xfrm>
            <a:off x="5631004" y="4086227"/>
            <a:ext cx="5283649" cy="523220"/>
          </a:xfrm>
          <a:prstGeom prst="rect">
            <a:avLst/>
          </a:prstGeom>
          <a:noFill/>
        </p:spPr>
        <p:txBody>
          <a:bodyPr wrap="square" rtlCol="1">
            <a:spAutoFit/>
          </a:bodyPr>
          <a:lstStyle/>
          <a:p>
            <a:r>
              <a:rPr lang="he-IL" sz="2800" dirty="0"/>
              <a:t>מָה הֵם הַמִסְפָּרִים הַסְמוּכִים לַמִסְפָּר 19?</a:t>
            </a:r>
          </a:p>
        </p:txBody>
      </p:sp>
      <p:sp>
        <p:nvSpPr>
          <p:cNvPr id="66" name="3">
            <a:extLst>
              <a:ext uri="{FF2B5EF4-FFF2-40B4-BE49-F238E27FC236}">
                <a16:creationId xmlns:a16="http://schemas.microsoft.com/office/drawing/2014/main" id="{9E353543-33A2-827A-F5AE-4B9FD987F123}"/>
              </a:ext>
            </a:extLst>
          </p:cNvPr>
          <p:cNvSpPr/>
          <p:nvPr/>
        </p:nvSpPr>
        <p:spPr>
          <a:xfrm>
            <a:off x="11122233" y="3925666"/>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2">
              <a:lumMod val="40000"/>
              <a:lumOff val="60000"/>
            </a:schemeClr>
          </a:solidFill>
          <a:ln>
            <a:solidFill>
              <a:schemeClr val="accent2">
                <a:lumMod val="75000"/>
              </a:schemeClr>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75" name="הסבר 3">
            <a:extLst>
              <a:ext uri="{FF2B5EF4-FFF2-40B4-BE49-F238E27FC236}">
                <a16:creationId xmlns:a16="http://schemas.microsoft.com/office/drawing/2014/main" id="{6EC4595C-10EC-1862-0898-1D9AEA7D608B}"/>
              </a:ext>
            </a:extLst>
          </p:cNvPr>
          <p:cNvSpPr txBox="1"/>
          <p:nvPr/>
        </p:nvSpPr>
        <p:spPr>
          <a:xfrm>
            <a:off x="291081" y="4055626"/>
            <a:ext cx="5339923" cy="1384995"/>
          </a:xfrm>
          <a:prstGeom prst="rect">
            <a:avLst/>
          </a:prstGeom>
          <a:noFill/>
        </p:spPr>
        <p:txBody>
          <a:bodyPr wrap="none" rtlCol="1">
            <a:spAutoFit/>
          </a:bodyPr>
          <a:lstStyle/>
          <a:p>
            <a:r>
              <a:rPr lang="he-IL" sz="2800" dirty="0"/>
              <a:t>הַמִסְפָּר 19 נִמְצָא בֵּין הַמִסְפָּרִים 18 וְ־20.</a:t>
            </a:r>
          </a:p>
          <a:p>
            <a:r>
              <a:rPr lang="he-IL" sz="2800" dirty="0"/>
              <a:t>18 קָטָן מִמֶנוּ בְּ־1.</a:t>
            </a:r>
          </a:p>
          <a:p>
            <a:r>
              <a:rPr lang="he-IL" sz="2800" dirty="0"/>
              <a:t>20 גָדוֹל מִמֶנוּ בְּ־1.</a:t>
            </a:r>
          </a:p>
        </p:txBody>
      </p:sp>
      <p:grpSp>
        <p:nvGrpSpPr>
          <p:cNvPr id="84" name="שלשת עיגולים 3">
            <a:extLst>
              <a:ext uri="{FF2B5EF4-FFF2-40B4-BE49-F238E27FC236}">
                <a16:creationId xmlns:a16="http://schemas.microsoft.com/office/drawing/2014/main" id="{2F416E77-5794-7DB5-24C8-DCACE5E9C774}"/>
              </a:ext>
            </a:extLst>
          </p:cNvPr>
          <p:cNvGrpSpPr/>
          <p:nvPr/>
        </p:nvGrpSpPr>
        <p:grpSpPr>
          <a:xfrm>
            <a:off x="10408966" y="5726474"/>
            <a:ext cx="1440034" cy="316958"/>
            <a:chOff x="9860211" y="5105126"/>
            <a:chExt cx="1440034" cy="316958"/>
          </a:xfrm>
        </p:grpSpPr>
        <p:sp>
          <p:nvSpPr>
            <p:cNvPr id="94" name="אליפסה 93">
              <a:extLst>
                <a:ext uri="{FF2B5EF4-FFF2-40B4-BE49-F238E27FC236}">
                  <a16:creationId xmlns:a16="http://schemas.microsoft.com/office/drawing/2014/main" id="{4C36B7B5-5264-0E8A-72C3-7C95E950FDED}"/>
                </a:ext>
              </a:extLst>
            </p:cNvPr>
            <p:cNvSpPr/>
            <p:nvPr/>
          </p:nvSpPr>
          <p:spPr>
            <a:xfrm>
              <a:off x="10427574" y="5105126"/>
              <a:ext cx="301504" cy="316958"/>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6" name="קבוצה 105">
              <a:extLst>
                <a:ext uri="{FF2B5EF4-FFF2-40B4-BE49-F238E27FC236}">
                  <a16:creationId xmlns:a16="http://schemas.microsoft.com/office/drawing/2014/main" id="{EA59206C-F9A2-E078-BBCF-22FD3F573743}"/>
                </a:ext>
              </a:extLst>
            </p:cNvPr>
            <p:cNvGrpSpPr/>
            <p:nvPr/>
          </p:nvGrpSpPr>
          <p:grpSpPr>
            <a:xfrm>
              <a:off x="9860211" y="5105126"/>
              <a:ext cx="1440034" cy="316958"/>
              <a:chOff x="5375608" y="3557124"/>
              <a:chExt cx="1440034" cy="316958"/>
            </a:xfrm>
          </p:grpSpPr>
          <p:sp>
            <p:nvSpPr>
              <p:cNvPr id="107" name="אליפסה 106">
                <a:extLst>
                  <a:ext uri="{FF2B5EF4-FFF2-40B4-BE49-F238E27FC236}">
                    <a16:creationId xmlns:a16="http://schemas.microsoft.com/office/drawing/2014/main" id="{641F9237-5F07-E130-30C9-D68A60B222F8}"/>
                  </a:ext>
                </a:extLst>
              </p:cNvPr>
              <p:cNvSpPr/>
              <p:nvPr/>
            </p:nvSpPr>
            <p:spPr>
              <a:xfrm>
                <a:off x="537560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אליפסה 107">
                <a:extLst>
                  <a:ext uri="{FF2B5EF4-FFF2-40B4-BE49-F238E27FC236}">
                    <a16:creationId xmlns:a16="http://schemas.microsoft.com/office/drawing/2014/main" id="{96E372BC-8571-FE0C-4CFE-F090998AB7F1}"/>
                  </a:ext>
                </a:extLst>
              </p:cNvPr>
              <p:cNvSpPr/>
              <p:nvPr/>
            </p:nvSpPr>
            <p:spPr>
              <a:xfrm>
                <a:off x="6514138" y="355712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93404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59"/>
                                        </p:tgtEl>
                                        <p:attrNameLst>
                                          <p:attrName>style.visibility</p:attrName>
                                        </p:attrNameLst>
                                      </p:cBhvr>
                                      <p:to>
                                        <p:strVal val="hidden"/>
                                      </p:to>
                                    </p:set>
                                  </p:childTnLst>
                                </p:cTn>
                              </p:par>
                              <p:par>
                                <p:cTn id="11" presetID="1" presetClass="exit" presetSubtype="0" fill="hold" grpId="3" nodeType="withEffect">
                                  <p:stCondLst>
                                    <p:cond delay="0"/>
                                  </p:stCondLst>
                                  <p:childTnLst>
                                    <p:set>
                                      <p:cBhvr>
                                        <p:cTn id="12" dur="1" fill="hold">
                                          <p:stCondLst>
                                            <p:cond delay="0"/>
                                          </p:stCondLst>
                                        </p:cTn>
                                        <p:tgtEl>
                                          <p:spTgt spid="54"/>
                                        </p:tgtEl>
                                        <p:attrNameLst>
                                          <p:attrName>style.visibility</p:attrName>
                                        </p:attrNameLst>
                                      </p:cBhvr>
                                      <p:to>
                                        <p:strVal val="hidden"/>
                                      </p:to>
                                    </p:set>
                                  </p:childTnLst>
                                </p:cTn>
                              </p:par>
                              <p:par>
                                <p:cTn id="13" presetID="1" presetClass="exit" presetSubtype="0" fill="hold" grpId="3" nodeType="withEffect">
                                  <p:stCondLst>
                                    <p:cond delay="0"/>
                                  </p:stCondLst>
                                  <p:childTnLst>
                                    <p:set>
                                      <p:cBhvr>
                                        <p:cTn id="14" dur="1" fill="hold">
                                          <p:stCondLst>
                                            <p:cond delay="0"/>
                                          </p:stCondLst>
                                        </p:cTn>
                                        <p:tgtEl>
                                          <p:spTgt spid="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8"/>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75"/>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84"/>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8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59"/>
                                        </p:tgtEl>
                                        <p:attrNameLst>
                                          <p:attrName>style.visibility</p:attrName>
                                        </p:attrNameLst>
                                      </p:cBhvr>
                                      <p:to>
                                        <p:strVal val="hidden"/>
                                      </p:to>
                                    </p:set>
                                  </p:childTnLst>
                                </p:cTn>
                              </p:par>
                              <p:par>
                                <p:cTn id="43" presetID="1" presetClass="exit" presetSubtype="0" fill="hold" grpId="2" nodeType="withEffect">
                                  <p:stCondLst>
                                    <p:cond delay="0"/>
                                  </p:stCondLst>
                                  <p:childTnLst>
                                    <p:set>
                                      <p:cBhvr>
                                        <p:cTn id="44" dur="1" fill="hold">
                                          <p:stCondLst>
                                            <p:cond delay="0"/>
                                          </p:stCondLst>
                                        </p:cTn>
                                        <p:tgtEl>
                                          <p:spTgt spid="7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4"/>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49" restart="whenNotActive" fill="hold" evtFilter="cancelBubble" nodeType="interactiveSeq">
                <p:stCondLst>
                  <p:cond evt="onClick" delay="0">
                    <p:tgtEl>
                      <p:spTgt spid="66"/>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childTnLst>
                                </p:cTn>
                              </p:par>
                              <p:par>
                                <p:cTn id="54" presetID="1" presetClass="exit" presetSubtype="0" fill="hold" grpId="3" nodeType="withEffect">
                                  <p:stCondLst>
                                    <p:cond delay="0"/>
                                  </p:stCondLst>
                                  <p:childTnLst>
                                    <p:set>
                                      <p:cBhvr>
                                        <p:cTn id="55" dur="1" fill="hold">
                                          <p:stCondLst>
                                            <p:cond delay="0"/>
                                          </p:stCondLst>
                                        </p:cTn>
                                        <p:tgtEl>
                                          <p:spTgt spid="8"/>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59"/>
                                        </p:tgtEl>
                                        <p:attrNameLst>
                                          <p:attrName>style.visibility</p:attrName>
                                        </p:attrNameLst>
                                      </p:cBhvr>
                                      <p:to>
                                        <p:strVal val="hidden"/>
                                      </p:to>
                                    </p:set>
                                  </p:childTnLst>
                                </p:cTn>
                              </p:par>
                              <p:par>
                                <p:cTn id="58" presetID="1" presetClass="exit" presetSubtype="0" fill="hold" grpId="2" nodeType="withEffect">
                                  <p:stCondLst>
                                    <p:cond delay="0"/>
                                  </p:stCondLst>
                                  <p:childTnLst>
                                    <p:set>
                                      <p:cBhvr>
                                        <p:cTn id="59" dur="1" fill="hold">
                                          <p:stCondLst>
                                            <p:cond delay="0"/>
                                          </p:stCondLst>
                                        </p:cTn>
                                        <p:tgtEl>
                                          <p:spTgt spid="54"/>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60"/>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84"/>
                                        </p:tgtEl>
                                        <p:attrNameLst>
                                          <p:attrName>style.visibility</p:attrName>
                                        </p:attrNameLst>
                                      </p:cBhvr>
                                      <p:to>
                                        <p:strVal val="visible"/>
                                      </p:to>
                                    </p:set>
                                  </p:childTnLst>
                                </p:cTn>
                              </p:par>
                            </p:childTnLst>
                          </p:cTn>
                        </p:par>
                      </p:childTnLst>
                    </p:cTn>
                  </p:par>
                </p:childTnLst>
              </p:cTn>
              <p:nextCondLst>
                <p:cond evt="onClick" delay="0">
                  <p:tgtEl>
                    <p:spTgt spid="66"/>
                  </p:tgtEl>
                </p:cond>
              </p:nextCondLst>
            </p:seq>
          </p:childTnLst>
        </p:cTn>
      </p:par>
    </p:tnLst>
    <p:bldLst>
      <p:bldP spid="8" grpId="0"/>
      <p:bldP spid="8" grpId="1"/>
      <p:bldP spid="8" grpId="2"/>
      <p:bldP spid="8" grpId="3"/>
      <p:bldP spid="54" grpId="0"/>
      <p:bldP spid="54" grpId="1"/>
      <p:bldP spid="54" grpId="2"/>
      <p:bldP spid="54" grpId="3"/>
      <p:bldP spid="75" grpId="0"/>
      <p:bldP spid="75" grpId="1"/>
      <p:bldP spid="75" grpId="2"/>
      <p:bldP spid="75" grpId="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שאלה 1">
            <a:extLst>
              <a:ext uri="{FF2B5EF4-FFF2-40B4-BE49-F238E27FC236}">
                <a16:creationId xmlns:a16="http://schemas.microsoft.com/office/drawing/2014/main" id="{8372B1E9-81CE-A3D0-16C7-C23FC6AD43DA}"/>
              </a:ext>
            </a:extLst>
          </p:cNvPr>
          <p:cNvSpPr txBox="1"/>
          <p:nvPr/>
        </p:nvSpPr>
        <p:spPr>
          <a:xfrm>
            <a:off x="5762098" y="1538243"/>
            <a:ext cx="5109002" cy="523220"/>
          </a:xfrm>
          <a:prstGeom prst="rect">
            <a:avLst/>
          </a:prstGeom>
          <a:noFill/>
        </p:spPr>
        <p:txBody>
          <a:bodyPr wrap="square" rtlCol="1">
            <a:spAutoFit/>
          </a:bodyPr>
          <a:lstStyle/>
          <a:p>
            <a:r>
              <a:rPr lang="he-IL" sz="2800" dirty="0"/>
              <a:t>אֲנִי 9. מָה הֵם הַמִסְפָּרִים הַסְמוּכִים לִי?</a:t>
            </a:r>
          </a:p>
        </p:txBody>
      </p:sp>
      <p:sp>
        <p:nvSpPr>
          <p:cNvPr id="2" name="תיבת טקסט 1">
            <a:extLst>
              <a:ext uri="{FF2B5EF4-FFF2-40B4-BE49-F238E27FC236}">
                <a16:creationId xmlns:a16="http://schemas.microsoft.com/office/drawing/2014/main" id="{AF7A55C1-50A1-2157-6745-E138A7ECC657}"/>
              </a:ext>
            </a:extLst>
          </p:cNvPr>
          <p:cNvSpPr txBox="1"/>
          <p:nvPr/>
        </p:nvSpPr>
        <p:spPr>
          <a:xfrm>
            <a:off x="3421987" y="125451"/>
            <a:ext cx="8390222" cy="954107"/>
          </a:xfrm>
          <a:prstGeom prst="rect">
            <a:avLst/>
          </a:prstGeom>
          <a:noFill/>
        </p:spPr>
        <p:txBody>
          <a:bodyPr wrap="square" rtlCol="1">
            <a:spAutoFit/>
          </a:bodyPr>
          <a:lstStyle/>
          <a:p>
            <a:r>
              <a:rPr lang="he-IL" sz="2800" dirty="0"/>
              <a:t>עֲנוּ עַל הַשְאֵלוֹת. </a:t>
            </a:r>
          </a:p>
          <a:p>
            <a:r>
              <a:rPr lang="he-IL" sz="2800" dirty="0"/>
              <a:t>לִבְדִיקָה, לַחֲצוּ עַל הָעִגוּלִים הַצִבְעוֹנִיִים.</a:t>
            </a:r>
          </a:p>
        </p:txBody>
      </p:sp>
      <p:sp>
        <p:nvSpPr>
          <p:cNvPr id="3" name="עיגול 1">
            <a:extLst>
              <a:ext uri="{FF2B5EF4-FFF2-40B4-BE49-F238E27FC236}">
                <a16:creationId xmlns:a16="http://schemas.microsoft.com/office/drawing/2014/main" id="{6B3A7617-A5EE-1B17-E860-427BEC060244}"/>
              </a:ext>
            </a:extLst>
          </p:cNvPr>
          <p:cNvSpPr/>
          <p:nvPr/>
        </p:nvSpPr>
        <p:spPr>
          <a:xfrm>
            <a:off x="11051572" y="1419535"/>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6" name="שאלה 2">
            <a:extLst>
              <a:ext uri="{FF2B5EF4-FFF2-40B4-BE49-F238E27FC236}">
                <a16:creationId xmlns:a16="http://schemas.microsoft.com/office/drawing/2014/main" id="{335C9467-7DAD-13CB-EDA4-462DFAB0D4CB}"/>
              </a:ext>
            </a:extLst>
          </p:cNvPr>
          <p:cNvSpPr txBox="1"/>
          <p:nvPr/>
        </p:nvSpPr>
        <p:spPr>
          <a:xfrm>
            <a:off x="5382993" y="3077908"/>
            <a:ext cx="5430263" cy="523220"/>
          </a:xfrm>
          <a:prstGeom prst="rect">
            <a:avLst/>
          </a:prstGeom>
          <a:noFill/>
        </p:spPr>
        <p:txBody>
          <a:bodyPr wrap="square" rtlCol="1">
            <a:spAutoFit/>
          </a:bodyPr>
          <a:lstStyle/>
          <a:p>
            <a:r>
              <a:rPr lang="he-IL" sz="2800" dirty="0"/>
              <a:t>אֲנִי 14. מָה הֵם הַמִסְפָּרִים הַסְמוּכִים לִי?</a:t>
            </a:r>
          </a:p>
        </p:txBody>
      </p:sp>
      <p:sp>
        <p:nvSpPr>
          <p:cNvPr id="7" name="עיגול 2">
            <a:extLst>
              <a:ext uri="{FF2B5EF4-FFF2-40B4-BE49-F238E27FC236}">
                <a16:creationId xmlns:a16="http://schemas.microsoft.com/office/drawing/2014/main" id="{058EB92D-5C12-FB7B-E8F5-C551F9E55BF8}"/>
              </a:ext>
            </a:extLst>
          </p:cNvPr>
          <p:cNvSpPr/>
          <p:nvPr/>
        </p:nvSpPr>
        <p:spPr>
          <a:xfrm>
            <a:off x="11051572" y="291880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9" name="שאלה 3">
            <a:extLst>
              <a:ext uri="{FF2B5EF4-FFF2-40B4-BE49-F238E27FC236}">
                <a16:creationId xmlns:a16="http://schemas.microsoft.com/office/drawing/2014/main" id="{5E36108F-72BF-EFEA-83E5-D792713C5875}"/>
              </a:ext>
            </a:extLst>
          </p:cNvPr>
          <p:cNvSpPr txBox="1"/>
          <p:nvPr/>
        </p:nvSpPr>
        <p:spPr>
          <a:xfrm>
            <a:off x="5530658" y="4536787"/>
            <a:ext cx="5340442" cy="523220"/>
          </a:xfrm>
          <a:prstGeom prst="rect">
            <a:avLst/>
          </a:prstGeom>
          <a:noFill/>
        </p:spPr>
        <p:txBody>
          <a:bodyPr wrap="square" rtlCol="1">
            <a:spAutoFit/>
          </a:bodyPr>
          <a:lstStyle/>
          <a:p>
            <a:r>
              <a:rPr lang="he-IL" sz="2800" dirty="0"/>
              <a:t>אֲנַחְנוּ 9 וְ־11. אֵיזֶה מִסְפָּר נִמְצָא בֵּינֵינוּ?</a:t>
            </a:r>
          </a:p>
        </p:txBody>
      </p:sp>
      <p:sp>
        <p:nvSpPr>
          <p:cNvPr id="10" name="עיגול 3">
            <a:extLst>
              <a:ext uri="{FF2B5EF4-FFF2-40B4-BE49-F238E27FC236}">
                <a16:creationId xmlns:a16="http://schemas.microsoft.com/office/drawing/2014/main" id="{A0D6A415-904E-3DE9-0850-CB787F921AE5}"/>
              </a:ext>
            </a:extLst>
          </p:cNvPr>
          <p:cNvSpPr/>
          <p:nvPr/>
        </p:nvSpPr>
        <p:spPr>
          <a:xfrm>
            <a:off x="11051572" y="4418079"/>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12" name="שאלה 3">
            <a:extLst>
              <a:ext uri="{FF2B5EF4-FFF2-40B4-BE49-F238E27FC236}">
                <a16:creationId xmlns:a16="http://schemas.microsoft.com/office/drawing/2014/main" id="{4AA5F5B1-D3A9-E9DC-5E8E-05FFC4D657EB}"/>
              </a:ext>
            </a:extLst>
          </p:cNvPr>
          <p:cNvSpPr txBox="1"/>
          <p:nvPr/>
        </p:nvSpPr>
        <p:spPr>
          <a:xfrm>
            <a:off x="5325646" y="5977376"/>
            <a:ext cx="5544956" cy="523220"/>
          </a:xfrm>
          <a:prstGeom prst="rect">
            <a:avLst/>
          </a:prstGeom>
          <a:noFill/>
        </p:spPr>
        <p:txBody>
          <a:bodyPr wrap="square" rtlCol="1">
            <a:spAutoFit/>
          </a:bodyPr>
          <a:lstStyle/>
          <a:p>
            <a:r>
              <a:rPr lang="he-IL" sz="2800" dirty="0"/>
              <a:t>אֲנַחְנוּ 20 וּ־18. אֵיזֶה מִסְפָּר נִמְצָא בֵּינֵינוּ?</a:t>
            </a:r>
          </a:p>
        </p:txBody>
      </p:sp>
      <p:sp>
        <p:nvSpPr>
          <p:cNvPr id="13" name="עיגול 4">
            <a:extLst>
              <a:ext uri="{FF2B5EF4-FFF2-40B4-BE49-F238E27FC236}">
                <a16:creationId xmlns:a16="http://schemas.microsoft.com/office/drawing/2014/main" id="{6F1D3BD8-3FDA-0252-6B21-46C56000DD47}"/>
              </a:ext>
            </a:extLst>
          </p:cNvPr>
          <p:cNvSpPr/>
          <p:nvPr/>
        </p:nvSpPr>
        <p:spPr>
          <a:xfrm>
            <a:off x="11051572" y="5828120"/>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grpSp>
        <p:nvGrpSpPr>
          <p:cNvPr id="22" name="קבוצה 21">
            <a:extLst>
              <a:ext uri="{FF2B5EF4-FFF2-40B4-BE49-F238E27FC236}">
                <a16:creationId xmlns:a16="http://schemas.microsoft.com/office/drawing/2014/main" id="{00894ED2-CE0D-1C42-121C-40DE9CAF3174}"/>
              </a:ext>
            </a:extLst>
          </p:cNvPr>
          <p:cNvGrpSpPr/>
          <p:nvPr/>
        </p:nvGrpSpPr>
        <p:grpSpPr>
          <a:xfrm>
            <a:off x="1577792" y="1463615"/>
            <a:ext cx="2516085" cy="672476"/>
            <a:chOff x="1631709" y="1142184"/>
            <a:chExt cx="2422498" cy="597059"/>
          </a:xfrm>
        </p:grpSpPr>
        <p:sp>
          <p:nvSpPr>
            <p:cNvPr id="19" name="מלבן 18">
              <a:extLst>
                <a:ext uri="{FF2B5EF4-FFF2-40B4-BE49-F238E27FC236}">
                  <a16:creationId xmlns:a16="http://schemas.microsoft.com/office/drawing/2014/main" id="{41854079-6F00-5332-2C41-3156605ADB73}"/>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a:t>
              </a:r>
              <a:endParaRPr lang="he-IL" dirty="0">
                <a:solidFill>
                  <a:schemeClr val="tx1"/>
                </a:solidFill>
              </a:endParaRPr>
            </a:p>
          </p:txBody>
        </p:sp>
        <p:sp>
          <p:nvSpPr>
            <p:cNvPr id="20" name="מלבן 19">
              <a:extLst>
                <a:ext uri="{FF2B5EF4-FFF2-40B4-BE49-F238E27FC236}">
                  <a16:creationId xmlns:a16="http://schemas.microsoft.com/office/drawing/2014/main" id="{BDB0AB93-8FCA-F9A8-2347-1D5B84B25AE1}"/>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a:t>
              </a:r>
              <a:endParaRPr lang="he-IL" dirty="0">
                <a:solidFill>
                  <a:schemeClr val="tx1"/>
                </a:solidFill>
              </a:endParaRPr>
            </a:p>
          </p:txBody>
        </p:sp>
        <p:sp>
          <p:nvSpPr>
            <p:cNvPr id="21" name="מלבן 20">
              <a:extLst>
                <a:ext uri="{FF2B5EF4-FFF2-40B4-BE49-F238E27FC236}">
                  <a16:creationId xmlns:a16="http://schemas.microsoft.com/office/drawing/2014/main" id="{D28CAE24-3F9A-9D76-FFA2-93931CE40E15}"/>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a:t>
              </a:r>
              <a:endParaRPr lang="he-IL" dirty="0">
                <a:solidFill>
                  <a:schemeClr val="tx1"/>
                </a:solidFill>
              </a:endParaRPr>
            </a:p>
          </p:txBody>
        </p:sp>
      </p:grpSp>
      <p:grpSp>
        <p:nvGrpSpPr>
          <p:cNvPr id="23" name="קבוצה 22">
            <a:extLst>
              <a:ext uri="{FF2B5EF4-FFF2-40B4-BE49-F238E27FC236}">
                <a16:creationId xmlns:a16="http://schemas.microsoft.com/office/drawing/2014/main" id="{38317298-17C3-024B-9246-F00FC6341A84}"/>
              </a:ext>
            </a:extLst>
          </p:cNvPr>
          <p:cNvGrpSpPr/>
          <p:nvPr/>
        </p:nvGrpSpPr>
        <p:grpSpPr>
          <a:xfrm>
            <a:off x="1594674" y="2938982"/>
            <a:ext cx="2516085" cy="672476"/>
            <a:chOff x="1631709" y="1142184"/>
            <a:chExt cx="2422498" cy="597059"/>
          </a:xfrm>
        </p:grpSpPr>
        <p:sp>
          <p:nvSpPr>
            <p:cNvPr id="24" name="מלבן 23">
              <a:extLst>
                <a:ext uri="{FF2B5EF4-FFF2-40B4-BE49-F238E27FC236}">
                  <a16:creationId xmlns:a16="http://schemas.microsoft.com/office/drawing/2014/main" id="{9B88D24D-444E-E63D-0AE1-5E316B47EFEF}"/>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14</a:t>
              </a:r>
              <a:endParaRPr lang="he-IL" dirty="0">
                <a:solidFill>
                  <a:schemeClr val="tx1"/>
                </a:solidFill>
              </a:endParaRPr>
            </a:p>
          </p:txBody>
        </p:sp>
        <p:sp>
          <p:nvSpPr>
            <p:cNvPr id="25" name="מלבן 24">
              <a:extLst>
                <a:ext uri="{FF2B5EF4-FFF2-40B4-BE49-F238E27FC236}">
                  <a16:creationId xmlns:a16="http://schemas.microsoft.com/office/drawing/2014/main" id="{329B932F-929E-54A5-25F3-B641EC5ED58F}"/>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15</a:t>
              </a:r>
              <a:endParaRPr lang="he-IL" dirty="0">
                <a:solidFill>
                  <a:schemeClr val="tx1"/>
                </a:solidFill>
              </a:endParaRPr>
            </a:p>
          </p:txBody>
        </p:sp>
        <p:sp>
          <p:nvSpPr>
            <p:cNvPr id="26" name="מלבן 25">
              <a:extLst>
                <a:ext uri="{FF2B5EF4-FFF2-40B4-BE49-F238E27FC236}">
                  <a16:creationId xmlns:a16="http://schemas.microsoft.com/office/drawing/2014/main" id="{331083ED-B343-A44F-03C3-7A448CA62FB6}"/>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13</a:t>
              </a:r>
              <a:endParaRPr lang="he-IL" dirty="0">
                <a:solidFill>
                  <a:schemeClr val="tx1"/>
                </a:solidFill>
              </a:endParaRPr>
            </a:p>
          </p:txBody>
        </p:sp>
      </p:grpSp>
      <p:grpSp>
        <p:nvGrpSpPr>
          <p:cNvPr id="27" name="קבוצה 26">
            <a:extLst>
              <a:ext uri="{FF2B5EF4-FFF2-40B4-BE49-F238E27FC236}">
                <a16:creationId xmlns:a16="http://schemas.microsoft.com/office/drawing/2014/main" id="{E2438C65-586F-181E-ABF3-9776EF9D93D4}"/>
              </a:ext>
            </a:extLst>
          </p:cNvPr>
          <p:cNvGrpSpPr/>
          <p:nvPr/>
        </p:nvGrpSpPr>
        <p:grpSpPr>
          <a:xfrm>
            <a:off x="1594674" y="4414349"/>
            <a:ext cx="2516085" cy="672476"/>
            <a:chOff x="1631709" y="1142184"/>
            <a:chExt cx="2422498" cy="597059"/>
          </a:xfrm>
        </p:grpSpPr>
        <p:sp>
          <p:nvSpPr>
            <p:cNvPr id="28" name="מלבן 27">
              <a:extLst>
                <a:ext uri="{FF2B5EF4-FFF2-40B4-BE49-F238E27FC236}">
                  <a16:creationId xmlns:a16="http://schemas.microsoft.com/office/drawing/2014/main" id="{8BD483B6-FC1E-E4DF-3AF1-1AD76AD8E250}"/>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a:t>
              </a:r>
              <a:endParaRPr lang="he-IL" dirty="0">
                <a:solidFill>
                  <a:schemeClr val="tx1"/>
                </a:solidFill>
              </a:endParaRPr>
            </a:p>
          </p:txBody>
        </p:sp>
        <p:sp>
          <p:nvSpPr>
            <p:cNvPr id="29" name="מלבן 28">
              <a:extLst>
                <a:ext uri="{FF2B5EF4-FFF2-40B4-BE49-F238E27FC236}">
                  <a16:creationId xmlns:a16="http://schemas.microsoft.com/office/drawing/2014/main" id="{9553AA02-3AAD-B4F0-CA71-D84EC93E9413}"/>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11</a:t>
              </a:r>
              <a:endParaRPr lang="he-IL" dirty="0">
                <a:solidFill>
                  <a:schemeClr val="tx1"/>
                </a:solidFill>
              </a:endParaRPr>
            </a:p>
          </p:txBody>
        </p:sp>
        <p:sp>
          <p:nvSpPr>
            <p:cNvPr id="30" name="מלבן 29">
              <a:extLst>
                <a:ext uri="{FF2B5EF4-FFF2-40B4-BE49-F238E27FC236}">
                  <a16:creationId xmlns:a16="http://schemas.microsoft.com/office/drawing/2014/main" id="{6F73EAE4-9396-2D57-B85E-61F48BF29D15}"/>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a:t>
              </a:r>
              <a:endParaRPr lang="he-IL" dirty="0">
                <a:solidFill>
                  <a:schemeClr val="tx1"/>
                </a:solidFill>
              </a:endParaRPr>
            </a:p>
          </p:txBody>
        </p:sp>
      </p:grpSp>
      <p:grpSp>
        <p:nvGrpSpPr>
          <p:cNvPr id="31" name="קבוצה 30">
            <a:extLst>
              <a:ext uri="{FF2B5EF4-FFF2-40B4-BE49-F238E27FC236}">
                <a16:creationId xmlns:a16="http://schemas.microsoft.com/office/drawing/2014/main" id="{E81656B0-8ED2-26AA-8C9F-5976DA02C64B}"/>
              </a:ext>
            </a:extLst>
          </p:cNvPr>
          <p:cNvGrpSpPr/>
          <p:nvPr/>
        </p:nvGrpSpPr>
        <p:grpSpPr>
          <a:xfrm>
            <a:off x="1594674" y="5828120"/>
            <a:ext cx="2516085" cy="672476"/>
            <a:chOff x="1631709" y="1142184"/>
            <a:chExt cx="2422498" cy="597059"/>
          </a:xfrm>
        </p:grpSpPr>
        <p:sp>
          <p:nvSpPr>
            <p:cNvPr id="32" name="מלבן 31">
              <a:extLst>
                <a:ext uri="{FF2B5EF4-FFF2-40B4-BE49-F238E27FC236}">
                  <a16:creationId xmlns:a16="http://schemas.microsoft.com/office/drawing/2014/main" id="{0740CFB0-4EE2-E2DF-F1EC-47732B766F08}"/>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rgbClr val="FFC1A0"/>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19</a:t>
              </a:r>
              <a:endParaRPr lang="he-IL" dirty="0">
                <a:solidFill>
                  <a:schemeClr val="tx1"/>
                </a:solidFill>
              </a:endParaRPr>
            </a:p>
          </p:txBody>
        </p:sp>
        <p:sp>
          <p:nvSpPr>
            <p:cNvPr id="33" name="מלבן 32">
              <a:extLst>
                <a:ext uri="{FF2B5EF4-FFF2-40B4-BE49-F238E27FC236}">
                  <a16:creationId xmlns:a16="http://schemas.microsoft.com/office/drawing/2014/main" id="{22C9E688-270E-7AC5-2D36-74CFD30D3B79}"/>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endParaRPr lang="he-IL" dirty="0">
                <a:solidFill>
                  <a:schemeClr val="tx1"/>
                </a:solidFill>
              </a:endParaRPr>
            </a:p>
          </p:txBody>
        </p:sp>
        <p:sp>
          <p:nvSpPr>
            <p:cNvPr id="34" name="מלבן 33">
              <a:extLst>
                <a:ext uri="{FF2B5EF4-FFF2-40B4-BE49-F238E27FC236}">
                  <a16:creationId xmlns:a16="http://schemas.microsoft.com/office/drawing/2014/main" id="{5305EDB2-6AEF-6C51-1B62-BECDDFD8628B}"/>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18</a:t>
              </a:r>
              <a:endParaRPr lang="he-IL" dirty="0">
                <a:solidFill>
                  <a:schemeClr val="tx1"/>
                </a:solidFill>
              </a:endParaRPr>
            </a:p>
          </p:txBody>
        </p:sp>
      </p:grpSp>
    </p:spTree>
    <p:extLst>
      <p:ext uri="{BB962C8B-B14F-4D97-AF65-F5344CB8AC3E}">
        <p14:creationId xmlns:p14="http://schemas.microsoft.com/office/powerpoint/2010/main" val="1983930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6" grpId="0"/>
      <p:bldP spid="7" grpId="0" animBg="1"/>
      <p:bldP spid="9" grpId="0"/>
      <p:bldP spid="10" grpId="0" animBg="1"/>
      <p:bldP spid="12" grpId="0"/>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214B8AB-4FDE-4BCA-A85A-CFFFE601664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239725" y="4060211"/>
            <a:ext cx="1710744" cy="2669616"/>
          </a:xfrm>
          <a:prstGeom prst="rect">
            <a:avLst/>
          </a:prstGeom>
        </p:spPr>
      </p:pic>
      <p:sp>
        <p:nvSpPr>
          <p:cNvPr id="11" name="תיבת טקסט 10">
            <a:extLst>
              <a:ext uri="{FF2B5EF4-FFF2-40B4-BE49-F238E27FC236}">
                <a16:creationId xmlns:a16="http://schemas.microsoft.com/office/drawing/2014/main" id="{1FEBD636-5477-4D68-A540-987526B019C0}"/>
              </a:ext>
            </a:extLst>
          </p:cNvPr>
          <p:cNvSpPr txBox="1"/>
          <p:nvPr/>
        </p:nvSpPr>
        <p:spPr>
          <a:xfrm>
            <a:off x="1548719" y="353926"/>
            <a:ext cx="5988011" cy="800219"/>
          </a:xfrm>
          <a:custGeom>
            <a:avLst/>
            <a:gdLst>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800219" fill="none" extrusionOk="0">
                <a:moveTo>
                  <a:pt x="0" y="0"/>
                </a:moveTo>
                <a:cubicBezTo>
                  <a:pt x="1688755" y="18410"/>
                  <a:pt x="3800873" y="295835"/>
                  <a:pt x="5988011" y="0"/>
                </a:cubicBezTo>
                <a:cubicBezTo>
                  <a:pt x="5947038" y="202555"/>
                  <a:pt x="6007935" y="573226"/>
                  <a:pt x="5988011" y="800219"/>
                </a:cubicBezTo>
                <a:cubicBezTo>
                  <a:pt x="3192337" y="662786"/>
                  <a:pt x="2007574" y="753174"/>
                  <a:pt x="0" y="800219"/>
                </a:cubicBezTo>
                <a:cubicBezTo>
                  <a:pt x="-12503" y="502585"/>
                  <a:pt x="-35320" y="371129"/>
                  <a:pt x="0" y="0"/>
                </a:cubicBezTo>
                <a:close/>
              </a:path>
              <a:path w="5988011" h="800219" stroke="0" extrusionOk="0">
                <a:moveTo>
                  <a:pt x="0" y="0"/>
                </a:moveTo>
                <a:cubicBezTo>
                  <a:pt x="1322905" y="92795"/>
                  <a:pt x="4886162" y="211262"/>
                  <a:pt x="5988011" y="0"/>
                </a:cubicBezTo>
                <a:cubicBezTo>
                  <a:pt x="6059388" y="197448"/>
                  <a:pt x="6002786" y="632806"/>
                  <a:pt x="5988011" y="800219"/>
                </a:cubicBezTo>
                <a:cubicBezTo>
                  <a:pt x="3008411" y="896568"/>
                  <a:pt x="2358836" y="740274"/>
                  <a:pt x="0" y="800219"/>
                </a:cubicBezTo>
                <a:cubicBezTo>
                  <a:pt x="65934" y="528490"/>
                  <a:pt x="48041" y="283593"/>
                  <a:pt x="0" y="0"/>
                </a:cubicBezTo>
                <a:close/>
              </a:path>
              <a:path w="5988011" h="800219" fill="none" stroke="0" extrusionOk="0">
                <a:moveTo>
                  <a:pt x="0" y="0"/>
                </a:moveTo>
                <a:cubicBezTo>
                  <a:pt x="1055944" y="-7188"/>
                  <a:pt x="3690100" y="71240"/>
                  <a:pt x="5988011" y="0"/>
                </a:cubicBezTo>
                <a:cubicBezTo>
                  <a:pt x="5962325" y="228466"/>
                  <a:pt x="6015340" y="571651"/>
                  <a:pt x="5988011" y="800219"/>
                </a:cubicBezTo>
                <a:cubicBezTo>
                  <a:pt x="3041274" y="595772"/>
                  <a:pt x="2072526" y="790657"/>
                  <a:pt x="0" y="800219"/>
                </a:cubicBezTo>
                <a:cubicBezTo>
                  <a:pt x="-33891" y="491902"/>
                  <a:pt x="-30774" y="39482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custGeom>
                    <a:avLst/>
                    <a:gdLst>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800219" fill="none" extrusionOk="0">
                        <a:moveTo>
                          <a:pt x="0" y="0"/>
                        </a:moveTo>
                        <a:cubicBezTo>
                          <a:pt x="1236968" y="-14931"/>
                          <a:pt x="3649825" y="31643"/>
                          <a:pt x="5988011" y="0"/>
                        </a:cubicBezTo>
                        <a:cubicBezTo>
                          <a:pt x="5946271" y="195516"/>
                          <a:pt x="6014661" y="550916"/>
                          <a:pt x="5988011" y="800219"/>
                        </a:cubicBezTo>
                        <a:cubicBezTo>
                          <a:pt x="3135655" y="738165"/>
                          <a:pt x="2036018" y="746516"/>
                          <a:pt x="0" y="800219"/>
                        </a:cubicBezTo>
                        <a:cubicBezTo>
                          <a:pt x="-37681" y="505999"/>
                          <a:pt x="-41317" y="375168"/>
                          <a:pt x="0" y="0"/>
                        </a:cubicBezTo>
                        <a:close/>
                      </a:path>
                      <a:path w="5988011" h="800219" stroke="0" extrusionOk="0">
                        <a:moveTo>
                          <a:pt x="0" y="0"/>
                        </a:moveTo>
                        <a:cubicBezTo>
                          <a:pt x="1198268" y="-5264"/>
                          <a:pt x="4753707" y="84467"/>
                          <a:pt x="5988011" y="0"/>
                        </a:cubicBezTo>
                        <a:cubicBezTo>
                          <a:pt x="6058436" y="190533"/>
                          <a:pt x="5990907" y="654150"/>
                          <a:pt x="5988011" y="800219"/>
                        </a:cubicBezTo>
                        <a:cubicBezTo>
                          <a:pt x="3028292" y="906539"/>
                          <a:pt x="2294687" y="792570"/>
                          <a:pt x="0" y="800219"/>
                        </a:cubicBezTo>
                        <a:cubicBezTo>
                          <a:pt x="68756" y="529602"/>
                          <a:pt x="67642" y="286047"/>
                          <a:pt x="0" y="0"/>
                        </a:cubicBezTo>
                        <a:close/>
                      </a:path>
                    </a:pathLst>
                  </a:custGeom>
                  <ask:type>
                    <ask:lineSketchCurved/>
                  </ask:type>
                </ask:lineSketchStyleProps>
              </a:ext>
            </a:extLst>
          </a:ln>
        </p:spPr>
        <p:txBody>
          <a:bodyPr wrap="square" rtlCol="1">
            <a:spAutoFit/>
          </a:bodyPr>
          <a:lstStyle/>
          <a:p>
            <a:pPr algn="ctr"/>
            <a:endParaRPr lang="he-IL" dirty="0"/>
          </a:p>
          <a:p>
            <a:pPr algn="ctr"/>
            <a:r>
              <a:rPr lang="he-IL" sz="2800" dirty="0"/>
              <a:t>הַמִסְפָּר </a:t>
            </a:r>
            <a:r>
              <a:rPr lang="he-IL" sz="2800" b="1" dirty="0"/>
              <a:t>הָעוֹקֵב</a:t>
            </a:r>
            <a:r>
              <a:rPr lang="he-IL" sz="2800" dirty="0"/>
              <a:t> שֶל 7 הוּא 8.</a:t>
            </a:r>
            <a:endParaRPr lang="he-IL" dirty="0"/>
          </a:p>
        </p:txBody>
      </p:sp>
      <p:sp>
        <p:nvSpPr>
          <p:cNvPr id="12" name="תיבת טקסט 11">
            <a:extLst>
              <a:ext uri="{FF2B5EF4-FFF2-40B4-BE49-F238E27FC236}">
                <a16:creationId xmlns:a16="http://schemas.microsoft.com/office/drawing/2014/main" id="{B400AC86-41C1-5BA4-D768-270F2E262C4E}"/>
              </a:ext>
            </a:extLst>
          </p:cNvPr>
          <p:cNvSpPr txBox="1"/>
          <p:nvPr/>
        </p:nvSpPr>
        <p:spPr>
          <a:xfrm>
            <a:off x="1548719" y="1597729"/>
            <a:ext cx="5988011" cy="800219"/>
          </a:xfrm>
          <a:custGeom>
            <a:avLst/>
            <a:gdLst>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800219" fill="none" extrusionOk="0">
                <a:moveTo>
                  <a:pt x="0" y="0"/>
                </a:moveTo>
                <a:cubicBezTo>
                  <a:pt x="1688755" y="18410"/>
                  <a:pt x="3800873" y="295835"/>
                  <a:pt x="5988011" y="0"/>
                </a:cubicBezTo>
                <a:cubicBezTo>
                  <a:pt x="5947038" y="202555"/>
                  <a:pt x="6007935" y="573226"/>
                  <a:pt x="5988011" y="800219"/>
                </a:cubicBezTo>
                <a:cubicBezTo>
                  <a:pt x="3192337" y="662786"/>
                  <a:pt x="2007574" y="753174"/>
                  <a:pt x="0" y="800219"/>
                </a:cubicBezTo>
                <a:cubicBezTo>
                  <a:pt x="-12503" y="502585"/>
                  <a:pt x="-35320" y="371129"/>
                  <a:pt x="0" y="0"/>
                </a:cubicBezTo>
                <a:close/>
              </a:path>
              <a:path w="5988011" h="800219" stroke="0" extrusionOk="0">
                <a:moveTo>
                  <a:pt x="0" y="0"/>
                </a:moveTo>
                <a:cubicBezTo>
                  <a:pt x="1322905" y="92795"/>
                  <a:pt x="4886162" y="211262"/>
                  <a:pt x="5988011" y="0"/>
                </a:cubicBezTo>
                <a:cubicBezTo>
                  <a:pt x="6059388" y="197448"/>
                  <a:pt x="6002786" y="632806"/>
                  <a:pt x="5988011" y="800219"/>
                </a:cubicBezTo>
                <a:cubicBezTo>
                  <a:pt x="3008411" y="896568"/>
                  <a:pt x="2358836" y="740274"/>
                  <a:pt x="0" y="800219"/>
                </a:cubicBezTo>
                <a:cubicBezTo>
                  <a:pt x="65934" y="528490"/>
                  <a:pt x="48041" y="283593"/>
                  <a:pt x="0" y="0"/>
                </a:cubicBezTo>
                <a:close/>
              </a:path>
              <a:path w="5988011" h="800219" fill="none" stroke="0" extrusionOk="0">
                <a:moveTo>
                  <a:pt x="0" y="0"/>
                </a:moveTo>
                <a:cubicBezTo>
                  <a:pt x="1055944" y="-7188"/>
                  <a:pt x="3690100" y="71240"/>
                  <a:pt x="5988011" y="0"/>
                </a:cubicBezTo>
                <a:cubicBezTo>
                  <a:pt x="5962325" y="228466"/>
                  <a:pt x="6015340" y="571651"/>
                  <a:pt x="5988011" y="800219"/>
                </a:cubicBezTo>
                <a:cubicBezTo>
                  <a:pt x="3041274" y="595772"/>
                  <a:pt x="2072526" y="790657"/>
                  <a:pt x="0" y="800219"/>
                </a:cubicBezTo>
                <a:cubicBezTo>
                  <a:pt x="-33891" y="491902"/>
                  <a:pt x="-30774" y="394824"/>
                  <a:pt x="0" y="0"/>
                </a:cubicBezTo>
                <a:close/>
              </a:path>
            </a:pathLst>
          </a:custGeom>
          <a:solidFill>
            <a:srgbClr val="FFE699"/>
          </a:solidFill>
          <a:ln>
            <a:solidFill>
              <a:schemeClr val="tx1"/>
            </a:solidFill>
            <a:extLst>
              <a:ext uri="{C807C97D-BFC1-408E-A445-0C87EB9F89A2}">
                <ask:lineSketchStyleProps xmlns:ask="http://schemas.microsoft.com/office/drawing/2018/sketchyshapes" sd="2650216993">
                  <a:custGeom>
                    <a:avLst/>
                    <a:gdLst>
                      <a:gd name="connsiteX0" fmla="*/ 0 w 5988011"/>
                      <a:gd name="connsiteY0" fmla="*/ 0 h 800219"/>
                      <a:gd name="connsiteX1" fmla="*/ 5988011 w 5988011"/>
                      <a:gd name="connsiteY1" fmla="*/ 0 h 800219"/>
                      <a:gd name="connsiteX2" fmla="*/ 5988011 w 5988011"/>
                      <a:gd name="connsiteY2" fmla="*/ 800219 h 800219"/>
                      <a:gd name="connsiteX3" fmla="*/ 0 w 5988011"/>
                      <a:gd name="connsiteY3" fmla="*/ 800219 h 800219"/>
                      <a:gd name="connsiteX4" fmla="*/ 0 w 5988011"/>
                      <a:gd name="connsiteY4" fmla="*/ 0 h 800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800219" fill="none" extrusionOk="0">
                        <a:moveTo>
                          <a:pt x="0" y="0"/>
                        </a:moveTo>
                        <a:cubicBezTo>
                          <a:pt x="1236968" y="-14931"/>
                          <a:pt x="3649825" y="31643"/>
                          <a:pt x="5988011" y="0"/>
                        </a:cubicBezTo>
                        <a:cubicBezTo>
                          <a:pt x="5946271" y="195516"/>
                          <a:pt x="6014661" y="550916"/>
                          <a:pt x="5988011" y="800219"/>
                        </a:cubicBezTo>
                        <a:cubicBezTo>
                          <a:pt x="3135655" y="738165"/>
                          <a:pt x="2036018" y="746516"/>
                          <a:pt x="0" y="800219"/>
                        </a:cubicBezTo>
                        <a:cubicBezTo>
                          <a:pt x="-37681" y="505999"/>
                          <a:pt x="-41317" y="375168"/>
                          <a:pt x="0" y="0"/>
                        </a:cubicBezTo>
                        <a:close/>
                      </a:path>
                      <a:path w="5988011" h="800219" stroke="0" extrusionOk="0">
                        <a:moveTo>
                          <a:pt x="0" y="0"/>
                        </a:moveTo>
                        <a:cubicBezTo>
                          <a:pt x="1198268" y="-5264"/>
                          <a:pt x="4753707" y="84467"/>
                          <a:pt x="5988011" y="0"/>
                        </a:cubicBezTo>
                        <a:cubicBezTo>
                          <a:pt x="6058436" y="190533"/>
                          <a:pt x="5990907" y="654150"/>
                          <a:pt x="5988011" y="800219"/>
                        </a:cubicBezTo>
                        <a:cubicBezTo>
                          <a:pt x="3028292" y="906539"/>
                          <a:pt x="2294687" y="792570"/>
                          <a:pt x="0" y="800219"/>
                        </a:cubicBezTo>
                        <a:cubicBezTo>
                          <a:pt x="68756" y="529602"/>
                          <a:pt x="67642" y="286047"/>
                          <a:pt x="0" y="0"/>
                        </a:cubicBezTo>
                        <a:close/>
                      </a:path>
                    </a:pathLst>
                  </a:custGeom>
                  <ask:type>
                    <ask:lineSketchCurved/>
                  </ask:type>
                </ask:lineSketchStyleProps>
              </a:ext>
            </a:extLst>
          </a:ln>
        </p:spPr>
        <p:txBody>
          <a:bodyPr wrap="square" rtlCol="1">
            <a:spAutoFit/>
          </a:bodyPr>
          <a:lstStyle/>
          <a:p>
            <a:pPr algn="ctr"/>
            <a:endParaRPr lang="he-IL" dirty="0"/>
          </a:p>
          <a:p>
            <a:pPr algn="ctr"/>
            <a:r>
              <a:rPr lang="he-IL" sz="2800" dirty="0"/>
              <a:t>הַמִסְפָּר </a:t>
            </a:r>
            <a:r>
              <a:rPr lang="he-IL" sz="2800" b="1" dirty="0"/>
              <a:t>הָעוֹקֵב</a:t>
            </a:r>
            <a:r>
              <a:rPr lang="he-IL" sz="2800" dirty="0"/>
              <a:t> שֶל 11 הוּא 12.</a:t>
            </a:r>
            <a:endParaRPr lang="he-IL" dirty="0"/>
          </a:p>
        </p:txBody>
      </p:sp>
      <p:sp>
        <p:nvSpPr>
          <p:cNvPr id="16" name="תיבת טקסט 15">
            <a:extLst>
              <a:ext uri="{FF2B5EF4-FFF2-40B4-BE49-F238E27FC236}">
                <a16:creationId xmlns:a16="http://schemas.microsoft.com/office/drawing/2014/main" id="{4E5212D8-323D-4CCE-FC83-C763205440D4}"/>
              </a:ext>
            </a:extLst>
          </p:cNvPr>
          <p:cNvSpPr txBox="1"/>
          <p:nvPr/>
        </p:nvSpPr>
        <p:spPr>
          <a:xfrm>
            <a:off x="3522751" y="2739856"/>
            <a:ext cx="2736648" cy="584775"/>
          </a:xfrm>
          <a:prstGeom prst="rect">
            <a:avLst/>
          </a:prstGeom>
          <a:noFill/>
        </p:spPr>
        <p:txBody>
          <a:bodyPr wrap="none" rtlCol="1">
            <a:spAutoFit/>
          </a:bodyPr>
          <a:lstStyle/>
          <a:p>
            <a:r>
              <a:rPr lang="he-IL" sz="3200" dirty="0"/>
              <a:t>מַהוּ מִסְפָּר עוֹקֵב?</a:t>
            </a:r>
          </a:p>
        </p:txBody>
      </p:sp>
      <p:sp>
        <p:nvSpPr>
          <p:cNvPr id="17" name="לחצן חידה 2">
            <a:extLst>
              <a:ext uri="{FF2B5EF4-FFF2-40B4-BE49-F238E27FC236}">
                <a16:creationId xmlns:a16="http://schemas.microsoft.com/office/drawing/2014/main" id="{7E09C5F5-D881-009B-7D48-5E4C1E8B3F85}"/>
              </a:ext>
            </a:extLst>
          </p:cNvPr>
          <p:cNvSpPr/>
          <p:nvPr/>
        </p:nvSpPr>
        <p:spPr>
          <a:xfrm>
            <a:off x="2798619" y="525427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18" name="בועת דיבור: אליפסה 17">
            <a:extLst>
              <a:ext uri="{FF2B5EF4-FFF2-40B4-BE49-F238E27FC236}">
                <a16:creationId xmlns:a16="http://schemas.microsoft.com/office/drawing/2014/main" id="{3AA40172-8500-8FCA-FCC8-11B877D5BBFC}"/>
              </a:ext>
            </a:extLst>
          </p:cNvPr>
          <p:cNvSpPr/>
          <p:nvPr/>
        </p:nvSpPr>
        <p:spPr>
          <a:xfrm>
            <a:off x="5952776" y="3157594"/>
            <a:ext cx="5142321" cy="1805233"/>
          </a:xfrm>
          <a:prstGeom prst="wedgeEllipseCallout">
            <a:avLst>
              <a:gd name="adj1" fmla="val 46394"/>
              <a:gd name="adj2" fmla="val 47356"/>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lvl="0">
              <a:defRPr/>
            </a:pPr>
            <a:r>
              <a:rPr lang="he-IL" sz="2800" b="1" dirty="0">
                <a:solidFill>
                  <a:prstClr val="black"/>
                </a:solidFill>
              </a:rPr>
              <a:t>מִסְפָּר עוֹקֵב </a:t>
            </a:r>
            <a:r>
              <a:rPr lang="he-IL" sz="2800" dirty="0">
                <a:solidFill>
                  <a:prstClr val="black"/>
                </a:solidFill>
              </a:rPr>
              <a:t>הוּא מִסְפָּר </a:t>
            </a:r>
          </a:p>
          <a:p>
            <a:pPr lvl="0">
              <a:defRPr/>
            </a:pPr>
            <a:r>
              <a:rPr lang="he-IL" sz="2800" b="1" dirty="0">
                <a:solidFill>
                  <a:prstClr val="black"/>
                </a:solidFill>
              </a:rPr>
              <a:t>שֶגָדוֹל בְּ־1 </a:t>
            </a:r>
            <a:r>
              <a:rPr lang="he-IL" sz="2800" dirty="0">
                <a:solidFill>
                  <a:prstClr val="black"/>
                </a:solidFill>
              </a:rPr>
              <a:t>מֵהַמִסְפָּר שֶקוֹדֵם לוֹ.</a:t>
            </a:r>
            <a:endParaRPr lang="he-IL" dirty="0"/>
          </a:p>
        </p:txBody>
      </p:sp>
    </p:spTree>
    <p:extLst>
      <p:ext uri="{BB962C8B-B14F-4D97-AF65-F5344CB8AC3E}">
        <p14:creationId xmlns:p14="http://schemas.microsoft.com/office/powerpoint/2010/main" val="21127944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6" grpId="0"/>
      <p:bldP spid="17"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תיבת טקסט 10">
            <a:extLst>
              <a:ext uri="{FF2B5EF4-FFF2-40B4-BE49-F238E27FC236}">
                <a16:creationId xmlns:a16="http://schemas.microsoft.com/office/drawing/2014/main" id="{1FEBD636-5477-4D68-A540-987526B019C0}"/>
              </a:ext>
            </a:extLst>
          </p:cNvPr>
          <p:cNvSpPr txBox="1"/>
          <p:nvPr/>
        </p:nvSpPr>
        <p:spPr>
          <a:xfrm>
            <a:off x="4885808" y="1085671"/>
            <a:ext cx="5988011" cy="523220"/>
          </a:xfrm>
          <a:custGeom>
            <a:avLst/>
            <a:gdLst>
              <a:gd name="connsiteX0" fmla="*/ 0 w 5988011"/>
              <a:gd name="connsiteY0" fmla="*/ 0 h 523220"/>
              <a:gd name="connsiteX1" fmla="*/ 5988011 w 5988011"/>
              <a:gd name="connsiteY1" fmla="*/ 0 h 523220"/>
              <a:gd name="connsiteX2" fmla="*/ 5988011 w 5988011"/>
              <a:gd name="connsiteY2" fmla="*/ 523220 h 523220"/>
              <a:gd name="connsiteX3" fmla="*/ 0 w 5988011"/>
              <a:gd name="connsiteY3" fmla="*/ 523220 h 523220"/>
              <a:gd name="connsiteX4" fmla="*/ 0 w 5988011"/>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523220" fill="none" extrusionOk="0">
                <a:moveTo>
                  <a:pt x="0" y="0"/>
                </a:moveTo>
                <a:cubicBezTo>
                  <a:pt x="1236968" y="-14931"/>
                  <a:pt x="3649825" y="31643"/>
                  <a:pt x="5988011" y="0"/>
                </a:cubicBezTo>
                <a:cubicBezTo>
                  <a:pt x="5992576" y="249089"/>
                  <a:pt x="5950743" y="298021"/>
                  <a:pt x="5988011" y="523220"/>
                </a:cubicBezTo>
                <a:cubicBezTo>
                  <a:pt x="3135655" y="461166"/>
                  <a:pt x="2036018" y="469517"/>
                  <a:pt x="0" y="523220"/>
                </a:cubicBezTo>
                <a:cubicBezTo>
                  <a:pt x="-12499" y="408026"/>
                  <a:pt x="-37786" y="179486"/>
                  <a:pt x="0" y="0"/>
                </a:cubicBezTo>
                <a:close/>
              </a:path>
              <a:path w="5988011" h="523220" stroke="0" extrusionOk="0">
                <a:moveTo>
                  <a:pt x="0" y="0"/>
                </a:moveTo>
                <a:cubicBezTo>
                  <a:pt x="1198268" y="-5264"/>
                  <a:pt x="4753707" y="84467"/>
                  <a:pt x="5988011" y="0"/>
                </a:cubicBezTo>
                <a:cubicBezTo>
                  <a:pt x="5966669" y="231117"/>
                  <a:pt x="5959870" y="379045"/>
                  <a:pt x="5988011" y="523220"/>
                </a:cubicBezTo>
                <a:cubicBezTo>
                  <a:pt x="3028292" y="629540"/>
                  <a:pt x="2294687" y="515571"/>
                  <a:pt x="0" y="523220"/>
                </a:cubicBezTo>
                <a:cubicBezTo>
                  <a:pt x="-22394" y="286161"/>
                  <a:pt x="-6816" y="23664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הַמִסְפָּר הָעוֹקֵב שֶל 3 הוּא _____.</a:t>
            </a:r>
          </a:p>
        </p:txBody>
      </p:sp>
      <p:sp>
        <p:nvSpPr>
          <p:cNvPr id="12" name="תיבת טקסט 11">
            <a:extLst>
              <a:ext uri="{FF2B5EF4-FFF2-40B4-BE49-F238E27FC236}">
                <a16:creationId xmlns:a16="http://schemas.microsoft.com/office/drawing/2014/main" id="{B400AC86-41C1-5BA4-D768-270F2E262C4E}"/>
              </a:ext>
            </a:extLst>
          </p:cNvPr>
          <p:cNvSpPr txBox="1"/>
          <p:nvPr/>
        </p:nvSpPr>
        <p:spPr>
          <a:xfrm>
            <a:off x="4815106" y="2377816"/>
            <a:ext cx="5988011" cy="523220"/>
          </a:xfrm>
          <a:custGeom>
            <a:avLst/>
            <a:gdLst>
              <a:gd name="connsiteX0" fmla="*/ 0 w 5988011"/>
              <a:gd name="connsiteY0" fmla="*/ 0 h 523220"/>
              <a:gd name="connsiteX1" fmla="*/ 5988011 w 5988011"/>
              <a:gd name="connsiteY1" fmla="*/ 0 h 523220"/>
              <a:gd name="connsiteX2" fmla="*/ 5988011 w 5988011"/>
              <a:gd name="connsiteY2" fmla="*/ 523220 h 523220"/>
              <a:gd name="connsiteX3" fmla="*/ 0 w 5988011"/>
              <a:gd name="connsiteY3" fmla="*/ 523220 h 523220"/>
              <a:gd name="connsiteX4" fmla="*/ 0 w 5988011"/>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523220" fill="none" extrusionOk="0">
                <a:moveTo>
                  <a:pt x="0" y="0"/>
                </a:moveTo>
                <a:cubicBezTo>
                  <a:pt x="1236968" y="-14931"/>
                  <a:pt x="3649825" y="31643"/>
                  <a:pt x="5988011" y="0"/>
                </a:cubicBezTo>
                <a:cubicBezTo>
                  <a:pt x="5992576" y="249089"/>
                  <a:pt x="5950743" y="298021"/>
                  <a:pt x="5988011" y="523220"/>
                </a:cubicBezTo>
                <a:cubicBezTo>
                  <a:pt x="3135655" y="461166"/>
                  <a:pt x="2036018" y="469517"/>
                  <a:pt x="0" y="523220"/>
                </a:cubicBezTo>
                <a:cubicBezTo>
                  <a:pt x="-12499" y="408026"/>
                  <a:pt x="-37786" y="179486"/>
                  <a:pt x="0" y="0"/>
                </a:cubicBezTo>
                <a:close/>
              </a:path>
              <a:path w="5988011" h="523220" stroke="0" extrusionOk="0">
                <a:moveTo>
                  <a:pt x="0" y="0"/>
                </a:moveTo>
                <a:cubicBezTo>
                  <a:pt x="1198268" y="-5264"/>
                  <a:pt x="4753707" y="84467"/>
                  <a:pt x="5988011" y="0"/>
                </a:cubicBezTo>
                <a:cubicBezTo>
                  <a:pt x="5966669" y="231117"/>
                  <a:pt x="5959870" y="379045"/>
                  <a:pt x="5988011" y="523220"/>
                </a:cubicBezTo>
                <a:cubicBezTo>
                  <a:pt x="3028292" y="629540"/>
                  <a:pt x="2294687" y="515571"/>
                  <a:pt x="0" y="523220"/>
                </a:cubicBezTo>
                <a:cubicBezTo>
                  <a:pt x="-22394" y="286161"/>
                  <a:pt x="-6816" y="236644"/>
                  <a:pt x="0" y="0"/>
                </a:cubicBezTo>
                <a:close/>
              </a:path>
            </a:pathLst>
          </a:custGeom>
          <a:solidFill>
            <a:srgbClr val="FFE699"/>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הַמִסְפָּר הָעוֹקֵב שֶל 19 הוּא _____.</a:t>
            </a:r>
          </a:p>
        </p:txBody>
      </p:sp>
      <p:sp>
        <p:nvSpPr>
          <p:cNvPr id="16" name="תיבת טקסט 15">
            <a:extLst>
              <a:ext uri="{FF2B5EF4-FFF2-40B4-BE49-F238E27FC236}">
                <a16:creationId xmlns:a16="http://schemas.microsoft.com/office/drawing/2014/main" id="{4E5212D8-323D-4CCE-FC83-C763205440D4}"/>
              </a:ext>
            </a:extLst>
          </p:cNvPr>
          <p:cNvSpPr txBox="1"/>
          <p:nvPr/>
        </p:nvSpPr>
        <p:spPr>
          <a:xfrm>
            <a:off x="1928586" y="198037"/>
            <a:ext cx="10001457" cy="523220"/>
          </a:xfrm>
          <a:prstGeom prst="rect">
            <a:avLst/>
          </a:prstGeom>
          <a:noFill/>
        </p:spPr>
        <p:txBody>
          <a:bodyPr wrap="none" rtlCol="1">
            <a:spAutoFit/>
          </a:bodyPr>
          <a:lstStyle/>
          <a:p>
            <a:r>
              <a:rPr lang="he-IL" sz="2800" dirty="0"/>
              <a:t>הַשְלִימוּ אֶת הַמִשְפָּטִים בַּמִסְפָּרִים הָעוֹקְבִים. לִבְדִיקָה, לַחֲצוּ עַל הָעִגוּל הַצִבְעוֹנִי.</a:t>
            </a:r>
          </a:p>
        </p:txBody>
      </p:sp>
      <p:sp>
        <p:nvSpPr>
          <p:cNvPr id="2" name="עיגול 1">
            <a:extLst>
              <a:ext uri="{FF2B5EF4-FFF2-40B4-BE49-F238E27FC236}">
                <a16:creationId xmlns:a16="http://schemas.microsoft.com/office/drawing/2014/main" id="{92947BC5-75BA-87D6-C697-C98DDC3818E9}"/>
              </a:ext>
            </a:extLst>
          </p:cNvPr>
          <p:cNvSpPr/>
          <p:nvPr/>
        </p:nvSpPr>
        <p:spPr>
          <a:xfrm>
            <a:off x="11112846" y="966962"/>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3" name="תשובה 1">
            <a:extLst>
              <a:ext uri="{FF2B5EF4-FFF2-40B4-BE49-F238E27FC236}">
                <a16:creationId xmlns:a16="http://schemas.microsoft.com/office/drawing/2014/main" id="{0C9EB6FB-8B94-803B-F9AF-40E9A1A1E8CC}"/>
              </a:ext>
            </a:extLst>
          </p:cNvPr>
          <p:cNvSpPr txBox="1"/>
          <p:nvPr/>
        </p:nvSpPr>
        <p:spPr>
          <a:xfrm>
            <a:off x="6096000" y="1037324"/>
            <a:ext cx="367408" cy="523220"/>
          </a:xfrm>
          <a:prstGeom prst="rect">
            <a:avLst/>
          </a:prstGeom>
          <a:noFill/>
        </p:spPr>
        <p:txBody>
          <a:bodyPr wrap="none" rtlCol="1">
            <a:spAutoFit/>
          </a:bodyPr>
          <a:lstStyle/>
          <a:p>
            <a:r>
              <a:rPr lang="he-IL" sz="2800" dirty="0"/>
              <a:t>4</a:t>
            </a:r>
          </a:p>
        </p:txBody>
      </p:sp>
      <p:sp>
        <p:nvSpPr>
          <p:cNvPr id="4" name="עיגול 2">
            <a:extLst>
              <a:ext uri="{FF2B5EF4-FFF2-40B4-BE49-F238E27FC236}">
                <a16:creationId xmlns:a16="http://schemas.microsoft.com/office/drawing/2014/main" id="{FCA0B9AD-06B6-C1F3-E656-A03B11306E5D}"/>
              </a:ext>
            </a:extLst>
          </p:cNvPr>
          <p:cNvSpPr/>
          <p:nvPr/>
        </p:nvSpPr>
        <p:spPr>
          <a:xfrm>
            <a:off x="11169407" y="225910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E699"/>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6" name="תשובה 2">
            <a:extLst>
              <a:ext uri="{FF2B5EF4-FFF2-40B4-BE49-F238E27FC236}">
                <a16:creationId xmlns:a16="http://schemas.microsoft.com/office/drawing/2014/main" id="{482A4E55-EC61-A04F-F25A-73633834B51F}"/>
              </a:ext>
            </a:extLst>
          </p:cNvPr>
          <p:cNvSpPr txBox="1"/>
          <p:nvPr/>
        </p:nvSpPr>
        <p:spPr>
          <a:xfrm>
            <a:off x="5913256" y="2337554"/>
            <a:ext cx="550152" cy="523220"/>
          </a:xfrm>
          <a:prstGeom prst="rect">
            <a:avLst/>
          </a:prstGeom>
          <a:noFill/>
        </p:spPr>
        <p:txBody>
          <a:bodyPr wrap="none" rtlCol="1">
            <a:spAutoFit/>
          </a:bodyPr>
          <a:lstStyle/>
          <a:p>
            <a:r>
              <a:rPr lang="he-IL" sz="2800" dirty="0"/>
              <a:t>20</a:t>
            </a:r>
          </a:p>
        </p:txBody>
      </p:sp>
      <p:sp>
        <p:nvSpPr>
          <p:cNvPr id="7" name="עיגול 3">
            <a:extLst>
              <a:ext uri="{FF2B5EF4-FFF2-40B4-BE49-F238E27FC236}">
                <a16:creationId xmlns:a16="http://schemas.microsoft.com/office/drawing/2014/main" id="{9DD015F4-C15E-2262-3E59-0D6ECDFF95E3}"/>
              </a:ext>
            </a:extLst>
          </p:cNvPr>
          <p:cNvSpPr/>
          <p:nvPr/>
        </p:nvSpPr>
        <p:spPr>
          <a:xfrm>
            <a:off x="11169407" y="383825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E33"/>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9" name="עיגול 3">
            <a:extLst>
              <a:ext uri="{FF2B5EF4-FFF2-40B4-BE49-F238E27FC236}">
                <a16:creationId xmlns:a16="http://schemas.microsoft.com/office/drawing/2014/main" id="{F7AA8311-88ED-D966-7937-A4D654783E90}"/>
              </a:ext>
            </a:extLst>
          </p:cNvPr>
          <p:cNvSpPr/>
          <p:nvPr/>
        </p:nvSpPr>
        <p:spPr>
          <a:xfrm>
            <a:off x="11169406" y="5510719"/>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CCCC0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sp>
        <p:nvSpPr>
          <p:cNvPr id="13" name="תיבת טקסט 12">
            <a:extLst>
              <a:ext uri="{FF2B5EF4-FFF2-40B4-BE49-F238E27FC236}">
                <a16:creationId xmlns:a16="http://schemas.microsoft.com/office/drawing/2014/main" id="{016B5329-865C-90CC-C54D-7653B75D242B}"/>
              </a:ext>
            </a:extLst>
          </p:cNvPr>
          <p:cNvSpPr txBox="1"/>
          <p:nvPr/>
        </p:nvSpPr>
        <p:spPr>
          <a:xfrm>
            <a:off x="4815105" y="3982124"/>
            <a:ext cx="5988011" cy="523220"/>
          </a:xfrm>
          <a:custGeom>
            <a:avLst/>
            <a:gdLst>
              <a:gd name="connsiteX0" fmla="*/ 0 w 5988011"/>
              <a:gd name="connsiteY0" fmla="*/ 0 h 523220"/>
              <a:gd name="connsiteX1" fmla="*/ 5988011 w 5988011"/>
              <a:gd name="connsiteY1" fmla="*/ 0 h 523220"/>
              <a:gd name="connsiteX2" fmla="*/ 5988011 w 5988011"/>
              <a:gd name="connsiteY2" fmla="*/ 523220 h 523220"/>
              <a:gd name="connsiteX3" fmla="*/ 0 w 5988011"/>
              <a:gd name="connsiteY3" fmla="*/ 523220 h 523220"/>
              <a:gd name="connsiteX4" fmla="*/ 0 w 5988011"/>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523220" fill="none" extrusionOk="0">
                <a:moveTo>
                  <a:pt x="0" y="0"/>
                </a:moveTo>
                <a:cubicBezTo>
                  <a:pt x="1236968" y="-14931"/>
                  <a:pt x="3649825" y="31643"/>
                  <a:pt x="5988011" y="0"/>
                </a:cubicBezTo>
                <a:cubicBezTo>
                  <a:pt x="5992576" y="249089"/>
                  <a:pt x="5950743" y="298021"/>
                  <a:pt x="5988011" y="523220"/>
                </a:cubicBezTo>
                <a:cubicBezTo>
                  <a:pt x="3135655" y="461166"/>
                  <a:pt x="2036018" y="469517"/>
                  <a:pt x="0" y="523220"/>
                </a:cubicBezTo>
                <a:cubicBezTo>
                  <a:pt x="-12499" y="408026"/>
                  <a:pt x="-37786" y="179486"/>
                  <a:pt x="0" y="0"/>
                </a:cubicBezTo>
                <a:close/>
              </a:path>
              <a:path w="5988011" h="523220" stroke="0" extrusionOk="0">
                <a:moveTo>
                  <a:pt x="0" y="0"/>
                </a:moveTo>
                <a:cubicBezTo>
                  <a:pt x="1198268" y="-5264"/>
                  <a:pt x="4753707" y="84467"/>
                  <a:pt x="5988011" y="0"/>
                </a:cubicBezTo>
                <a:cubicBezTo>
                  <a:pt x="5966669" y="231117"/>
                  <a:pt x="5959870" y="379045"/>
                  <a:pt x="5988011" y="523220"/>
                </a:cubicBezTo>
                <a:cubicBezTo>
                  <a:pt x="3028292" y="629540"/>
                  <a:pt x="2294687" y="515571"/>
                  <a:pt x="0" y="523220"/>
                </a:cubicBezTo>
                <a:cubicBezTo>
                  <a:pt x="-22394" y="286161"/>
                  <a:pt x="-6816" y="236644"/>
                  <a:pt x="0" y="0"/>
                </a:cubicBezTo>
                <a:close/>
              </a:path>
            </a:pathLst>
          </a:custGeom>
          <a:solidFill>
            <a:srgbClr val="FFCE33"/>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הַמִסְפָּר הָעוֹקֵב שֶל 0 הוּא _____.</a:t>
            </a:r>
          </a:p>
        </p:txBody>
      </p:sp>
      <p:sp>
        <p:nvSpPr>
          <p:cNvPr id="8" name="תשובה 3">
            <a:extLst>
              <a:ext uri="{FF2B5EF4-FFF2-40B4-BE49-F238E27FC236}">
                <a16:creationId xmlns:a16="http://schemas.microsoft.com/office/drawing/2014/main" id="{E588269F-9F43-80C6-D08A-F261FE0E95E6}"/>
              </a:ext>
            </a:extLst>
          </p:cNvPr>
          <p:cNvSpPr txBox="1"/>
          <p:nvPr/>
        </p:nvSpPr>
        <p:spPr>
          <a:xfrm>
            <a:off x="6004628" y="3941862"/>
            <a:ext cx="367408" cy="523220"/>
          </a:xfrm>
          <a:prstGeom prst="rect">
            <a:avLst/>
          </a:prstGeom>
          <a:noFill/>
        </p:spPr>
        <p:txBody>
          <a:bodyPr wrap="none" rtlCol="1">
            <a:spAutoFit/>
          </a:bodyPr>
          <a:lstStyle/>
          <a:p>
            <a:r>
              <a:rPr lang="he-IL" sz="2800" dirty="0"/>
              <a:t>1</a:t>
            </a:r>
          </a:p>
        </p:txBody>
      </p:sp>
      <p:sp>
        <p:nvSpPr>
          <p:cNvPr id="14" name="תיבת טקסט 13">
            <a:extLst>
              <a:ext uri="{FF2B5EF4-FFF2-40B4-BE49-F238E27FC236}">
                <a16:creationId xmlns:a16="http://schemas.microsoft.com/office/drawing/2014/main" id="{0DF03E07-EC6F-2800-BFB4-5661D02AD296}"/>
              </a:ext>
            </a:extLst>
          </p:cNvPr>
          <p:cNvSpPr txBox="1"/>
          <p:nvPr/>
        </p:nvSpPr>
        <p:spPr>
          <a:xfrm>
            <a:off x="4885807" y="5629427"/>
            <a:ext cx="5988011" cy="523220"/>
          </a:xfrm>
          <a:custGeom>
            <a:avLst/>
            <a:gdLst>
              <a:gd name="connsiteX0" fmla="*/ 0 w 5988011"/>
              <a:gd name="connsiteY0" fmla="*/ 0 h 523220"/>
              <a:gd name="connsiteX1" fmla="*/ 5988011 w 5988011"/>
              <a:gd name="connsiteY1" fmla="*/ 0 h 523220"/>
              <a:gd name="connsiteX2" fmla="*/ 5988011 w 5988011"/>
              <a:gd name="connsiteY2" fmla="*/ 523220 h 523220"/>
              <a:gd name="connsiteX3" fmla="*/ 0 w 5988011"/>
              <a:gd name="connsiteY3" fmla="*/ 523220 h 523220"/>
              <a:gd name="connsiteX4" fmla="*/ 0 w 5988011"/>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011" h="523220" fill="none" extrusionOk="0">
                <a:moveTo>
                  <a:pt x="0" y="0"/>
                </a:moveTo>
                <a:cubicBezTo>
                  <a:pt x="1236968" y="-14931"/>
                  <a:pt x="3649825" y="31643"/>
                  <a:pt x="5988011" y="0"/>
                </a:cubicBezTo>
                <a:cubicBezTo>
                  <a:pt x="5992576" y="249089"/>
                  <a:pt x="5950743" y="298021"/>
                  <a:pt x="5988011" y="523220"/>
                </a:cubicBezTo>
                <a:cubicBezTo>
                  <a:pt x="3135655" y="461166"/>
                  <a:pt x="2036018" y="469517"/>
                  <a:pt x="0" y="523220"/>
                </a:cubicBezTo>
                <a:cubicBezTo>
                  <a:pt x="-12499" y="408026"/>
                  <a:pt x="-37786" y="179486"/>
                  <a:pt x="0" y="0"/>
                </a:cubicBezTo>
                <a:close/>
              </a:path>
              <a:path w="5988011" h="523220" stroke="0" extrusionOk="0">
                <a:moveTo>
                  <a:pt x="0" y="0"/>
                </a:moveTo>
                <a:cubicBezTo>
                  <a:pt x="1198268" y="-5264"/>
                  <a:pt x="4753707" y="84467"/>
                  <a:pt x="5988011" y="0"/>
                </a:cubicBezTo>
                <a:cubicBezTo>
                  <a:pt x="5966669" y="231117"/>
                  <a:pt x="5959870" y="379045"/>
                  <a:pt x="5988011" y="523220"/>
                </a:cubicBezTo>
                <a:cubicBezTo>
                  <a:pt x="3028292" y="629540"/>
                  <a:pt x="2294687" y="515571"/>
                  <a:pt x="0" y="523220"/>
                </a:cubicBezTo>
                <a:cubicBezTo>
                  <a:pt x="-22394" y="286161"/>
                  <a:pt x="-6816" y="236644"/>
                  <a:pt x="0" y="0"/>
                </a:cubicBezTo>
                <a:close/>
              </a:path>
            </a:pathLst>
          </a:custGeom>
          <a:solidFill>
            <a:srgbClr val="CCCC00"/>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הַמִסְפָּר הָעוֹקֵב שֶל 16 הוּא _____.</a:t>
            </a:r>
          </a:p>
        </p:txBody>
      </p:sp>
      <p:sp>
        <p:nvSpPr>
          <p:cNvPr id="10" name="תשובה 3">
            <a:extLst>
              <a:ext uri="{FF2B5EF4-FFF2-40B4-BE49-F238E27FC236}">
                <a16:creationId xmlns:a16="http://schemas.microsoft.com/office/drawing/2014/main" id="{F3DE5B81-5B0D-BAF7-E265-1D543C5D5D0C}"/>
              </a:ext>
            </a:extLst>
          </p:cNvPr>
          <p:cNvSpPr txBox="1"/>
          <p:nvPr/>
        </p:nvSpPr>
        <p:spPr>
          <a:xfrm>
            <a:off x="5948067" y="5629427"/>
            <a:ext cx="550152" cy="523220"/>
          </a:xfrm>
          <a:prstGeom prst="rect">
            <a:avLst/>
          </a:prstGeom>
          <a:noFill/>
        </p:spPr>
        <p:txBody>
          <a:bodyPr wrap="none" rtlCol="1">
            <a:spAutoFit/>
          </a:bodyPr>
          <a:lstStyle/>
          <a:p>
            <a:r>
              <a:rPr lang="he-IL" sz="2800" dirty="0"/>
              <a:t>17</a:t>
            </a:r>
          </a:p>
        </p:txBody>
      </p:sp>
    </p:spTree>
    <p:extLst>
      <p:ext uri="{BB962C8B-B14F-4D97-AF65-F5344CB8AC3E}">
        <p14:creationId xmlns:p14="http://schemas.microsoft.com/office/powerpoint/2010/main" val="3442530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12" grpId="0" animBg="1"/>
      <p:bldP spid="3" grpId="0"/>
      <p:bldP spid="4" grpId="0" animBg="1"/>
      <p:bldP spid="6" grpId="0"/>
      <p:bldP spid="7" grpId="0" animBg="1"/>
      <p:bldP spid="9" grpId="0" animBg="1"/>
      <p:bldP spid="13" grpId="0" animBg="1"/>
      <p:bldP spid="8" grpId="0"/>
      <p:bldP spid="14" grpId="0" animBg="1"/>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בועת דיבור: אליפסה 27">
            <a:extLst>
              <a:ext uri="{FF2B5EF4-FFF2-40B4-BE49-F238E27FC236}">
                <a16:creationId xmlns:a16="http://schemas.microsoft.com/office/drawing/2014/main" id="{889DF0DD-EF89-73EE-7C52-D4D3DD30D59B}"/>
              </a:ext>
            </a:extLst>
          </p:cNvPr>
          <p:cNvSpPr/>
          <p:nvPr/>
        </p:nvSpPr>
        <p:spPr>
          <a:xfrm>
            <a:off x="-41750" y="506729"/>
            <a:ext cx="6383751" cy="2922271"/>
          </a:xfrm>
          <a:prstGeom prst="wedgeEllipseCallout">
            <a:avLst>
              <a:gd name="adj1" fmla="val -31987"/>
              <a:gd name="adj2" fmla="val 101389"/>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בְּכָל זוּג, הַמִסְפָּר הַיָרֹק קוֹדֵם לַמִסְפָּר הַשֵנִי.</a:t>
            </a:r>
          </a:p>
          <a:p>
            <a:r>
              <a:rPr lang="he-IL" sz="2800" b="1" dirty="0">
                <a:solidFill>
                  <a:schemeClr val="tx1"/>
                </a:solidFill>
              </a:rPr>
              <a:t>מִסְפָּר קוֹדֵם </a:t>
            </a:r>
            <a:r>
              <a:rPr lang="he-IL" sz="2800" dirty="0">
                <a:solidFill>
                  <a:schemeClr val="tx1"/>
                </a:solidFill>
              </a:rPr>
              <a:t>הוּא הַמִסְפָּר </a:t>
            </a:r>
          </a:p>
          <a:p>
            <a:r>
              <a:rPr lang="he-IL" sz="2800" b="1" dirty="0">
                <a:solidFill>
                  <a:schemeClr val="tx1"/>
                </a:solidFill>
              </a:rPr>
              <a:t>שֶקָטָן בְּ־1 </a:t>
            </a:r>
            <a:r>
              <a:rPr lang="he-IL" sz="2800" dirty="0">
                <a:solidFill>
                  <a:schemeClr val="tx1"/>
                </a:solidFill>
              </a:rPr>
              <a:t>מֵהַמִסְפָּר שֶבָּא אַחֲרָיו.</a:t>
            </a:r>
            <a:endParaRPr lang="he-IL" dirty="0"/>
          </a:p>
        </p:txBody>
      </p:sp>
      <p:pic>
        <p:nvPicPr>
          <p:cNvPr id="4" name="תמונה 3">
            <a:extLst>
              <a:ext uri="{FF2B5EF4-FFF2-40B4-BE49-F238E27FC236}">
                <a16:creationId xmlns:a16="http://schemas.microsoft.com/office/drawing/2014/main" id="{8868481F-3C6B-4F20-80DF-4F011AD8704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2995" y="4027408"/>
            <a:ext cx="1971664" cy="2764367"/>
          </a:xfrm>
          <a:prstGeom prst="rect">
            <a:avLst/>
          </a:prstGeom>
        </p:spPr>
      </p:pic>
      <p:sp>
        <p:nvSpPr>
          <p:cNvPr id="6" name="תיבת טקסט 5">
            <a:extLst>
              <a:ext uri="{FF2B5EF4-FFF2-40B4-BE49-F238E27FC236}">
                <a16:creationId xmlns:a16="http://schemas.microsoft.com/office/drawing/2014/main" id="{9234B2A6-28AA-4B8F-AE09-9B2246AB4EE1}"/>
              </a:ext>
            </a:extLst>
          </p:cNvPr>
          <p:cNvSpPr txBox="1"/>
          <p:nvPr/>
        </p:nvSpPr>
        <p:spPr>
          <a:xfrm>
            <a:off x="6264487" y="207523"/>
            <a:ext cx="5703806" cy="954107"/>
          </a:xfrm>
          <a:prstGeom prst="rect">
            <a:avLst/>
          </a:prstGeom>
          <a:noFill/>
        </p:spPr>
        <p:txBody>
          <a:bodyPr wrap="none" rtlCol="1">
            <a:spAutoFit/>
          </a:bodyPr>
          <a:lstStyle/>
          <a:p>
            <a:r>
              <a:rPr lang="he-IL" sz="2800" dirty="0"/>
              <a:t>לִפְנֵיכֶם זוּגוֹת מִסְפָּרִים.</a:t>
            </a:r>
          </a:p>
          <a:p>
            <a:r>
              <a:rPr lang="he-IL" sz="2800" dirty="0"/>
              <a:t>מָה אֶפְשָר לְהַגִיד עַל הַמִסְפָּר הַיָרֹק בְּכָל זוּג?</a:t>
            </a:r>
          </a:p>
        </p:txBody>
      </p:sp>
      <p:grpSp>
        <p:nvGrpSpPr>
          <p:cNvPr id="17" name="קבוצה 16">
            <a:extLst>
              <a:ext uri="{FF2B5EF4-FFF2-40B4-BE49-F238E27FC236}">
                <a16:creationId xmlns:a16="http://schemas.microsoft.com/office/drawing/2014/main" id="{15DAA1AB-5315-B16B-CCEF-3D4CECE42659}"/>
              </a:ext>
            </a:extLst>
          </p:cNvPr>
          <p:cNvGrpSpPr/>
          <p:nvPr/>
        </p:nvGrpSpPr>
        <p:grpSpPr>
          <a:xfrm>
            <a:off x="6037868" y="2861967"/>
            <a:ext cx="2612796" cy="954108"/>
            <a:chOff x="4784103" y="3073300"/>
            <a:chExt cx="2612796" cy="954108"/>
          </a:xfrm>
        </p:grpSpPr>
        <p:sp>
          <p:nvSpPr>
            <p:cNvPr id="12" name="מלבן: פינות מעוגלות 11">
              <a:extLst>
                <a:ext uri="{FF2B5EF4-FFF2-40B4-BE49-F238E27FC236}">
                  <a16:creationId xmlns:a16="http://schemas.microsoft.com/office/drawing/2014/main" id="{98D3EAA1-421E-A174-DCCA-F4AB9CE63020}"/>
                </a:ext>
              </a:extLst>
            </p:cNvPr>
            <p:cNvSpPr/>
            <p:nvPr/>
          </p:nvSpPr>
          <p:spPr>
            <a:xfrm>
              <a:off x="4784103" y="3073301"/>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accent6"/>
                  </a:solidFill>
                </a:rPr>
                <a:t>11</a:t>
              </a:r>
              <a:endParaRPr lang="he-IL" dirty="0">
                <a:solidFill>
                  <a:schemeClr val="accent6"/>
                </a:solidFill>
              </a:endParaRPr>
            </a:p>
          </p:txBody>
        </p:sp>
        <p:sp>
          <p:nvSpPr>
            <p:cNvPr id="16" name="מלבן: פינות מעוגלות 15">
              <a:extLst>
                <a:ext uri="{FF2B5EF4-FFF2-40B4-BE49-F238E27FC236}">
                  <a16:creationId xmlns:a16="http://schemas.microsoft.com/office/drawing/2014/main" id="{958F4291-538D-81B5-AB5F-352347E06253}"/>
                </a:ext>
              </a:extLst>
            </p:cNvPr>
            <p:cNvSpPr/>
            <p:nvPr/>
          </p:nvSpPr>
          <p:spPr>
            <a:xfrm>
              <a:off x="6133707" y="3073300"/>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rPr>
                <a:t>12</a:t>
              </a:r>
              <a:endParaRPr lang="he-IL" dirty="0">
                <a:solidFill>
                  <a:schemeClr val="tx1"/>
                </a:solidFill>
              </a:endParaRPr>
            </a:p>
          </p:txBody>
        </p:sp>
      </p:grpSp>
      <p:grpSp>
        <p:nvGrpSpPr>
          <p:cNvPr id="18" name="קבוצה 17">
            <a:extLst>
              <a:ext uri="{FF2B5EF4-FFF2-40B4-BE49-F238E27FC236}">
                <a16:creationId xmlns:a16="http://schemas.microsoft.com/office/drawing/2014/main" id="{CDD888D2-9C9F-7EC9-16E7-16F817AA64AF}"/>
              </a:ext>
            </a:extLst>
          </p:cNvPr>
          <p:cNvGrpSpPr/>
          <p:nvPr/>
        </p:nvGrpSpPr>
        <p:grpSpPr>
          <a:xfrm>
            <a:off x="9041875" y="1479139"/>
            <a:ext cx="2612796" cy="954108"/>
            <a:chOff x="4784103" y="3073300"/>
            <a:chExt cx="2612796" cy="954108"/>
          </a:xfrm>
        </p:grpSpPr>
        <p:sp>
          <p:nvSpPr>
            <p:cNvPr id="19" name="מלבן: פינות מעוגלות 18">
              <a:extLst>
                <a:ext uri="{FF2B5EF4-FFF2-40B4-BE49-F238E27FC236}">
                  <a16:creationId xmlns:a16="http://schemas.microsoft.com/office/drawing/2014/main" id="{9717404E-3B86-3987-6EBE-D80648E99AEC}"/>
                </a:ext>
              </a:extLst>
            </p:cNvPr>
            <p:cNvSpPr/>
            <p:nvPr/>
          </p:nvSpPr>
          <p:spPr>
            <a:xfrm>
              <a:off x="4784103" y="3073301"/>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accent6"/>
                  </a:solidFill>
                </a:rPr>
                <a:t>0</a:t>
              </a:r>
              <a:endParaRPr lang="he-IL" dirty="0">
                <a:solidFill>
                  <a:schemeClr val="accent6"/>
                </a:solidFill>
              </a:endParaRPr>
            </a:p>
          </p:txBody>
        </p:sp>
        <p:sp>
          <p:nvSpPr>
            <p:cNvPr id="20" name="מלבן: פינות מעוגלות 19">
              <a:extLst>
                <a:ext uri="{FF2B5EF4-FFF2-40B4-BE49-F238E27FC236}">
                  <a16:creationId xmlns:a16="http://schemas.microsoft.com/office/drawing/2014/main" id="{FEFF42A9-E4D8-B640-D7FA-691CF295B6F0}"/>
                </a:ext>
              </a:extLst>
            </p:cNvPr>
            <p:cNvSpPr/>
            <p:nvPr/>
          </p:nvSpPr>
          <p:spPr>
            <a:xfrm>
              <a:off x="6133707" y="3073300"/>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rPr>
                <a:t>1</a:t>
              </a:r>
              <a:endParaRPr lang="he-IL" dirty="0">
                <a:solidFill>
                  <a:schemeClr val="tx1"/>
                </a:solidFill>
              </a:endParaRPr>
            </a:p>
          </p:txBody>
        </p:sp>
      </p:grpSp>
      <p:grpSp>
        <p:nvGrpSpPr>
          <p:cNvPr id="21" name="קבוצה 20">
            <a:extLst>
              <a:ext uri="{FF2B5EF4-FFF2-40B4-BE49-F238E27FC236}">
                <a16:creationId xmlns:a16="http://schemas.microsoft.com/office/drawing/2014/main" id="{BD1C1195-E666-E262-66C4-BEBF5384B07F}"/>
              </a:ext>
            </a:extLst>
          </p:cNvPr>
          <p:cNvGrpSpPr/>
          <p:nvPr/>
        </p:nvGrpSpPr>
        <p:grpSpPr>
          <a:xfrm>
            <a:off x="6597439" y="5612244"/>
            <a:ext cx="2612796" cy="954108"/>
            <a:chOff x="4784103" y="3073300"/>
            <a:chExt cx="2612796" cy="954108"/>
          </a:xfrm>
        </p:grpSpPr>
        <p:sp>
          <p:nvSpPr>
            <p:cNvPr id="22" name="מלבן: פינות מעוגלות 21">
              <a:extLst>
                <a:ext uri="{FF2B5EF4-FFF2-40B4-BE49-F238E27FC236}">
                  <a16:creationId xmlns:a16="http://schemas.microsoft.com/office/drawing/2014/main" id="{F05BF1D7-13D9-02A4-E3F9-3FB045E97F09}"/>
                </a:ext>
              </a:extLst>
            </p:cNvPr>
            <p:cNvSpPr/>
            <p:nvPr/>
          </p:nvSpPr>
          <p:spPr>
            <a:xfrm>
              <a:off x="4784103" y="3073301"/>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accent6"/>
                  </a:solidFill>
                </a:rPr>
                <a:t>19</a:t>
              </a:r>
              <a:endParaRPr lang="he-IL" dirty="0">
                <a:solidFill>
                  <a:schemeClr val="accent6"/>
                </a:solidFill>
              </a:endParaRPr>
            </a:p>
          </p:txBody>
        </p:sp>
        <p:sp>
          <p:nvSpPr>
            <p:cNvPr id="23" name="מלבן: פינות מעוגלות 22">
              <a:extLst>
                <a:ext uri="{FF2B5EF4-FFF2-40B4-BE49-F238E27FC236}">
                  <a16:creationId xmlns:a16="http://schemas.microsoft.com/office/drawing/2014/main" id="{9E163563-A27E-7B9A-4DA8-BAC7830072DD}"/>
                </a:ext>
              </a:extLst>
            </p:cNvPr>
            <p:cNvSpPr/>
            <p:nvPr/>
          </p:nvSpPr>
          <p:spPr>
            <a:xfrm>
              <a:off x="6133707" y="3073300"/>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rPr>
                <a:t>20</a:t>
              </a:r>
              <a:endParaRPr lang="he-IL" dirty="0">
                <a:solidFill>
                  <a:schemeClr val="tx1"/>
                </a:solidFill>
              </a:endParaRPr>
            </a:p>
          </p:txBody>
        </p:sp>
      </p:grpSp>
      <p:grpSp>
        <p:nvGrpSpPr>
          <p:cNvPr id="24" name="קבוצה 23">
            <a:extLst>
              <a:ext uri="{FF2B5EF4-FFF2-40B4-BE49-F238E27FC236}">
                <a16:creationId xmlns:a16="http://schemas.microsoft.com/office/drawing/2014/main" id="{3022BFEB-0712-4201-6C37-0EA57D30299B}"/>
              </a:ext>
            </a:extLst>
          </p:cNvPr>
          <p:cNvGrpSpPr/>
          <p:nvPr/>
        </p:nvGrpSpPr>
        <p:grpSpPr>
          <a:xfrm>
            <a:off x="9210235" y="3989272"/>
            <a:ext cx="2612796" cy="954108"/>
            <a:chOff x="4784103" y="3073300"/>
            <a:chExt cx="2612796" cy="954108"/>
          </a:xfrm>
        </p:grpSpPr>
        <p:sp>
          <p:nvSpPr>
            <p:cNvPr id="25" name="מלבן: פינות מעוגלות 24">
              <a:extLst>
                <a:ext uri="{FF2B5EF4-FFF2-40B4-BE49-F238E27FC236}">
                  <a16:creationId xmlns:a16="http://schemas.microsoft.com/office/drawing/2014/main" id="{4535086F-AEBF-B82B-DAA4-209F8AA4C3D1}"/>
                </a:ext>
              </a:extLst>
            </p:cNvPr>
            <p:cNvSpPr/>
            <p:nvPr/>
          </p:nvSpPr>
          <p:spPr>
            <a:xfrm>
              <a:off x="4784103" y="3073301"/>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accent6"/>
                  </a:solidFill>
                </a:rPr>
                <a:t>6</a:t>
              </a:r>
              <a:endParaRPr lang="he-IL" dirty="0">
                <a:solidFill>
                  <a:schemeClr val="accent6"/>
                </a:solidFill>
              </a:endParaRPr>
            </a:p>
          </p:txBody>
        </p:sp>
        <p:sp>
          <p:nvSpPr>
            <p:cNvPr id="26" name="מלבן: פינות מעוגלות 25">
              <a:extLst>
                <a:ext uri="{FF2B5EF4-FFF2-40B4-BE49-F238E27FC236}">
                  <a16:creationId xmlns:a16="http://schemas.microsoft.com/office/drawing/2014/main" id="{AB890916-720D-EB7D-EB34-8BD5A49C5E7A}"/>
                </a:ext>
              </a:extLst>
            </p:cNvPr>
            <p:cNvSpPr/>
            <p:nvPr/>
          </p:nvSpPr>
          <p:spPr>
            <a:xfrm>
              <a:off x="6133707" y="3073300"/>
              <a:ext cx="1263192" cy="9541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rPr>
                <a:t>7</a:t>
              </a:r>
              <a:endParaRPr lang="he-IL" dirty="0">
                <a:solidFill>
                  <a:schemeClr val="tx1"/>
                </a:solidFill>
              </a:endParaRPr>
            </a:p>
          </p:txBody>
        </p:sp>
      </p:grpSp>
      <p:sp>
        <p:nvSpPr>
          <p:cNvPr id="27" name="לחצן חידה 2">
            <a:extLst>
              <a:ext uri="{FF2B5EF4-FFF2-40B4-BE49-F238E27FC236}">
                <a16:creationId xmlns:a16="http://schemas.microsoft.com/office/drawing/2014/main" id="{885F2341-1662-6250-1ACC-AA2C2057426E}"/>
              </a:ext>
            </a:extLst>
          </p:cNvPr>
          <p:cNvSpPr/>
          <p:nvPr/>
        </p:nvSpPr>
        <p:spPr>
          <a:xfrm>
            <a:off x="1793320" y="540959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Tree>
    <p:extLst>
      <p:ext uri="{BB962C8B-B14F-4D97-AF65-F5344CB8AC3E}">
        <p14:creationId xmlns:p14="http://schemas.microsoft.com/office/powerpoint/2010/main" val="4648603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childTnLst>
        </p:cTn>
      </p:par>
    </p:tnLst>
    <p:bldLst>
      <p:bldP spid="28" grpId="0" animBg="1"/>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31A8F32-C691-35E1-A6F4-C163E1B1DCF9}"/>
              </a:ext>
            </a:extLst>
          </p:cNvPr>
          <p:cNvSpPr/>
          <p:nvPr/>
        </p:nvSpPr>
        <p:spPr>
          <a:xfrm>
            <a:off x="103229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4" name="מלבן 3">
            <a:extLst>
              <a:ext uri="{FF2B5EF4-FFF2-40B4-BE49-F238E27FC236}">
                <a16:creationId xmlns:a16="http://schemas.microsoft.com/office/drawing/2014/main" id="{71B29964-BBE2-BD1D-F9A5-5FB4E6D5891A}"/>
              </a:ext>
            </a:extLst>
          </p:cNvPr>
          <p:cNvSpPr/>
          <p:nvPr/>
        </p:nvSpPr>
        <p:spPr>
          <a:xfrm>
            <a:off x="930951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9</a:t>
            </a:r>
            <a:endParaRPr lang="he-IL" sz="4000" dirty="0">
              <a:solidFill>
                <a:schemeClr val="tx1"/>
              </a:solidFill>
            </a:endParaRPr>
          </a:p>
        </p:txBody>
      </p:sp>
      <p:sp>
        <p:nvSpPr>
          <p:cNvPr id="5" name="מלבן 4">
            <a:extLst>
              <a:ext uri="{FF2B5EF4-FFF2-40B4-BE49-F238E27FC236}">
                <a16:creationId xmlns:a16="http://schemas.microsoft.com/office/drawing/2014/main" id="{8BB71CEF-1EE6-F36F-8EFB-ACF48DEC70FF}"/>
              </a:ext>
            </a:extLst>
          </p:cNvPr>
          <p:cNvSpPr/>
          <p:nvPr/>
        </p:nvSpPr>
        <p:spPr>
          <a:xfrm>
            <a:off x="829603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8</a:t>
            </a:r>
            <a:endParaRPr lang="he-IL" sz="4000" dirty="0">
              <a:solidFill>
                <a:schemeClr val="tx1"/>
              </a:solidFill>
            </a:endParaRPr>
          </a:p>
        </p:txBody>
      </p:sp>
      <p:sp>
        <p:nvSpPr>
          <p:cNvPr id="6" name="מלבן 5">
            <a:extLst>
              <a:ext uri="{FF2B5EF4-FFF2-40B4-BE49-F238E27FC236}">
                <a16:creationId xmlns:a16="http://schemas.microsoft.com/office/drawing/2014/main" id="{90E92687-68E5-6552-1CDE-4892B53B816E}"/>
              </a:ext>
            </a:extLst>
          </p:cNvPr>
          <p:cNvSpPr/>
          <p:nvPr/>
        </p:nvSpPr>
        <p:spPr>
          <a:xfrm>
            <a:off x="728256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7</a:t>
            </a:r>
            <a:endParaRPr lang="he-IL" sz="4000" dirty="0">
              <a:solidFill>
                <a:schemeClr val="tx1"/>
              </a:solidFill>
            </a:endParaRPr>
          </a:p>
        </p:txBody>
      </p:sp>
      <p:sp>
        <p:nvSpPr>
          <p:cNvPr id="7" name="מלבן 6">
            <a:extLst>
              <a:ext uri="{FF2B5EF4-FFF2-40B4-BE49-F238E27FC236}">
                <a16:creationId xmlns:a16="http://schemas.microsoft.com/office/drawing/2014/main" id="{F3D020E1-B81C-95DA-FB15-647344EC2C13}"/>
              </a:ext>
            </a:extLst>
          </p:cNvPr>
          <p:cNvSpPr/>
          <p:nvPr/>
        </p:nvSpPr>
        <p:spPr>
          <a:xfrm>
            <a:off x="626908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8" name="מלבן 7">
            <a:extLst>
              <a:ext uri="{FF2B5EF4-FFF2-40B4-BE49-F238E27FC236}">
                <a16:creationId xmlns:a16="http://schemas.microsoft.com/office/drawing/2014/main" id="{E9B1ECB5-3FA7-CBD3-52CB-79D921232AAA}"/>
              </a:ext>
            </a:extLst>
          </p:cNvPr>
          <p:cNvSpPr/>
          <p:nvPr/>
        </p:nvSpPr>
        <p:spPr>
          <a:xfrm>
            <a:off x="5255605"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9" name="מלבן 8">
            <a:extLst>
              <a:ext uri="{FF2B5EF4-FFF2-40B4-BE49-F238E27FC236}">
                <a16:creationId xmlns:a16="http://schemas.microsoft.com/office/drawing/2014/main" id="{9F7FF2A2-CB7F-2CAB-2F7F-B84389CBD7FE}"/>
              </a:ext>
            </a:extLst>
          </p:cNvPr>
          <p:cNvSpPr/>
          <p:nvPr/>
        </p:nvSpPr>
        <p:spPr>
          <a:xfrm>
            <a:off x="424212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4</a:t>
            </a:r>
            <a:endParaRPr lang="he-IL" sz="4000" dirty="0">
              <a:solidFill>
                <a:schemeClr val="tx1"/>
              </a:solidFill>
            </a:endParaRPr>
          </a:p>
        </p:txBody>
      </p:sp>
      <p:sp>
        <p:nvSpPr>
          <p:cNvPr id="10" name="מלבן 9">
            <a:extLst>
              <a:ext uri="{FF2B5EF4-FFF2-40B4-BE49-F238E27FC236}">
                <a16:creationId xmlns:a16="http://schemas.microsoft.com/office/drawing/2014/main" id="{E06EAED7-6428-DD46-F445-3D6AF10787DA}"/>
              </a:ext>
            </a:extLst>
          </p:cNvPr>
          <p:cNvSpPr/>
          <p:nvPr/>
        </p:nvSpPr>
        <p:spPr>
          <a:xfrm>
            <a:off x="221517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a:t>
            </a:r>
            <a:endParaRPr lang="he-IL" sz="4000" dirty="0">
              <a:solidFill>
                <a:schemeClr val="tx1"/>
              </a:solidFill>
            </a:endParaRPr>
          </a:p>
        </p:txBody>
      </p:sp>
      <p:sp>
        <p:nvSpPr>
          <p:cNvPr id="12" name="מלבן 11">
            <a:extLst>
              <a:ext uri="{FF2B5EF4-FFF2-40B4-BE49-F238E27FC236}">
                <a16:creationId xmlns:a16="http://schemas.microsoft.com/office/drawing/2014/main" id="{51A50EF9-5202-534A-4A7D-3F2C7D3B5584}"/>
              </a:ext>
            </a:extLst>
          </p:cNvPr>
          <p:cNvSpPr/>
          <p:nvPr/>
        </p:nvSpPr>
        <p:spPr>
          <a:xfrm>
            <a:off x="322864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13" name="מלבן 12">
            <a:extLst>
              <a:ext uri="{FF2B5EF4-FFF2-40B4-BE49-F238E27FC236}">
                <a16:creationId xmlns:a16="http://schemas.microsoft.com/office/drawing/2014/main" id="{EEB271CA-0783-078A-01CC-53AA23FFE64F}"/>
              </a:ext>
            </a:extLst>
          </p:cNvPr>
          <p:cNvSpPr/>
          <p:nvPr/>
        </p:nvSpPr>
        <p:spPr>
          <a:xfrm>
            <a:off x="12016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a:t>
            </a:r>
            <a:endParaRPr lang="he-IL" sz="4000" dirty="0">
              <a:solidFill>
                <a:schemeClr val="tx1"/>
              </a:solidFill>
            </a:endParaRPr>
          </a:p>
        </p:txBody>
      </p:sp>
      <p:sp>
        <p:nvSpPr>
          <p:cNvPr id="15" name="מלבן 14">
            <a:extLst>
              <a:ext uri="{FF2B5EF4-FFF2-40B4-BE49-F238E27FC236}">
                <a16:creationId xmlns:a16="http://schemas.microsoft.com/office/drawing/2014/main" id="{1C73A365-3A8D-41DE-A565-C17CAAB1AB63}"/>
              </a:ext>
            </a:extLst>
          </p:cNvPr>
          <p:cNvSpPr/>
          <p:nvPr/>
        </p:nvSpPr>
        <p:spPr>
          <a:xfrm>
            <a:off x="103229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20</a:t>
            </a:r>
            <a:endParaRPr lang="he-IL" sz="4000" dirty="0">
              <a:solidFill>
                <a:schemeClr val="tx1"/>
              </a:solidFill>
            </a:endParaRPr>
          </a:p>
        </p:txBody>
      </p:sp>
      <p:sp>
        <p:nvSpPr>
          <p:cNvPr id="16" name="מלבן 15">
            <a:extLst>
              <a:ext uri="{FF2B5EF4-FFF2-40B4-BE49-F238E27FC236}">
                <a16:creationId xmlns:a16="http://schemas.microsoft.com/office/drawing/2014/main" id="{455144D5-4236-55FD-047D-4B172B1B4AD6}"/>
              </a:ext>
            </a:extLst>
          </p:cNvPr>
          <p:cNvSpPr/>
          <p:nvPr/>
        </p:nvSpPr>
        <p:spPr>
          <a:xfrm>
            <a:off x="930951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19</a:t>
            </a:r>
            <a:endParaRPr lang="he-IL" sz="4000" dirty="0">
              <a:solidFill>
                <a:schemeClr val="tx1"/>
              </a:solidFill>
            </a:endParaRPr>
          </a:p>
        </p:txBody>
      </p:sp>
      <p:sp>
        <p:nvSpPr>
          <p:cNvPr id="17" name="מלבן 16">
            <a:extLst>
              <a:ext uri="{FF2B5EF4-FFF2-40B4-BE49-F238E27FC236}">
                <a16:creationId xmlns:a16="http://schemas.microsoft.com/office/drawing/2014/main" id="{50CDD83D-2BF4-CD8D-A3EC-AC075B0BB0D7}"/>
              </a:ext>
            </a:extLst>
          </p:cNvPr>
          <p:cNvSpPr/>
          <p:nvPr/>
        </p:nvSpPr>
        <p:spPr>
          <a:xfrm>
            <a:off x="829603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18</a:t>
            </a:r>
            <a:endParaRPr lang="he-IL" sz="4000" dirty="0">
              <a:solidFill>
                <a:schemeClr val="tx1"/>
              </a:solidFill>
            </a:endParaRPr>
          </a:p>
        </p:txBody>
      </p:sp>
      <p:sp>
        <p:nvSpPr>
          <p:cNvPr id="18" name="מלבן 17">
            <a:extLst>
              <a:ext uri="{FF2B5EF4-FFF2-40B4-BE49-F238E27FC236}">
                <a16:creationId xmlns:a16="http://schemas.microsoft.com/office/drawing/2014/main" id="{22CB8A9D-F3D6-98E8-D9C9-AE6542B00C0B}"/>
              </a:ext>
            </a:extLst>
          </p:cNvPr>
          <p:cNvSpPr/>
          <p:nvPr/>
        </p:nvSpPr>
        <p:spPr>
          <a:xfrm>
            <a:off x="728256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17</a:t>
            </a:r>
            <a:endParaRPr lang="he-IL" sz="4000" dirty="0">
              <a:solidFill>
                <a:schemeClr val="tx1"/>
              </a:solidFill>
            </a:endParaRPr>
          </a:p>
        </p:txBody>
      </p:sp>
      <p:sp>
        <p:nvSpPr>
          <p:cNvPr id="19" name="מלבן 18">
            <a:extLst>
              <a:ext uri="{FF2B5EF4-FFF2-40B4-BE49-F238E27FC236}">
                <a16:creationId xmlns:a16="http://schemas.microsoft.com/office/drawing/2014/main" id="{45B684EE-63D1-0499-B1CF-0D31F40DB0B7}"/>
              </a:ext>
            </a:extLst>
          </p:cNvPr>
          <p:cNvSpPr/>
          <p:nvPr/>
        </p:nvSpPr>
        <p:spPr>
          <a:xfrm>
            <a:off x="626908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16</a:t>
            </a:r>
            <a:endParaRPr lang="he-IL" sz="4000" dirty="0">
              <a:solidFill>
                <a:schemeClr val="tx1"/>
              </a:solidFill>
            </a:endParaRPr>
          </a:p>
        </p:txBody>
      </p:sp>
      <p:sp>
        <p:nvSpPr>
          <p:cNvPr id="20" name="מלבן 19">
            <a:extLst>
              <a:ext uri="{FF2B5EF4-FFF2-40B4-BE49-F238E27FC236}">
                <a16:creationId xmlns:a16="http://schemas.microsoft.com/office/drawing/2014/main" id="{4DFA5551-4F29-AEBC-D9FB-601310BBC09C}"/>
              </a:ext>
            </a:extLst>
          </p:cNvPr>
          <p:cNvSpPr/>
          <p:nvPr/>
        </p:nvSpPr>
        <p:spPr>
          <a:xfrm>
            <a:off x="5255605"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21" name="מלבן 20">
            <a:extLst>
              <a:ext uri="{FF2B5EF4-FFF2-40B4-BE49-F238E27FC236}">
                <a16:creationId xmlns:a16="http://schemas.microsoft.com/office/drawing/2014/main" id="{0E27F273-0FD0-2E93-A430-2C27F25B8381}"/>
              </a:ext>
            </a:extLst>
          </p:cNvPr>
          <p:cNvSpPr/>
          <p:nvPr/>
        </p:nvSpPr>
        <p:spPr>
          <a:xfrm>
            <a:off x="322864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13</a:t>
            </a:r>
            <a:endParaRPr lang="he-IL" sz="4000" dirty="0">
              <a:solidFill>
                <a:schemeClr val="tx1"/>
              </a:solidFill>
            </a:endParaRPr>
          </a:p>
        </p:txBody>
      </p:sp>
      <p:sp>
        <p:nvSpPr>
          <p:cNvPr id="22" name="מלבן 21">
            <a:extLst>
              <a:ext uri="{FF2B5EF4-FFF2-40B4-BE49-F238E27FC236}">
                <a16:creationId xmlns:a16="http://schemas.microsoft.com/office/drawing/2014/main" id="{3CD0EC1F-5C42-0776-6CD2-55611A96D9EC}"/>
              </a:ext>
            </a:extLst>
          </p:cNvPr>
          <p:cNvSpPr/>
          <p:nvPr/>
        </p:nvSpPr>
        <p:spPr>
          <a:xfrm>
            <a:off x="12016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11</a:t>
            </a:r>
            <a:endParaRPr lang="he-IL" sz="4000" dirty="0">
              <a:solidFill>
                <a:schemeClr val="tx1"/>
              </a:solidFill>
            </a:endParaRPr>
          </a:p>
        </p:txBody>
      </p:sp>
      <p:sp>
        <p:nvSpPr>
          <p:cNvPr id="23" name="מלבן 22">
            <a:extLst>
              <a:ext uri="{FF2B5EF4-FFF2-40B4-BE49-F238E27FC236}">
                <a16:creationId xmlns:a16="http://schemas.microsoft.com/office/drawing/2014/main" id="{F4272446-3FCD-5CC3-22DB-C03BC40E73AE}"/>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14</a:t>
            </a:r>
            <a:endParaRPr lang="he-IL" sz="4000" dirty="0">
              <a:solidFill>
                <a:schemeClr val="tx1"/>
              </a:solidFill>
            </a:endParaRPr>
          </a:p>
        </p:txBody>
      </p:sp>
      <p:sp>
        <p:nvSpPr>
          <p:cNvPr id="24" name="מלבן 23">
            <a:extLst>
              <a:ext uri="{FF2B5EF4-FFF2-40B4-BE49-F238E27FC236}">
                <a16:creationId xmlns:a16="http://schemas.microsoft.com/office/drawing/2014/main" id="{01CCB8D4-7FAC-5B5E-6D75-8C3D82DA651D}"/>
              </a:ext>
            </a:extLst>
          </p:cNvPr>
          <p:cNvSpPr/>
          <p:nvPr/>
        </p:nvSpPr>
        <p:spPr>
          <a:xfrm>
            <a:off x="221517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sp>
        <p:nvSpPr>
          <p:cNvPr id="25" name="לחצן חידה 1">
            <a:extLst>
              <a:ext uri="{FF2B5EF4-FFF2-40B4-BE49-F238E27FC236}">
                <a16:creationId xmlns:a16="http://schemas.microsoft.com/office/drawing/2014/main" id="{53592CD7-5449-FE5E-DD09-F06E1B4CC1CF}"/>
              </a:ext>
            </a:extLst>
          </p:cNvPr>
          <p:cNvSpPr/>
          <p:nvPr/>
        </p:nvSpPr>
        <p:spPr>
          <a:xfrm>
            <a:off x="8500584" y="541617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חִידָה 1.</a:t>
            </a:r>
            <a:endParaRPr lang="en-IL" sz="2800" dirty="0"/>
          </a:p>
        </p:txBody>
      </p:sp>
      <p:sp>
        <p:nvSpPr>
          <p:cNvPr id="26" name="תיבת טקסט 25">
            <a:extLst>
              <a:ext uri="{FF2B5EF4-FFF2-40B4-BE49-F238E27FC236}">
                <a16:creationId xmlns:a16="http://schemas.microsoft.com/office/drawing/2014/main" id="{F455E1FC-2368-9C32-580E-EBD67C3ECE5C}"/>
              </a:ext>
            </a:extLst>
          </p:cNvPr>
          <p:cNvSpPr txBox="1"/>
          <p:nvPr/>
        </p:nvSpPr>
        <p:spPr>
          <a:xfrm>
            <a:off x="6351011" y="198444"/>
            <a:ext cx="5559535" cy="1384995"/>
          </a:xfrm>
          <a:prstGeom prst="rect">
            <a:avLst/>
          </a:prstGeom>
          <a:noFill/>
        </p:spPr>
        <p:txBody>
          <a:bodyPr wrap="none" rtlCol="1">
            <a:spAutoFit/>
          </a:bodyPr>
          <a:lstStyle/>
          <a:p>
            <a:r>
              <a:rPr lang="he-IL" sz="2800" dirty="0"/>
              <a:t>לַחֲצוּ עַל הַלַחְצָן לְהַצָגַת חִידָה.</a:t>
            </a:r>
          </a:p>
          <a:p>
            <a:r>
              <a:rPr lang="he-IL" sz="2800" dirty="0"/>
              <a:t>פִּתְרוּ אֶת הַחִידָה. </a:t>
            </a:r>
          </a:p>
          <a:p>
            <a:r>
              <a:rPr lang="he-IL" sz="2800" dirty="0"/>
              <a:t>סַמְנוּ אֶת הַמִסְפָּר הַַמַתְאִים. הַאִם צְדַקְתֶם?</a:t>
            </a:r>
          </a:p>
        </p:txBody>
      </p:sp>
      <p:sp>
        <p:nvSpPr>
          <p:cNvPr id="27" name="חידה 1">
            <a:extLst>
              <a:ext uri="{FF2B5EF4-FFF2-40B4-BE49-F238E27FC236}">
                <a16:creationId xmlns:a16="http://schemas.microsoft.com/office/drawing/2014/main" id="{E6B8AC6B-8228-B6AD-FD43-353444F9D90E}"/>
              </a:ext>
            </a:extLst>
          </p:cNvPr>
          <p:cNvSpPr/>
          <p:nvPr/>
        </p:nvSpPr>
        <p:spPr>
          <a:xfrm>
            <a:off x="2451370" y="5245154"/>
            <a:ext cx="5202353" cy="844361"/>
          </a:xfrm>
          <a:custGeom>
            <a:avLst/>
            <a:gdLst>
              <a:gd name="connsiteX0" fmla="*/ 0 w 5202353"/>
              <a:gd name="connsiteY0" fmla="*/ 0 h 844361"/>
              <a:gd name="connsiteX1" fmla="*/ 578039 w 5202353"/>
              <a:gd name="connsiteY1" fmla="*/ 0 h 844361"/>
              <a:gd name="connsiteX2" fmla="*/ 1208102 w 5202353"/>
              <a:gd name="connsiteY2" fmla="*/ 0 h 844361"/>
              <a:gd name="connsiteX3" fmla="*/ 1786141 w 5202353"/>
              <a:gd name="connsiteY3" fmla="*/ 0 h 844361"/>
              <a:gd name="connsiteX4" fmla="*/ 2468227 w 5202353"/>
              <a:gd name="connsiteY4" fmla="*/ 0 h 844361"/>
              <a:gd name="connsiteX5" fmla="*/ 3150314 w 5202353"/>
              <a:gd name="connsiteY5" fmla="*/ 0 h 844361"/>
              <a:gd name="connsiteX6" fmla="*/ 3832400 w 5202353"/>
              <a:gd name="connsiteY6" fmla="*/ 0 h 844361"/>
              <a:gd name="connsiteX7" fmla="*/ 4358416 w 5202353"/>
              <a:gd name="connsiteY7" fmla="*/ 0 h 844361"/>
              <a:gd name="connsiteX8" fmla="*/ 5202353 w 5202353"/>
              <a:gd name="connsiteY8" fmla="*/ 0 h 844361"/>
              <a:gd name="connsiteX9" fmla="*/ 5202353 w 5202353"/>
              <a:gd name="connsiteY9" fmla="*/ 422181 h 844361"/>
              <a:gd name="connsiteX10" fmla="*/ 5202353 w 5202353"/>
              <a:gd name="connsiteY10" fmla="*/ 844361 h 844361"/>
              <a:gd name="connsiteX11" fmla="*/ 4520267 w 5202353"/>
              <a:gd name="connsiteY11" fmla="*/ 844361 h 844361"/>
              <a:gd name="connsiteX12" fmla="*/ 4046275 w 5202353"/>
              <a:gd name="connsiteY12" fmla="*/ 844361 h 844361"/>
              <a:gd name="connsiteX13" fmla="*/ 3520259 w 5202353"/>
              <a:gd name="connsiteY13" fmla="*/ 844361 h 844361"/>
              <a:gd name="connsiteX14" fmla="*/ 3046267 w 5202353"/>
              <a:gd name="connsiteY14" fmla="*/ 844361 h 844361"/>
              <a:gd name="connsiteX15" fmla="*/ 2624298 w 5202353"/>
              <a:gd name="connsiteY15" fmla="*/ 844361 h 844361"/>
              <a:gd name="connsiteX16" fmla="*/ 2098282 w 5202353"/>
              <a:gd name="connsiteY16" fmla="*/ 844361 h 844361"/>
              <a:gd name="connsiteX17" fmla="*/ 1572267 w 5202353"/>
              <a:gd name="connsiteY17" fmla="*/ 844361 h 844361"/>
              <a:gd name="connsiteX18" fmla="*/ 890180 w 5202353"/>
              <a:gd name="connsiteY18" fmla="*/ 844361 h 844361"/>
              <a:gd name="connsiteX19" fmla="*/ 0 w 5202353"/>
              <a:gd name="connsiteY19" fmla="*/ 844361 h 844361"/>
              <a:gd name="connsiteX20" fmla="*/ 0 w 5202353"/>
              <a:gd name="connsiteY20" fmla="*/ 439068 h 844361"/>
              <a:gd name="connsiteX21" fmla="*/ 0 w 5202353"/>
              <a:gd name="connsiteY21" fmla="*/ 0 h 84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2353" h="844361" fill="none" extrusionOk="0">
                <a:moveTo>
                  <a:pt x="0" y="0"/>
                </a:moveTo>
                <a:cubicBezTo>
                  <a:pt x="187749" y="-13769"/>
                  <a:pt x="352971" y="8756"/>
                  <a:pt x="578039" y="0"/>
                </a:cubicBezTo>
                <a:cubicBezTo>
                  <a:pt x="803107" y="-8756"/>
                  <a:pt x="1039453" y="63431"/>
                  <a:pt x="1208102" y="0"/>
                </a:cubicBezTo>
                <a:cubicBezTo>
                  <a:pt x="1376751" y="-63431"/>
                  <a:pt x="1515693" y="50875"/>
                  <a:pt x="1786141" y="0"/>
                </a:cubicBezTo>
                <a:cubicBezTo>
                  <a:pt x="2056589" y="-50875"/>
                  <a:pt x="2225337" y="33496"/>
                  <a:pt x="2468227" y="0"/>
                </a:cubicBezTo>
                <a:cubicBezTo>
                  <a:pt x="2711117" y="-33496"/>
                  <a:pt x="2862321" y="52787"/>
                  <a:pt x="3150314" y="0"/>
                </a:cubicBezTo>
                <a:cubicBezTo>
                  <a:pt x="3438307" y="-52787"/>
                  <a:pt x="3695797" y="60589"/>
                  <a:pt x="3832400" y="0"/>
                </a:cubicBezTo>
                <a:cubicBezTo>
                  <a:pt x="3969003" y="-60589"/>
                  <a:pt x="4170324" y="18079"/>
                  <a:pt x="4358416" y="0"/>
                </a:cubicBezTo>
                <a:cubicBezTo>
                  <a:pt x="4546508" y="-18079"/>
                  <a:pt x="4901451" y="76717"/>
                  <a:pt x="5202353" y="0"/>
                </a:cubicBezTo>
                <a:cubicBezTo>
                  <a:pt x="5229383" y="105496"/>
                  <a:pt x="5176368" y="255248"/>
                  <a:pt x="5202353" y="422181"/>
                </a:cubicBezTo>
                <a:cubicBezTo>
                  <a:pt x="5228338" y="589114"/>
                  <a:pt x="5184907" y="755689"/>
                  <a:pt x="5202353" y="844361"/>
                </a:cubicBezTo>
                <a:cubicBezTo>
                  <a:pt x="5015789" y="872363"/>
                  <a:pt x="4699112" y="838178"/>
                  <a:pt x="4520267" y="844361"/>
                </a:cubicBezTo>
                <a:cubicBezTo>
                  <a:pt x="4341422" y="850544"/>
                  <a:pt x="4231099" y="792348"/>
                  <a:pt x="4046275" y="844361"/>
                </a:cubicBezTo>
                <a:cubicBezTo>
                  <a:pt x="3861451" y="896374"/>
                  <a:pt x="3698961" y="787414"/>
                  <a:pt x="3520259" y="844361"/>
                </a:cubicBezTo>
                <a:cubicBezTo>
                  <a:pt x="3341557" y="901308"/>
                  <a:pt x="3233597" y="797882"/>
                  <a:pt x="3046267" y="844361"/>
                </a:cubicBezTo>
                <a:cubicBezTo>
                  <a:pt x="2858937" y="890840"/>
                  <a:pt x="2728493" y="827004"/>
                  <a:pt x="2624298" y="844361"/>
                </a:cubicBezTo>
                <a:cubicBezTo>
                  <a:pt x="2520103" y="861718"/>
                  <a:pt x="2243888" y="791731"/>
                  <a:pt x="2098282" y="844361"/>
                </a:cubicBezTo>
                <a:cubicBezTo>
                  <a:pt x="1952676" y="896991"/>
                  <a:pt x="1679473" y="809850"/>
                  <a:pt x="1572267" y="844361"/>
                </a:cubicBezTo>
                <a:cubicBezTo>
                  <a:pt x="1465061" y="878872"/>
                  <a:pt x="1201410" y="784165"/>
                  <a:pt x="890180" y="844361"/>
                </a:cubicBezTo>
                <a:cubicBezTo>
                  <a:pt x="578950" y="904557"/>
                  <a:pt x="344090" y="828756"/>
                  <a:pt x="0" y="844361"/>
                </a:cubicBezTo>
                <a:cubicBezTo>
                  <a:pt x="-36743" y="744842"/>
                  <a:pt x="13355" y="548800"/>
                  <a:pt x="0" y="439068"/>
                </a:cubicBezTo>
                <a:cubicBezTo>
                  <a:pt x="-13355" y="329336"/>
                  <a:pt x="6781" y="153953"/>
                  <a:pt x="0" y="0"/>
                </a:cubicBezTo>
                <a:close/>
              </a:path>
              <a:path w="5202353" h="844361" stroke="0" extrusionOk="0">
                <a:moveTo>
                  <a:pt x="0" y="0"/>
                </a:moveTo>
                <a:cubicBezTo>
                  <a:pt x="203581" y="-24275"/>
                  <a:pt x="481241" y="12845"/>
                  <a:pt x="682086" y="0"/>
                </a:cubicBezTo>
                <a:cubicBezTo>
                  <a:pt x="882931" y="-12845"/>
                  <a:pt x="1029917" y="14889"/>
                  <a:pt x="1364173" y="0"/>
                </a:cubicBezTo>
                <a:cubicBezTo>
                  <a:pt x="1698429" y="-14889"/>
                  <a:pt x="1782935" y="46273"/>
                  <a:pt x="1994235" y="0"/>
                </a:cubicBezTo>
                <a:cubicBezTo>
                  <a:pt x="2205535" y="-46273"/>
                  <a:pt x="2340424" y="44848"/>
                  <a:pt x="2572275" y="0"/>
                </a:cubicBezTo>
                <a:cubicBezTo>
                  <a:pt x="2804126" y="-44848"/>
                  <a:pt x="2847353" y="39613"/>
                  <a:pt x="3098290" y="0"/>
                </a:cubicBezTo>
                <a:cubicBezTo>
                  <a:pt x="3349227" y="-39613"/>
                  <a:pt x="3455353" y="49458"/>
                  <a:pt x="3624306" y="0"/>
                </a:cubicBezTo>
                <a:cubicBezTo>
                  <a:pt x="3793259" y="-49458"/>
                  <a:pt x="3945757" y="55202"/>
                  <a:pt x="4202345" y="0"/>
                </a:cubicBezTo>
                <a:cubicBezTo>
                  <a:pt x="4458933" y="-55202"/>
                  <a:pt x="4467058" y="48173"/>
                  <a:pt x="4676337" y="0"/>
                </a:cubicBezTo>
                <a:cubicBezTo>
                  <a:pt x="4885616" y="-48173"/>
                  <a:pt x="5036191" y="23950"/>
                  <a:pt x="5202353" y="0"/>
                </a:cubicBezTo>
                <a:cubicBezTo>
                  <a:pt x="5246470" y="141172"/>
                  <a:pt x="5175293" y="301937"/>
                  <a:pt x="5202353" y="422181"/>
                </a:cubicBezTo>
                <a:cubicBezTo>
                  <a:pt x="5229413" y="542425"/>
                  <a:pt x="5157861" y="688997"/>
                  <a:pt x="5202353" y="844361"/>
                </a:cubicBezTo>
                <a:cubicBezTo>
                  <a:pt x="4983001" y="848065"/>
                  <a:pt x="4876830" y="834854"/>
                  <a:pt x="4728361" y="844361"/>
                </a:cubicBezTo>
                <a:cubicBezTo>
                  <a:pt x="4579892" y="853868"/>
                  <a:pt x="4307746" y="836521"/>
                  <a:pt x="4202345" y="844361"/>
                </a:cubicBezTo>
                <a:cubicBezTo>
                  <a:pt x="4096944" y="852201"/>
                  <a:pt x="3979755" y="809895"/>
                  <a:pt x="3780377" y="844361"/>
                </a:cubicBezTo>
                <a:cubicBezTo>
                  <a:pt x="3580999" y="878827"/>
                  <a:pt x="3451543" y="795737"/>
                  <a:pt x="3306384" y="844361"/>
                </a:cubicBezTo>
                <a:cubicBezTo>
                  <a:pt x="3161225" y="892985"/>
                  <a:pt x="3060711" y="814541"/>
                  <a:pt x="2832392" y="844361"/>
                </a:cubicBezTo>
                <a:cubicBezTo>
                  <a:pt x="2604073" y="874181"/>
                  <a:pt x="2516086" y="801314"/>
                  <a:pt x="2358400" y="844361"/>
                </a:cubicBezTo>
                <a:cubicBezTo>
                  <a:pt x="2200714" y="887408"/>
                  <a:pt x="2117693" y="809818"/>
                  <a:pt x="1936431" y="844361"/>
                </a:cubicBezTo>
                <a:cubicBezTo>
                  <a:pt x="1755169" y="878904"/>
                  <a:pt x="1620535" y="830001"/>
                  <a:pt x="1306369" y="844361"/>
                </a:cubicBezTo>
                <a:cubicBezTo>
                  <a:pt x="992203" y="858721"/>
                  <a:pt x="995727" y="830134"/>
                  <a:pt x="780353" y="844361"/>
                </a:cubicBezTo>
                <a:cubicBezTo>
                  <a:pt x="564979" y="858588"/>
                  <a:pt x="387567" y="827666"/>
                  <a:pt x="0" y="844361"/>
                </a:cubicBezTo>
                <a:cubicBezTo>
                  <a:pt x="-13361" y="753849"/>
                  <a:pt x="20188" y="539639"/>
                  <a:pt x="0" y="430624"/>
                </a:cubicBezTo>
                <a:cubicBezTo>
                  <a:pt x="-20188" y="321609"/>
                  <a:pt x="1863" y="109007"/>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82485699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סַמְנוּ אֶת הַמִסְפָּר הָעוֹקֵב לַמִסְפָּר 4.</a:t>
            </a:r>
          </a:p>
        </p:txBody>
      </p:sp>
      <p:pic>
        <p:nvPicPr>
          <p:cNvPr id="29" name="נכון לחידה 1" descr="סימן ביקורת עם מילוי מלא">
            <a:extLst>
              <a:ext uri="{FF2B5EF4-FFF2-40B4-BE49-F238E27FC236}">
                <a16:creationId xmlns:a16="http://schemas.microsoft.com/office/drawing/2014/main" id="{CA90989A-0CC0-2F80-0ECF-A3DE04913F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58064" y="1583439"/>
            <a:ext cx="914400" cy="914400"/>
          </a:xfrm>
          <a:prstGeom prst="rect">
            <a:avLst/>
          </a:prstGeom>
        </p:spPr>
      </p:pic>
      <p:sp>
        <p:nvSpPr>
          <p:cNvPr id="30" name="לחצן חידה 2">
            <a:extLst>
              <a:ext uri="{FF2B5EF4-FFF2-40B4-BE49-F238E27FC236}">
                <a16:creationId xmlns:a16="http://schemas.microsoft.com/office/drawing/2014/main" id="{94CC4FDB-3E77-6E93-2968-ED068565C27F}"/>
              </a:ext>
            </a:extLst>
          </p:cNvPr>
          <p:cNvSpPr/>
          <p:nvPr/>
        </p:nvSpPr>
        <p:spPr>
          <a:xfrm>
            <a:off x="8500584" y="541617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F0066"/>
          </a:solidFill>
          <a:ln w="57150" cap="rnd">
            <a:solidFill>
              <a:srgbClr val="FF66FF"/>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חִידָה 2.</a:t>
            </a:r>
            <a:endParaRPr lang="en-IL" sz="2800" dirty="0"/>
          </a:p>
        </p:txBody>
      </p:sp>
      <p:sp>
        <p:nvSpPr>
          <p:cNvPr id="31" name="חידה2">
            <a:extLst>
              <a:ext uri="{FF2B5EF4-FFF2-40B4-BE49-F238E27FC236}">
                <a16:creationId xmlns:a16="http://schemas.microsoft.com/office/drawing/2014/main" id="{B8331908-D267-96C7-7068-3AF5334ABBA1}"/>
              </a:ext>
            </a:extLst>
          </p:cNvPr>
          <p:cNvSpPr/>
          <p:nvPr/>
        </p:nvSpPr>
        <p:spPr>
          <a:xfrm>
            <a:off x="2469314" y="5235231"/>
            <a:ext cx="5202353" cy="844361"/>
          </a:xfrm>
          <a:custGeom>
            <a:avLst/>
            <a:gdLst>
              <a:gd name="connsiteX0" fmla="*/ 0 w 5202353"/>
              <a:gd name="connsiteY0" fmla="*/ 0 h 844361"/>
              <a:gd name="connsiteX1" fmla="*/ 578039 w 5202353"/>
              <a:gd name="connsiteY1" fmla="*/ 0 h 844361"/>
              <a:gd name="connsiteX2" fmla="*/ 1208102 w 5202353"/>
              <a:gd name="connsiteY2" fmla="*/ 0 h 844361"/>
              <a:gd name="connsiteX3" fmla="*/ 1786141 w 5202353"/>
              <a:gd name="connsiteY3" fmla="*/ 0 h 844361"/>
              <a:gd name="connsiteX4" fmla="*/ 2468227 w 5202353"/>
              <a:gd name="connsiteY4" fmla="*/ 0 h 844361"/>
              <a:gd name="connsiteX5" fmla="*/ 3150314 w 5202353"/>
              <a:gd name="connsiteY5" fmla="*/ 0 h 844361"/>
              <a:gd name="connsiteX6" fmla="*/ 3832400 w 5202353"/>
              <a:gd name="connsiteY6" fmla="*/ 0 h 844361"/>
              <a:gd name="connsiteX7" fmla="*/ 4358416 w 5202353"/>
              <a:gd name="connsiteY7" fmla="*/ 0 h 844361"/>
              <a:gd name="connsiteX8" fmla="*/ 5202353 w 5202353"/>
              <a:gd name="connsiteY8" fmla="*/ 0 h 844361"/>
              <a:gd name="connsiteX9" fmla="*/ 5202353 w 5202353"/>
              <a:gd name="connsiteY9" fmla="*/ 422181 h 844361"/>
              <a:gd name="connsiteX10" fmla="*/ 5202353 w 5202353"/>
              <a:gd name="connsiteY10" fmla="*/ 844361 h 844361"/>
              <a:gd name="connsiteX11" fmla="*/ 4520267 w 5202353"/>
              <a:gd name="connsiteY11" fmla="*/ 844361 h 844361"/>
              <a:gd name="connsiteX12" fmla="*/ 4046275 w 5202353"/>
              <a:gd name="connsiteY12" fmla="*/ 844361 h 844361"/>
              <a:gd name="connsiteX13" fmla="*/ 3520259 w 5202353"/>
              <a:gd name="connsiteY13" fmla="*/ 844361 h 844361"/>
              <a:gd name="connsiteX14" fmla="*/ 3046267 w 5202353"/>
              <a:gd name="connsiteY14" fmla="*/ 844361 h 844361"/>
              <a:gd name="connsiteX15" fmla="*/ 2624298 w 5202353"/>
              <a:gd name="connsiteY15" fmla="*/ 844361 h 844361"/>
              <a:gd name="connsiteX16" fmla="*/ 2098282 w 5202353"/>
              <a:gd name="connsiteY16" fmla="*/ 844361 h 844361"/>
              <a:gd name="connsiteX17" fmla="*/ 1572267 w 5202353"/>
              <a:gd name="connsiteY17" fmla="*/ 844361 h 844361"/>
              <a:gd name="connsiteX18" fmla="*/ 890180 w 5202353"/>
              <a:gd name="connsiteY18" fmla="*/ 844361 h 844361"/>
              <a:gd name="connsiteX19" fmla="*/ 0 w 5202353"/>
              <a:gd name="connsiteY19" fmla="*/ 844361 h 844361"/>
              <a:gd name="connsiteX20" fmla="*/ 0 w 5202353"/>
              <a:gd name="connsiteY20" fmla="*/ 439068 h 844361"/>
              <a:gd name="connsiteX21" fmla="*/ 0 w 5202353"/>
              <a:gd name="connsiteY21" fmla="*/ 0 h 84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2353" h="844361" fill="none" extrusionOk="0">
                <a:moveTo>
                  <a:pt x="0" y="0"/>
                </a:moveTo>
                <a:cubicBezTo>
                  <a:pt x="187749" y="-13769"/>
                  <a:pt x="352971" y="8756"/>
                  <a:pt x="578039" y="0"/>
                </a:cubicBezTo>
                <a:cubicBezTo>
                  <a:pt x="803107" y="-8756"/>
                  <a:pt x="1039453" y="63431"/>
                  <a:pt x="1208102" y="0"/>
                </a:cubicBezTo>
                <a:cubicBezTo>
                  <a:pt x="1376751" y="-63431"/>
                  <a:pt x="1515693" y="50875"/>
                  <a:pt x="1786141" y="0"/>
                </a:cubicBezTo>
                <a:cubicBezTo>
                  <a:pt x="2056589" y="-50875"/>
                  <a:pt x="2225337" y="33496"/>
                  <a:pt x="2468227" y="0"/>
                </a:cubicBezTo>
                <a:cubicBezTo>
                  <a:pt x="2711117" y="-33496"/>
                  <a:pt x="2862321" y="52787"/>
                  <a:pt x="3150314" y="0"/>
                </a:cubicBezTo>
                <a:cubicBezTo>
                  <a:pt x="3438307" y="-52787"/>
                  <a:pt x="3695797" y="60589"/>
                  <a:pt x="3832400" y="0"/>
                </a:cubicBezTo>
                <a:cubicBezTo>
                  <a:pt x="3969003" y="-60589"/>
                  <a:pt x="4170324" y="18079"/>
                  <a:pt x="4358416" y="0"/>
                </a:cubicBezTo>
                <a:cubicBezTo>
                  <a:pt x="4546508" y="-18079"/>
                  <a:pt x="4901451" y="76717"/>
                  <a:pt x="5202353" y="0"/>
                </a:cubicBezTo>
                <a:cubicBezTo>
                  <a:pt x="5229383" y="105496"/>
                  <a:pt x="5176368" y="255248"/>
                  <a:pt x="5202353" y="422181"/>
                </a:cubicBezTo>
                <a:cubicBezTo>
                  <a:pt x="5228338" y="589114"/>
                  <a:pt x="5184907" y="755689"/>
                  <a:pt x="5202353" y="844361"/>
                </a:cubicBezTo>
                <a:cubicBezTo>
                  <a:pt x="5015789" y="872363"/>
                  <a:pt x="4699112" y="838178"/>
                  <a:pt x="4520267" y="844361"/>
                </a:cubicBezTo>
                <a:cubicBezTo>
                  <a:pt x="4341422" y="850544"/>
                  <a:pt x="4231099" y="792348"/>
                  <a:pt x="4046275" y="844361"/>
                </a:cubicBezTo>
                <a:cubicBezTo>
                  <a:pt x="3861451" y="896374"/>
                  <a:pt x="3698961" y="787414"/>
                  <a:pt x="3520259" y="844361"/>
                </a:cubicBezTo>
                <a:cubicBezTo>
                  <a:pt x="3341557" y="901308"/>
                  <a:pt x="3233597" y="797882"/>
                  <a:pt x="3046267" y="844361"/>
                </a:cubicBezTo>
                <a:cubicBezTo>
                  <a:pt x="2858937" y="890840"/>
                  <a:pt x="2728493" y="827004"/>
                  <a:pt x="2624298" y="844361"/>
                </a:cubicBezTo>
                <a:cubicBezTo>
                  <a:pt x="2520103" y="861718"/>
                  <a:pt x="2243888" y="791731"/>
                  <a:pt x="2098282" y="844361"/>
                </a:cubicBezTo>
                <a:cubicBezTo>
                  <a:pt x="1952676" y="896991"/>
                  <a:pt x="1679473" y="809850"/>
                  <a:pt x="1572267" y="844361"/>
                </a:cubicBezTo>
                <a:cubicBezTo>
                  <a:pt x="1465061" y="878872"/>
                  <a:pt x="1201410" y="784165"/>
                  <a:pt x="890180" y="844361"/>
                </a:cubicBezTo>
                <a:cubicBezTo>
                  <a:pt x="578950" y="904557"/>
                  <a:pt x="344090" y="828756"/>
                  <a:pt x="0" y="844361"/>
                </a:cubicBezTo>
                <a:cubicBezTo>
                  <a:pt x="-36743" y="744842"/>
                  <a:pt x="13355" y="548800"/>
                  <a:pt x="0" y="439068"/>
                </a:cubicBezTo>
                <a:cubicBezTo>
                  <a:pt x="-13355" y="329336"/>
                  <a:pt x="6781" y="153953"/>
                  <a:pt x="0" y="0"/>
                </a:cubicBezTo>
                <a:close/>
              </a:path>
              <a:path w="5202353" h="844361" stroke="0" extrusionOk="0">
                <a:moveTo>
                  <a:pt x="0" y="0"/>
                </a:moveTo>
                <a:cubicBezTo>
                  <a:pt x="203581" y="-24275"/>
                  <a:pt x="481241" y="12845"/>
                  <a:pt x="682086" y="0"/>
                </a:cubicBezTo>
                <a:cubicBezTo>
                  <a:pt x="882931" y="-12845"/>
                  <a:pt x="1029917" y="14889"/>
                  <a:pt x="1364173" y="0"/>
                </a:cubicBezTo>
                <a:cubicBezTo>
                  <a:pt x="1698429" y="-14889"/>
                  <a:pt x="1782935" y="46273"/>
                  <a:pt x="1994235" y="0"/>
                </a:cubicBezTo>
                <a:cubicBezTo>
                  <a:pt x="2205535" y="-46273"/>
                  <a:pt x="2340424" y="44848"/>
                  <a:pt x="2572275" y="0"/>
                </a:cubicBezTo>
                <a:cubicBezTo>
                  <a:pt x="2804126" y="-44848"/>
                  <a:pt x="2847353" y="39613"/>
                  <a:pt x="3098290" y="0"/>
                </a:cubicBezTo>
                <a:cubicBezTo>
                  <a:pt x="3349227" y="-39613"/>
                  <a:pt x="3455353" y="49458"/>
                  <a:pt x="3624306" y="0"/>
                </a:cubicBezTo>
                <a:cubicBezTo>
                  <a:pt x="3793259" y="-49458"/>
                  <a:pt x="3945757" y="55202"/>
                  <a:pt x="4202345" y="0"/>
                </a:cubicBezTo>
                <a:cubicBezTo>
                  <a:pt x="4458933" y="-55202"/>
                  <a:pt x="4467058" y="48173"/>
                  <a:pt x="4676337" y="0"/>
                </a:cubicBezTo>
                <a:cubicBezTo>
                  <a:pt x="4885616" y="-48173"/>
                  <a:pt x="5036191" y="23950"/>
                  <a:pt x="5202353" y="0"/>
                </a:cubicBezTo>
                <a:cubicBezTo>
                  <a:pt x="5246470" y="141172"/>
                  <a:pt x="5175293" y="301937"/>
                  <a:pt x="5202353" y="422181"/>
                </a:cubicBezTo>
                <a:cubicBezTo>
                  <a:pt x="5229413" y="542425"/>
                  <a:pt x="5157861" y="688997"/>
                  <a:pt x="5202353" y="844361"/>
                </a:cubicBezTo>
                <a:cubicBezTo>
                  <a:pt x="4983001" y="848065"/>
                  <a:pt x="4876830" y="834854"/>
                  <a:pt x="4728361" y="844361"/>
                </a:cubicBezTo>
                <a:cubicBezTo>
                  <a:pt x="4579892" y="853868"/>
                  <a:pt x="4307746" y="836521"/>
                  <a:pt x="4202345" y="844361"/>
                </a:cubicBezTo>
                <a:cubicBezTo>
                  <a:pt x="4096944" y="852201"/>
                  <a:pt x="3979755" y="809895"/>
                  <a:pt x="3780377" y="844361"/>
                </a:cubicBezTo>
                <a:cubicBezTo>
                  <a:pt x="3580999" y="878827"/>
                  <a:pt x="3451543" y="795737"/>
                  <a:pt x="3306384" y="844361"/>
                </a:cubicBezTo>
                <a:cubicBezTo>
                  <a:pt x="3161225" y="892985"/>
                  <a:pt x="3060711" y="814541"/>
                  <a:pt x="2832392" y="844361"/>
                </a:cubicBezTo>
                <a:cubicBezTo>
                  <a:pt x="2604073" y="874181"/>
                  <a:pt x="2516086" y="801314"/>
                  <a:pt x="2358400" y="844361"/>
                </a:cubicBezTo>
                <a:cubicBezTo>
                  <a:pt x="2200714" y="887408"/>
                  <a:pt x="2117693" y="809818"/>
                  <a:pt x="1936431" y="844361"/>
                </a:cubicBezTo>
                <a:cubicBezTo>
                  <a:pt x="1755169" y="878904"/>
                  <a:pt x="1620535" y="830001"/>
                  <a:pt x="1306369" y="844361"/>
                </a:cubicBezTo>
                <a:cubicBezTo>
                  <a:pt x="992203" y="858721"/>
                  <a:pt x="995727" y="830134"/>
                  <a:pt x="780353" y="844361"/>
                </a:cubicBezTo>
                <a:cubicBezTo>
                  <a:pt x="564979" y="858588"/>
                  <a:pt x="387567" y="827666"/>
                  <a:pt x="0" y="844361"/>
                </a:cubicBezTo>
                <a:cubicBezTo>
                  <a:pt x="-13361" y="753849"/>
                  <a:pt x="20188" y="539639"/>
                  <a:pt x="0" y="430624"/>
                </a:cubicBezTo>
                <a:cubicBezTo>
                  <a:pt x="-20188" y="321609"/>
                  <a:pt x="1863" y="109007"/>
                  <a:pt x="0" y="0"/>
                </a:cubicBezTo>
                <a:close/>
              </a:path>
            </a:pathLst>
          </a:custGeom>
          <a:solidFill>
            <a:srgbClr val="FFCCFF"/>
          </a:solidFill>
          <a:ln>
            <a:extLst>
              <a:ext uri="{C807C97D-BFC1-408E-A445-0C87EB9F89A2}">
                <ask:lineSketchStyleProps xmlns:ask="http://schemas.microsoft.com/office/drawing/2018/sketchyshapes" sd="182485699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סַמְנוּ אֶת הַמִסְפָּר הַקוֹדֵם לַמִסְפָּר 17.</a:t>
            </a:r>
          </a:p>
        </p:txBody>
      </p:sp>
      <p:sp>
        <p:nvSpPr>
          <p:cNvPr id="32" name="מלבן 31">
            <a:extLst>
              <a:ext uri="{FF2B5EF4-FFF2-40B4-BE49-F238E27FC236}">
                <a16:creationId xmlns:a16="http://schemas.microsoft.com/office/drawing/2014/main" id="{6E64A00A-5E7A-F046-A5D0-73C96C8B44EB}"/>
              </a:ext>
            </a:extLst>
          </p:cNvPr>
          <p:cNvSpPr/>
          <p:nvPr/>
        </p:nvSpPr>
        <p:spPr>
          <a:xfrm>
            <a:off x="103229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33" name="מלבן 32">
            <a:extLst>
              <a:ext uri="{FF2B5EF4-FFF2-40B4-BE49-F238E27FC236}">
                <a16:creationId xmlns:a16="http://schemas.microsoft.com/office/drawing/2014/main" id="{2A2CC51D-4B2C-56F0-DAD8-6392259653D9}"/>
              </a:ext>
            </a:extLst>
          </p:cNvPr>
          <p:cNvSpPr/>
          <p:nvPr/>
        </p:nvSpPr>
        <p:spPr>
          <a:xfrm>
            <a:off x="930951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9</a:t>
            </a:r>
            <a:endParaRPr lang="he-IL" sz="4000" dirty="0">
              <a:solidFill>
                <a:schemeClr val="tx1"/>
              </a:solidFill>
            </a:endParaRPr>
          </a:p>
        </p:txBody>
      </p:sp>
      <p:sp>
        <p:nvSpPr>
          <p:cNvPr id="34" name="מלבן 33">
            <a:extLst>
              <a:ext uri="{FF2B5EF4-FFF2-40B4-BE49-F238E27FC236}">
                <a16:creationId xmlns:a16="http://schemas.microsoft.com/office/drawing/2014/main" id="{8C9B1629-F8BC-57B0-ED6D-E625617DD6FF}"/>
              </a:ext>
            </a:extLst>
          </p:cNvPr>
          <p:cNvSpPr/>
          <p:nvPr/>
        </p:nvSpPr>
        <p:spPr>
          <a:xfrm>
            <a:off x="829603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8</a:t>
            </a:r>
            <a:endParaRPr lang="he-IL" sz="4000" dirty="0">
              <a:solidFill>
                <a:schemeClr val="tx1"/>
              </a:solidFill>
            </a:endParaRPr>
          </a:p>
        </p:txBody>
      </p:sp>
      <p:sp>
        <p:nvSpPr>
          <p:cNvPr id="35" name="מלבן 34">
            <a:extLst>
              <a:ext uri="{FF2B5EF4-FFF2-40B4-BE49-F238E27FC236}">
                <a16:creationId xmlns:a16="http://schemas.microsoft.com/office/drawing/2014/main" id="{6487C85D-427B-645B-BFC9-72E7119806AD}"/>
              </a:ext>
            </a:extLst>
          </p:cNvPr>
          <p:cNvSpPr/>
          <p:nvPr/>
        </p:nvSpPr>
        <p:spPr>
          <a:xfrm>
            <a:off x="728256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7</a:t>
            </a:r>
            <a:endParaRPr lang="he-IL" sz="4000" dirty="0">
              <a:solidFill>
                <a:schemeClr val="tx1"/>
              </a:solidFill>
            </a:endParaRPr>
          </a:p>
        </p:txBody>
      </p:sp>
      <p:sp>
        <p:nvSpPr>
          <p:cNvPr id="36" name="מלבן 35">
            <a:extLst>
              <a:ext uri="{FF2B5EF4-FFF2-40B4-BE49-F238E27FC236}">
                <a16:creationId xmlns:a16="http://schemas.microsoft.com/office/drawing/2014/main" id="{D3B0A2BD-0D41-4CA5-3F5C-DA5E8A5466DE}"/>
              </a:ext>
            </a:extLst>
          </p:cNvPr>
          <p:cNvSpPr/>
          <p:nvPr/>
        </p:nvSpPr>
        <p:spPr>
          <a:xfrm>
            <a:off x="626908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37" name="מלבן 36">
            <a:extLst>
              <a:ext uri="{FF2B5EF4-FFF2-40B4-BE49-F238E27FC236}">
                <a16:creationId xmlns:a16="http://schemas.microsoft.com/office/drawing/2014/main" id="{901C23A4-2980-6C62-876E-4103DAA59C03}"/>
              </a:ext>
            </a:extLst>
          </p:cNvPr>
          <p:cNvSpPr/>
          <p:nvPr/>
        </p:nvSpPr>
        <p:spPr>
          <a:xfrm>
            <a:off x="5255605"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38" name="מלבן 37">
            <a:extLst>
              <a:ext uri="{FF2B5EF4-FFF2-40B4-BE49-F238E27FC236}">
                <a16:creationId xmlns:a16="http://schemas.microsoft.com/office/drawing/2014/main" id="{9FD5B9A5-F18D-A6F0-BE05-E5320A199C4A}"/>
              </a:ext>
            </a:extLst>
          </p:cNvPr>
          <p:cNvSpPr/>
          <p:nvPr/>
        </p:nvSpPr>
        <p:spPr>
          <a:xfrm>
            <a:off x="424212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4</a:t>
            </a:r>
            <a:endParaRPr lang="he-IL" sz="4000" dirty="0">
              <a:solidFill>
                <a:schemeClr val="tx1"/>
              </a:solidFill>
            </a:endParaRPr>
          </a:p>
        </p:txBody>
      </p:sp>
      <p:sp>
        <p:nvSpPr>
          <p:cNvPr id="39" name="מלבן 38">
            <a:extLst>
              <a:ext uri="{FF2B5EF4-FFF2-40B4-BE49-F238E27FC236}">
                <a16:creationId xmlns:a16="http://schemas.microsoft.com/office/drawing/2014/main" id="{782D7ECC-28F4-4321-F2C9-7437CC132E37}"/>
              </a:ext>
            </a:extLst>
          </p:cNvPr>
          <p:cNvSpPr/>
          <p:nvPr/>
        </p:nvSpPr>
        <p:spPr>
          <a:xfrm>
            <a:off x="221517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a:t>
            </a:r>
            <a:endParaRPr lang="he-IL" sz="4000" dirty="0">
              <a:solidFill>
                <a:schemeClr val="tx1"/>
              </a:solidFill>
            </a:endParaRPr>
          </a:p>
        </p:txBody>
      </p:sp>
      <p:sp>
        <p:nvSpPr>
          <p:cNvPr id="40" name="מלבן 39">
            <a:extLst>
              <a:ext uri="{FF2B5EF4-FFF2-40B4-BE49-F238E27FC236}">
                <a16:creationId xmlns:a16="http://schemas.microsoft.com/office/drawing/2014/main" id="{0B7AF496-D96F-9BA9-6B71-FD39D65844A2}"/>
              </a:ext>
            </a:extLst>
          </p:cNvPr>
          <p:cNvSpPr/>
          <p:nvPr/>
        </p:nvSpPr>
        <p:spPr>
          <a:xfrm>
            <a:off x="322864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41" name="מלבן 40">
            <a:extLst>
              <a:ext uri="{FF2B5EF4-FFF2-40B4-BE49-F238E27FC236}">
                <a16:creationId xmlns:a16="http://schemas.microsoft.com/office/drawing/2014/main" id="{FB369F47-CBC3-FC21-8593-406C3806B1BA}"/>
              </a:ext>
            </a:extLst>
          </p:cNvPr>
          <p:cNvSpPr/>
          <p:nvPr/>
        </p:nvSpPr>
        <p:spPr>
          <a:xfrm>
            <a:off x="12016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a:t>
            </a:r>
            <a:endParaRPr lang="he-IL" sz="4000" dirty="0">
              <a:solidFill>
                <a:schemeClr val="tx1"/>
              </a:solidFill>
            </a:endParaRPr>
          </a:p>
        </p:txBody>
      </p:sp>
      <p:sp>
        <p:nvSpPr>
          <p:cNvPr id="42" name="מלבן 41">
            <a:extLst>
              <a:ext uri="{FF2B5EF4-FFF2-40B4-BE49-F238E27FC236}">
                <a16:creationId xmlns:a16="http://schemas.microsoft.com/office/drawing/2014/main" id="{7EE7974D-D264-8BBE-14EA-03E701EAA426}"/>
              </a:ext>
            </a:extLst>
          </p:cNvPr>
          <p:cNvSpPr/>
          <p:nvPr/>
        </p:nvSpPr>
        <p:spPr>
          <a:xfrm>
            <a:off x="103229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20</a:t>
            </a:r>
            <a:endParaRPr lang="he-IL" sz="4000" dirty="0">
              <a:solidFill>
                <a:schemeClr val="tx1"/>
              </a:solidFill>
            </a:endParaRPr>
          </a:p>
        </p:txBody>
      </p:sp>
      <p:sp>
        <p:nvSpPr>
          <p:cNvPr id="43" name="מלבן 42">
            <a:extLst>
              <a:ext uri="{FF2B5EF4-FFF2-40B4-BE49-F238E27FC236}">
                <a16:creationId xmlns:a16="http://schemas.microsoft.com/office/drawing/2014/main" id="{2F611B36-4472-1629-B041-1B9540D2F41F}"/>
              </a:ext>
            </a:extLst>
          </p:cNvPr>
          <p:cNvSpPr/>
          <p:nvPr/>
        </p:nvSpPr>
        <p:spPr>
          <a:xfrm>
            <a:off x="930951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19</a:t>
            </a:r>
            <a:endParaRPr lang="he-IL" sz="4000" dirty="0">
              <a:solidFill>
                <a:schemeClr val="tx1"/>
              </a:solidFill>
            </a:endParaRPr>
          </a:p>
        </p:txBody>
      </p:sp>
      <p:sp>
        <p:nvSpPr>
          <p:cNvPr id="44" name="מלבן 43">
            <a:extLst>
              <a:ext uri="{FF2B5EF4-FFF2-40B4-BE49-F238E27FC236}">
                <a16:creationId xmlns:a16="http://schemas.microsoft.com/office/drawing/2014/main" id="{ED0B9997-ED04-5D7A-0275-7032184BA8BA}"/>
              </a:ext>
            </a:extLst>
          </p:cNvPr>
          <p:cNvSpPr/>
          <p:nvPr/>
        </p:nvSpPr>
        <p:spPr>
          <a:xfrm>
            <a:off x="829603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18</a:t>
            </a:r>
            <a:endParaRPr lang="he-IL" sz="4000" dirty="0">
              <a:solidFill>
                <a:schemeClr val="tx1"/>
              </a:solidFill>
            </a:endParaRPr>
          </a:p>
        </p:txBody>
      </p:sp>
      <p:sp>
        <p:nvSpPr>
          <p:cNvPr id="45" name="מלבן 44">
            <a:extLst>
              <a:ext uri="{FF2B5EF4-FFF2-40B4-BE49-F238E27FC236}">
                <a16:creationId xmlns:a16="http://schemas.microsoft.com/office/drawing/2014/main" id="{EE7C8DF8-10E5-C472-26B8-648362EDB78A}"/>
              </a:ext>
            </a:extLst>
          </p:cNvPr>
          <p:cNvSpPr/>
          <p:nvPr/>
        </p:nvSpPr>
        <p:spPr>
          <a:xfrm>
            <a:off x="728256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17</a:t>
            </a:r>
            <a:endParaRPr lang="he-IL" sz="4000" dirty="0">
              <a:solidFill>
                <a:schemeClr val="tx1"/>
              </a:solidFill>
            </a:endParaRPr>
          </a:p>
        </p:txBody>
      </p:sp>
      <p:sp>
        <p:nvSpPr>
          <p:cNvPr id="46" name="מלבן 45">
            <a:extLst>
              <a:ext uri="{FF2B5EF4-FFF2-40B4-BE49-F238E27FC236}">
                <a16:creationId xmlns:a16="http://schemas.microsoft.com/office/drawing/2014/main" id="{B071FBD0-D36D-1A22-EDD7-F21D60A3581C}"/>
              </a:ext>
            </a:extLst>
          </p:cNvPr>
          <p:cNvSpPr/>
          <p:nvPr/>
        </p:nvSpPr>
        <p:spPr>
          <a:xfrm>
            <a:off x="626908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16</a:t>
            </a:r>
            <a:endParaRPr lang="he-IL" sz="4000" dirty="0">
              <a:solidFill>
                <a:schemeClr val="tx1"/>
              </a:solidFill>
            </a:endParaRPr>
          </a:p>
        </p:txBody>
      </p:sp>
      <p:sp>
        <p:nvSpPr>
          <p:cNvPr id="47" name="מלבן 46">
            <a:extLst>
              <a:ext uri="{FF2B5EF4-FFF2-40B4-BE49-F238E27FC236}">
                <a16:creationId xmlns:a16="http://schemas.microsoft.com/office/drawing/2014/main" id="{4A041AFC-32ED-4DB7-55FC-166C8E4266EC}"/>
              </a:ext>
            </a:extLst>
          </p:cNvPr>
          <p:cNvSpPr/>
          <p:nvPr/>
        </p:nvSpPr>
        <p:spPr>
          <a:xfrm>
            <a:off x="5255605"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48" name="מלבן 47">
            <a:extLst>
              <a:ext uri="{FF2B5EF4-FFF2-40B4-BE49-F238E27FC236}">
                <a16:creationId xmlns:a16="http://schemas.microsoft.com/office/drawing/2014/main" id="{82A28987-D494-B4C5-D6BF-AF85B1A51E6A}"/>
              </a:ext>
            </a:extLst>
          </p:cNvPr>
          <p:cNvSpPr/>
          <p:nvPr/>
        </p:nvSpPr>
        <p:spPr>
          <a:xfrm>
            <a:off x="322864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13</a:t>
            </a:r>
            <a:endParaRPr lang="he-IL" sz="4000" dirty="0">
              <a:solidFill>
                <a:schemeClr val="tx1"/>
              </a:solidFill>
            </a:endParaRPr>
          </a:p>
        </p:txBody>
      </p:sp>
      <p:sp>
        <p:nvSpPr>
          <p:cNvPr id="49" name="מלבן 48">
            <a:extLst>
              <a:ext uri="{FF2B5EF4-FFF2-40B4-BE49-F238E27FC236}">
                <a16:creationId xmlns:a16="http://schemas.microsoft.com/office/drawing/2014/main" id="{AFD5EACD-7737-E215-6923-4D1AC96E26AD}"/>
              </a:ext>
            </a:extLst>
          </p:cNvPr>
          <p:cNvSpPr/>
          <p:nvPr/>
        </p:nvSpPr>
        <p:spPr>
          <a:xfrm>
            <a:off x="12016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11</a:t>
            </a:r>
            <a:endParaRPr lang="he-IL" sz="4000" dirty="0">
              <a:solidFill>
                <a:schemeClr val="tx1"/>
              </a:solidFill>
            </a:endParaRPr>
          </a:p>
        </p:txBody>
      </p:sp>
      <p:sp>
        <p:nvSpPr>
          <p:cNvPr id="50" name="מלבן 49">
            <a:extLst>
              <a:ext uri="{FF2B5EF4-FFF2-40B4-BE49-F238E27FC236}">
                <a16:creationId xmlns:a16="http://schemas.microsoft.com/office/drawing/2014/main" id="{301DBFCC-3C46-C172-D9B5-6B8D481C40C9}"/>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14</a:t>
            </a:r>
            <a:endParaRPr lang="he-IL" sz="4000" dirty="0">
              <a:solidFill>
                <a:schemeClr val="tx1"/>
              </a:solidFill>
            </a:endParaRPr>
          </a:p>
        </p:txBody>
      </p:sp>
      <p:sp>
        <p:nvSpPr>
          <p:cNvPr id="51" name="מלבן 50">
            <a:extLst>
              <a:ext uri="{FF2B5EF4-FFF2-40B4-BE49-F238E27FC236}">
                <a16:creationId xmlns:a16="http://schemas.microsoft.com/office/drawing/2014/main" id="{A3397A59-D5A1-D5A9-0301-A824E8DE29E3}"/>
              </a:ext>
            </a:extLst>
          </p:cNvPr>
          <p:cNvSpPr/>
          <p:nvPr/>
        </p:nvSpPr>
        <p:spPr>
          <a:xfrm>
            <a:off x="221517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pic>
        <p:nvPicPr>
          <p:cNvPr id="52" name="נכון לחידה2" descr="סימן ביקורת עם מילוי מלא">
            <a:extLst>
              <a:ext uri="{FF2B5EF4-FFF2-40B4-BE49-F238E27FC236}">
                <a16:creationId xmlns:a16="http://schemas.microsoft.com/office/drawing/2014/main" id="{F8360E7B-7D50-2BAB-F00F-F3CCBB7210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02928" y="4440128"/>
            <a:ext cx="914400" cy="914400"/>
          </a:xfrm>
          <a:prstGeom prst="rect">
            <a:avLst/>
          </a:prstGeom>
        </p:spPr>
      </p:pic>
      <p:sp>
        <p:nvSpPr>
          <p:cNvPr id="2" name="לחצן חידה 3">
            <a:hlinkClick r:id="" action="ppaction://hlinkshowjump?jump=nextslide"/>
            <a:extLst>
              <a:ext uri="{FF2B5EF4-FFF2-40B4-BE49-F238E27FC236}">
                <a16:creationId xmlns:a16="http://schemas.microsoft.com/office/drawing/2014/main" id="{88FF847F-7391-4FC0-EBA0-1F65E8F55A73}"/>
              </a:ext>
            </a:extLst>
          </p:cNvPr>
          <p:cNvSpPr/>
          <p:nvPr/>
        </p:nvSpPr>
        <p:spPr>
          <a:xfrm>
            <a:off x="8500583" y="541617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20000"/>
              <a:lumOff val="80000"/>
            </a:schemeClr>
          </a:solidFill>
          <a:ln w="57150" cap="rnd">
            <a:solidFill>
              <a:schemeClr val="accent6"/>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חִידָה 3.</a:t>
            </a:r>
            <a:endParaRPr lang="en-IL" sz="2800" dirty="0">
              <a:solidFill>
                <a:schemeClr val="tx1"/>
              </a:solidFill>
            </a:endParaRPr>
          </a:p>
        </p:txBody>
      </p:sp>
    </p:spTree>
    <p:extLst>
      <p:ext uri="{BB962C8B-B14F-4D97-AF65-F5344CB8AC3E}">
        <p14:creationId xmlns:p14="http://schemas.microsoft.com/office/powerpoint/2010/main" val="178002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32" presetClass="emph" presetSubtype="0" fill="hold" grpId="0" nodeType="withEffect">
                                  <p:stCondLst>
                                    <p:cond delay="0"/>
                                  </p:stCondLst>
                                  <p:childTnLst>
                                    <p:animRot by="120000">
                                      <p:cBhvr>
                                        <p:cTn id="16" dur="100" fill="hold">
                                          <p:stCondLst>
                                            <p:cond delay="0"/>
                                          </p:stCondLst>
                                        </p:cTn>
                                        <p:tgtEl>
                                          <p:spTgt spid="13"/>
                                        </p:tgtEl>
                                        <p:attrNameLst>
                                          <p:attrName>r</p:attrName>
                                        </p:attrNameLst>
                                      </p:cBhvr>
                                    </p:animRot>
                                    <p:animRot by="-240000">
                                      <p:cBhvr>
                                        <p:cTn id="17" dur="200" fill="hold">
                                          <p:stCondLst>
                                            <p:cond delay="200"/>
                                          </p:stCondLst>
                                        </p:cTn>
                                        <p:tgtEl>
                                          <p:spTgt spid="13"/>
                                        </p:tgtEl>
                                        <p:attrNameLst>
                                          <p:attrName>r</p:attrName>
                                        </p:attrNameLst>
                                      </p:cBhvr>
                                    </p:animRot>
                                    <p:animRot by="240000">
                                      <p:cBhvr>
                                        <p:cTn id="18" dur="200" fill="hold">
                                          <p:stCondLst>
                                            <p:cond delay="400"/>
                                          </p:stCondLst>
                                        </p:cTn>
                                        <p:tgtEl>
                                          <p:spTgt spid="13"/>
                                        </p:tgtEl>
                                        <p:attrNameLst>
                                          <p:attrName>r</p:attrName>
                                        </p:attrNameLst>
                                      </p:cBhvr>
                                    </p:animRot>
                                    <p:animRot by="-240000">
                                      <p:cBhvr>
                                        <p:cTn id="19" dur="200" fill="hold">
                                          <p:stCondLst>
                                            <p:cond delay="600"/>
                                          </p:stCondLst>
                                        </p:cTn>
                                        <p:tgtEl>
                                          <p:spTgt spid="13"/>
                                        </p:tgtEl>
                                        <p:attrNameLst>
                                          <p:attrName>r</p:attrName>
                                        </p:attrNameLst>
                                      </p:cBhvr>
                                    </p:animRot>
                                    <p:animRot by="120000">
                                      <p:cBhvr>
                                        <p:cTn id="20"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32" presetClass="emph" presetSubtype="0" fill="hold" grpId="0" nodeType="withEffect">
                                  <p:stCondLst>
                                    <p:cond delay="0"/>
                                  </p:stCondLst>
                                  <p:childTnLst>
                                    <p:animRot by="120000">
                                      <p:cBhvr>
                                        <p:cTn id="25" dur="100" fill="hold">
                                          <p:stCondLst>
                                            <p:cond delay="0"/>
                                          </p:stCondLst>
                                        </p:cTn>
                                        <p:tgtEl>
                                          <p:spTgt spid="10"/>
                                        </p:tgtEl>
                                        <p:attrNameLst>
                                          <p:attrName>r</p:attrName>
                                        </p:attrNameLst>
                                      </p:cBhvr>
                                    </p:animRot>
                                    <p:animRot by="-240000">
                                      <p:cBhvr>
                                        <p:cTn id="26" dur="200" fill="hold">
                                          <p:stCondLst>
                                            <p:cond delay="200"/>
                                          </p:stCondLst>
                                        </p:cTn>
                                        <p:tgtEl>
                                          <p:spTgt spid="10"/>
                                        </p:tgtEl>
                                        <p:attrNameLst>
                                          <p:attrName>r</p:attrName>
                                        </p:attrNameLst>
                                      </p:cBhvr>
                                    </p:animRot>
                                    <p:animRot by="240000">
                                      <p:cBhvr>
                                        <p:cTn id="27" dur="200" fill="hold">
                                          <p:stCondLst>
                                            <p:cond delay="400"/>
                                          </p:stCondLst>
                                        </p:cTn>
                                        <p:tgtEl>
                                          <p:spTgt spid="10"/>
                                        </p:tgtEl>
                                        <p:attrNameLst>
                                          <p:attrName>r</p:attrName>
                                        </p:attrNameLst>
                                      </p:cBhvr>
                                    </p:animRot>
                                    <p:animRot by="-240000">
                                      <p:cBhvr>
                                        <p:cTn id="28" dur="200" fill="hold">
                                          <p:stCondLst>
                                            <p:cond delay="600"/>
                                          </p:stCondLst>
                                        </p:cTn>
                                        <p:tgtEl>
                                          <p:spTgt spid="10"/>
                                        </p:tgtEl>
                                        <p:attrNameLst>
                                          <p:attrName>r</p:attrName>
                                        </p:attrNameLst>
                                      </p:cBhvr>
                                    </p:animRot>
                                    <p:animRot by="120000">
                                      <p:cBhvr>
                                        <p:cTn id="29"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32" presetClass="emph" presetSubtype="0" fill="hold" grpId="0" nodeType="withEffect">
                                  <p:stCondLst>
                                    <p:cond delay="0"/>
                                  </p:stCondLst>
                                  <p:childTnLst>
                                    <p:animRot by="120000">
                                      <p:cBhvr>
                                        <p:cTn id="34" dur="100" fill="hold">
                                          <p:stCondLst>
                                            <p:cond delay="0"/>
                                          </p:stCondLst>
                                        </p:cTn>
                                        <p:tgtEl>
                                          <p:spTgt spid="12"/>
                                        </p:tgtEl>
                                        <p:attrNameLst>
                                          <p:attrName>r</p:attrName>
                                        </p:attrNameLst>
                                      </p:cBhvr>
                                    </p:animRot>
                                    <p:animRot by="-240000">
                                      <p:cBhvr>
                                        <p:cTn id="35" dur="200" fill="hold">
                                          <p:stCondLst>
                                            <p:cond delay="200"/>
                                          </p:stCondLst>
                                        </p:cTn>
                                        <p:tgtEl>
                                          <p:spTgt spid="12"/>
                                        </p:tgtEl>
                                        <p:attrNameLst>
                                          <p:attrName>r</p:attrName>
                                        </p:attrNameLst>
                                      </p:cBhvr>
                                    </p:animRot>
                                    <p:animRot by="240000">
                                      <p:cBhvr>
                                        <p:cTn id="36" dur="200" fill="hold">
                                          <p:stCondLst>
                                            <p:cond delay="400"/>
                                          </p:stCondLst>
                                        </p:cTn>
                                        <p:tgtEl>
                                          <p:spTgt spid="12"/>
                                        </p:tgtEl>
                                        <p:attrNameLst>
                                          <p:attrName>r</p:attrName>
                                        </p:attrNameLst>
                                      </p:cBhvr>
                                    </p:animRot>
                                    <p:animRot by="-240000">
                                      <p:cBhvr>
                                        <p:cTn id="37" dur="200" fill="hold">
                                          <p:stCondLst>
                                            <p:cond delay="600"/>
                                          </p:stCondLst>
                                        </p:cTn>
                                        <p:tgtEl>
                                          <p:spTgt spid="12"/>
                                        </p:tgtEl>
                                        <p:attrNameLst>
                                          <p:attrName>r</p:attrName>
                                        </p:attrNameLst>
                                      </p:cBhvr>
                                    </p:animRot>
                                    <p:animRot by="120000">
                                      <p:cBhvr>
                                        <p:cTn id="38"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seq concurrent="1" nextAc="seek">
              <p:cTn id="39" restart="whenNotActive" fill="hold" evtFilter="cancelBubble" nodeType="interactiveSeq">
                <p:stCondLst>
                  <p:cond evt="onClick" delay="0">
                    <p:tgtEl>
                      <p:spTgt spid="9"/>
                    </p:tgtEl>
                  </p:cond>
                </p:stCondLst>
                <p:endSync evt="end" delay="0">
                  <p:rtn val="all"/>
                </p:endSync>
                <p:childTnLst>
                  <p:par>
                    <p:cTn id="40" fill="hold">
                      <p:stCondLst>
                        <p:cond delay="0"/>
                      </p:stCondLst>
                      <p:childTnLst>
                        <p:par>
                          <p:cTn id="41" fill="hold">
                            <p:stCondLst>
                              <p:cond delay="0"/>
                            </p:stCondLst>
                            <p:childTnLst>
                              <p:par>
                                <p:cTn id="42" presetID="32" presetClass="emph" presetSubtype="0" fill="hold" grpId="0" nodeType="withEffect">
                                  <p:stCondLst>
                                    <p:cond delay="0"/>
                                  </p:stCondLst>
                                  <p:childTnLst>
                                    <p:animRot by="120000">
                                      <p:cBhvr>
                                        <p:cTn id="43" dur="100" fill="hold">
                                          <p:stCondLst>
                                            <p:cond delay="0"/>
                                          </p:stCondLst>
                                        </p:cTn>
                                        <p:tgtEl>
                                          <p:spTgt spid="9"/>
                                        </p:tgtEl>
                                        <p:attrNameLst>
                                          <p:attrName>r</p:attrName>
                                        </p:attrNameLst>
                                      </p:cBhvr>
                                    </p:animRot>
                                    <p:animRot by="-240000">
                                      <p:cBhvr>
                                        <p:cTn id="44" dur="200" fill="hold">
                                          <p:stCondLst>
                                            <p:cond delay="200"/>
                                          </p:stCondLst>
                                        </p:cTn>
                                        <p:tgtEl>
                                          <p:spTgt spid="9"/>
                                        </p:tgtEl>
                                        <p:attrNameLst>
                                          <p:attrName>r</p:attrName>
                                        </p:attrNameLst>
                                      </p:cBhvr>
                                    </p:animRot>
                                    <p:animRot by="240000">
                                      <p:cBhvr>
                                        <p:cTn id="45" dur="200" fill="hold">
                                          <p:stCondLst>
                                            <p:cond delay="400"/>
                                          </p:stCondLst>
                                        </p:cTn>
                                        <p:tgtEl>
                                          <p:spTgt spid="9"/>
                                        </p:tgtEl>
                                        <p:attrNameLst>
                                          <p:attrName>r</p:attrName>
                                        </p:attrNameLst>
                                      </p:cBhvr>
                                    </p:animRot>
                                    <p:animRot by="-240000">
                                      <p:cBhvr>
                                        <p:cTn id="46" dur="200" fill="hold">
                                          <p:stCondLst>
                                            <p:cond delay="600"/>
                                          </p:stCondLst>
                                        </p:cTn>
                                        <p:tgtEl>
                                          <p:spTgt spid="9"/>
                                        </p:tgtEl>
                                        <p:attrNameLst>
                                          <p:attrName>r</p:attrName>
                                        </p:attrNameLst>
                                      </p:cBhvr>
                                    </p:animRot>
                                    <p:animRot by="120000">
                                      <p:cBhvr>
                                        <p:cTn id="4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48" restart="whenNotActive" fill="hold" evtFilter="cancelBubble" nodeType="interactiveSeq">
                <p:stCondLst>
                  <p:cond evt="onClick" delay="0">
                    <p:tgtEl>
                      <p:spTgt spid="22"/>
                    </p:tgtEl>
                  </p:cond>
                </p:stCondLst>
                <p:endSync evt="end" delay="0">
                  <p:rtn val="all"/>
                </p:endSync>
                <p:childTnLst>
                  <p:par>
                    <p:cTn id="49" fill="hold">
                      <p:stCondLst>
                        <p:cond delay="0"/>
                      </p:stCondLst>
                      <p:childTnLst>
                        <p:par>
                          <p:cTn id="50" fill="hold">
                            <p:stCondLst>
                              <p:cond delay="0"/>
                            </p:stCondLst>
                            <p:childTnLst>
                              <p:par>
                                <p:cTn id="51" presetID="32" presetClass="emph" presetSubtype="0" fill="hold" grpId="0" nodeType="withEffect">
                                  <p:stCondLst>
                                    <p:cond delay="0"/>
                                  </p:stCondLst>
                                  <p:childTnLst>
                                    <p:animRot by="120000">
                                      <p:cBhvr>
                                        <p:cTn id="52" dur="100" fill="hold">
                                          <p:stCondLst>
                                            <p:cond delay="0"/>
                                          </p:stCondLst>
                                        </p:cTn>
                                        <p:tgtEl>
                                          <p:spTgt spid="22"/>
                                        </p:tgtEl>
                                        <p:attrNameLst>
                                          <p:attrName>r</p:attrName>
                                        </p:attrNameLst>
                                      </p:cBhvr>
                                    </p:animRot>
                                    <p:animRot by="-240000">
                                      <p:cBhvr>
                                        <p:cTn id="53" dur="200" fill="hold">
                                          <p:stCondLst>
                                            <p:cond delay="200"/>
                                          </p:stCondLst>
                                        </p:cTn>
                                        <p:tgtEl>
                                          <p:spTgt spid="22"/>
                                        </p:tgtEl>
                                        <p:attrNameLst>
                                          <p:attrName>r</p:attrName>
                                        </p:attrNameLst>
                                      </p:cBhvr>
                                    </p:animRot>
                                    <p:animRot by="240000">
                                      <p:cBhvr>
                                        <p:cTn id="54" dur="200" fill="hold">
                                          <p:stCondLst>
                                            <p:cond delay="400"/>
                                          </p:stCondLst>
                                        </p:cTn>
                                        <p:tgtEl>
                                          <p:spTgt spid="22"/>
                                        </p:tgtEl>
                                        <p:attrNameLst>
                                          <p:attrName>r</p:attrName>
                                        </p:attrNameLst>
                                      </p:cBhvr>
                                    </p:animRot>
                                    <p:animRot by="-240000">
                                      <p:cBhvr>
                                        <p:cTn id="55" dur="200" fill="hold">
                                          <p:stCondLst>
                                            <p:cond delay="600"/>
                                          </p:stCondLst>
                                        </p:cTn>
                                        <p:tgtEl>
                                          <p:spTgt spid="22"/>
                                        </p:tgtEl>
                                        <p:attrNameLst>
                                          <p:attrName>r</p:attrName>
                                        </p:attrNameLst>
                                      </p:cBhvr>
                                    </p:animRot>
                                    <p:animRot by="120000">
                                      <p:cBhvr>
                                        <p:cTn id="56" dur="200" fill="hold">
                                          <p:stCondLst>
                                            <p:cond delay="800"/>
                                          </p:stCondLst>
                                        </p:cTn>
                                        <p:tgtEl>
                                          <p:spTgt spid="22"/>
                                        </p:tgtEl>
                                        <p:attrNameLst>
                                          <p:attrName>r</p:attrName>
                                        </p:attrNameLst>
                                      </p:cBhvr>
                                    </p:animRot>
                                  </p:childTnLst>
                                </p:cTn>
                              </p:par>
                            </p:childTnLst>
                          </p:cTn>
                        </p:par>
                      </p:childTnLst>
                    </p:cTn>
                  </p:par>
                </p:childTnLst>
              </p:cTn>
              <p:nextCondLst>
                <p:cond evt="onClick" delay="0">
                  <p:tgtEl>
                    <p:spTgt spid="22"/>
                  </p:tgtEl>
                </p:cond>
              </p:nextCondLst>
            </p:seq>
            <p:seq concurrent="1" nextAc="seek">
              <p:cTn id="57" restart="whenNotActive" fill="hold" evtFilter="cancelBubble" nodeType="interactiveSeq">
                <p:stCondLst>
                  <p:cond evt="onClick" delay="0">
                    <p:tgtEl>
                      <p:spTgt spid="7"/>
                    </p:tgtEl>
                  </p:cond>
                </p:stCondLst>
                <p:endSync evt="end" delay="0">
                  <p:rtn val="all"/>
                </p:endSync>
                <p:childTnLst>
                  <p:par>
                    <p:cTn id="58" fill="hold">
                      <p:stCondLst>
                        <p:cond delay="0"/>
                      </p:stCondLst>
                      <p:childTnLst>
                        <p:par>
                          <p:cTn id="59" fill="hold">
                            <p:stCondLst>
                              <p:cond delay="0"/>
                            </p:stCondLst>
                            <p:childTnLst>
                              <p:par>
                                <p:cTn id="60" presetID="32" presetClass="emph" presetSubtype="0" fill="hold" grpId="0" nodeType="withEffect">
                                  <p:stCondLst>
                                    <p:cond delay="0"/>
                                  </p:stCondLst>
                                  <p:childTnLst>
                                    <p:animRot by="120000">
                                      <p:cBhvr>
                                        <p:cTn id="61" dur="100" fill="hold">
                                          <p:stCondLst>
                                            <p:cond delay="0"/>
                                          </p:stCondLst>
                                        </p:cTn>
                                        <p:tgtEl>
                                          <p:spTgt spid="7"/>
                                        </p:tgtEl>
                                        <p:attrNameLst>
                                          <p:attrName>r</p:attrName>
                                        </p:attrNameLst>
                                      </p:cBhvr>
                                    </p:animRot>
                                    <p:animRot by="-240000">
                                      <p:cBhvr>
                                        <p:cTn id="62" dur="200" fill="hold">
                                          <p:stCondLst>
                                            <p:cond delay="200"/>
                                          </p:stCondLst>
                                        </p:cTn>
                                        <p:tgtEl>
                                          <p:spTgt spid="7"/>
                                        </p:tgtEl>
                                        <p:attrNameLst>
                                          <p:attrName>r</p:attrName>
                                        </p:attrNameLst>
                                      </p:cBhvr>
                                    </p:animRot>
                                    <p:animRot by="240000">
                                      <p:cBhvr>
                                        <p:cTn id="63" dur="200" fill="hold">
                                          <p:stCondLst>
                                            <p:cond delay="400"/>
                                          </p:stCondLst>
                                        </p:cTn>
                                        <p:tgtEl>
                                          <p:spTgt spid="7"/>
                                        </p:tgtEl>
                                        <p:attrNameLst>
                                          <p:attrName>r</p:attrName>
                                        </p:attrNameLst>
                                      </p:cBhvr>
                                    </p:animRot>
                                    <p:animRot by="-240000">
                                      <p:cBhvr>
                                        <p:cTn id="64" dur="200" fill="hold">
                                          <p:stCondLst>
                                            <p:cond delay="600"/>
                                          </p:stCondLst>
                                        </p:cTn>
                                        <p:tgtEl>
                                          <p:spTgt spid="7"/>
                                        </p:tgtEl>
                                        <p:attrNameLst>
                                          <p:attrName>r</p:attrName>
                                        </p:attrNameLst>
                                      </p:cBhvr>
                                    </p:animRot>
                                    <p:animRot by="120000">
                                      <p:cBhvr>
                                        <p:cTn id="65" dur="200" fill="hold">
                                          <p:stCondLst>
                                            <p:cond delay="800"/>
                                          </p:stCondLst>
                                        </p:cTn>
                                        <p:tgtEl>
                                          <p:spTgt spid="7"/>
                                        </p:tgtEl>
                                        <p:attrNameLst>
                                          <p:attrName>r</p:attrName>
                                        </p:attrNameLst>
                                      </p:cBhvr>
                                    </p:animRot>
                                  </p:childTnLst>
                                </p:cTn>
                              </p:par>
                            </p:childTnLst>
                          </p:cTn>
                        </p:par>
                      </p:childTnLst>
                    </p:cTn>
                  </p:par>
                </p:childTnLst>
              </p:cTn>
              <p:nextCondLst>
                <p:cond evt="onClick" delay="0">
                  <p:tgtEl>
                    <p:spTgt spid="7"/>
                  </p:tgtEl>
                </p:cond>
              </p:nextCondLst>
            </p:seq>
            <p:seq concurrent="1" nextAc="seek">
              <p:cTn id="66" restart="whenNotActive" fill="hold" evtFilter="cancelBubble" nodeType="interactiveSeq">
                <p:stCondLst>
                  <p:cond evt="onClick" delay="0">
                    <p:tgtEl>
                      <p:spTgt spid="6"/>
                    </p:tgtEl>
                  </p:cond>
                </p:stCondLst>
                <p:endSync evt="end" delay="0">
                  <p:rtn val="all"/>
                </p:endSync>
                <p:childTnLst>
                  <p:par>
                    <p:cTn id="67" fill="hold">
                      <p:stCondLst>
                        <p:cond delay="0"/>
                      </p:stCondLst>
                      <p:childTnLst>
                        <p:par>
                          <p:cTn id="68" fill="hold">
                            <p:stCondLst>
                              <p:cond delay="0"/>
                            </p:stCondLst>
                            <p:childTnLst>
                              <p:par>
                                <p:cTn id="69" presetID="32" presetClass="emph" presetSubtype="0" fill="hold" grpId="0" nodeType="withEffect">
                                  <p:stCondLst>
                                    <p:cond delay="0"/>
                                  </p:stCondLst>
                                  <p:childTnLst>
                                    <p:animRot by="120000">
                                      <p:cBhvr>
                                        <p:cTn id="70" dur="100" fill="hold">
                                          <p:stCondLst>
                                            <p:cond delay="0"/>
                                          </p:stCondLst>
                                        </p:cTn>
                                        <p:tgtEl>
                                          <p:spTgt spid="6"/>
                                        </p:tgtEl>
                                        <p:attrNameLst>
                                          <p:attrName>r</p:attrName>
                                        </p:attrNameLst>
                                      </p:cBhvr>
                                    </p:animRot>
                                    <p:animRot by="-240000">
                                      <p:cBhvr>
                                        <p:cTn id="71" dur="200" fill="hold">
                                          <p:stCondLst>
                                            <p:cond delay="200"/>
                                          </p:stCondLst>
                                        </p:cTn>
                                        <p:tgtEl>
                                          <p:spTgt spid="6"/>
                                        </p:tgtEl>
                                        <p:attrNameLst>
                                          <p:attrName>r</p:attrName>
                                        </p:attrNameLst>
                                      </p:cBhvr>
                                    </p:animRot>
                                    <p:animRot by="240000">
                                      <p:cBhvr>
                                        <p:cTn id="72" dur="200" fill="hold">
                                          <p:stCondLst>
                                            <p:cond delay="400"/>
                                          </p:stCondLst>
                                        </p:cTn>
                                        <p:tgtEl>
                                          <p:spTgt spid="6"/>
                                        </p:tgtEl>
                                        <p:attrNameLst>
                                          <p:attrName>r</p:attrName>
                                        </p:attrNameLst>
                                      </p:cBhvr>
                                    </p:animRot>
                                    <p:animRot by="-240000">
                                      <p:cBhvr>
                                        <p:cTn id="73" dur="200" fill="hold">
                                          <p:stCondLst>
                                            <p:cond delay="600"/>
                                          </p:stCondLst>
                                        </p:cTn>
                                        <p:tgtEl>
                                          <p:spTgt spid="6"/>
                                        </p:tgtEl>
                                        <p:attrNameLst>
                                          <p:attrName>r</p:attrName>
                                        </p:attrNameLst>
                                      </p:cBhvr>
                                    </p:animRot>
                                    <p:animRot by="120000">
                                      <p:cBhvr>
                                        <p:cTn id="74"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75" restart="whenNotActive" fill="hold" evtFilter="cancelBubble" nodeType="interactiveSeq">
                <p:stCondLst>
                  <p:cond evt="onClick" delay="0">
                    <p:tgtEl>
                      <p:spTgt spid="5"/>
                    </p:tgtEl>
                  </p:cond>
                </p:stCondLst>
                <p:endSync evt="end" delay="0">
                  <p:rtn val="all"/>
                </p:endSync>
                <p:childTnLst>
                  <p:par>
                    <p:cTn id="76" fill="hold">
                      <p:stCondLst>
                        <p:cond delay="0"/>
                      </p:stCondLst>
                      <p:childTnLst>
                        <p:par>
                          <p:cTn id="77" fill="hold">
                            <p:stCondLst>
                              <p:cond delay="0"/>
                            </p:stCondLst>
                            <p:childTnLst>
                              <p:par>
                                <p:cTn id="78" presetID="32" presetClass="emph" presetSubtype="0" fill="hold" grpId="0" nodeType="withEffect">
                                  <p:stCondLst>
                                    <p:cond delay="0"/>
                                  </p:stCondLst>
                                  <p:childTnLst>
                                    <p:animRot by="120000">
                                      <p:cBhvr>
                                        <p:cTn id="79" dur="100" fill="hold">
                                          <p:stCondLst>
                                            <p:cond delay="0"/>
                                          </p:stCondLst>
                                        </p:cTn>
                                        <p:tgtEl>
                                          <p:spTgt spid="5"/>
                                        </p:tgtEl>
                                        <p:attrNameLst>
                                          <p:attrName>r</p:attrName>
                                        </p:attrNameLst>
                                      </p:cBhvr>
                                    </p:animRot>
                                    <p:animRot by="-240000">
                                      <p:cBhvr>
                                        <p:cTn id="80" dur="200" fill="hold">
                                          <p:stCondLst>
                                            <p:cond delay="200"/>
                                          </p:stCondLst>
                                        </p:cTn>
                                        <p:tgtEl>
                                          <p:spTgt spid="5"/>
                                        </p:tgtEl>
                                        <p:attrNameLst>
                                          <p:attrName>r</p:attrName>
                                        </p:attrNameLst>
                                      </p:cBhvr>
                                    </p:animRot>
                                    <p:animRot by="240000">
                                      <p:cBhvr>
                                        <p:cTn id="81" dur="200" fill="hold">
                                          <p:stCondLst>
                                            <p:cond delay="400"/>
                                          </p:stCondLst>
                                        </p:cTn>
                                        <p:tgtEl>
                                          <p:spTgt spid="5"/>
                                        </p:tgtEl>
                                        <p:attrNameLst>
                                          <p:attrName>r</p:attrName>
                                        </p:attrNameLst>
                                      </p:cBhvr>
                                    </p:animRot>
                                    <p:animRot by="-240000">
                                      <p:cBhvr>
                                        <p:cTn id="82" dur="200" fill="hold">
                                          <p:stCondLst>
                                            <p:cond delay="600"/>
                                          </p:stCondLst>
                                        </p:cTn>
                                        <p:tgtEl>
                                          <p:spTgt spid="5"/>
                                        </p:tgtEl>
                                        <p:attrNameLst>
                                          <p:attrName>r</p:attrName>
                                        </p:attrNameLst>
                                      </p:cBhvr>
                                    </p:animRot>
                                    <p:animRot by="120000">
                                      <p:cBhvr>
                                        <p:cTn id="83"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84" restart="whenNotActive" fill="hold" evtFilter="cancelBubble" nodeType="interactiveSeq">
                <p:stCondLst>
                  <p:cond evt="onClick" delay="0">
                    <p:tgtEl>
                      <p:spTgt spid="4"/>
                    </p:tgtEl>
                  </p:cond>
                </p:stCondLst>
                <p:endSync evt="end" delay="0">
                  <p:rtn val="all"/>
                </p:endSync>
                <p:childTnLst>
                  <p:par>
                    <p:cTn id="85" fill="hold">
                      <p:stCondLst>
                        <p:cond delay="0"/>
                      </p:stCondLst>
                      <p:childTnLst>
                        <p:par>
                          <p:cTn id="86" fill="hold">
                            <p:stCondLst>
                              <p:cond delay="0"/>
                            </p:stCondLst>
                            <p:childTnLst>
                              <p:par>
                                <p:cTn id="87" presetID="32" presetClass="emph" presetSubtype="0" fill="hold" grpId="0" nodeType="withEffect">
                                  <p:stCondLst>
                                    <p:cond delay="0"/>
                                  </p:stCondLst>
                                  <p:childTnLst>
                                    <p:animRot by="120000">
                                      <p:cBhvr>
                                        <p:cTn id="88" dur="100" fill="hold">
                                          <p:stCondLst>
                                            <p:cond delay="0"/>
                                          </p:stCondLst>
                                        </p:cTn>
                                        <p:tgtEl>
                                          <p:spTgt spid="4"/>
                                        </p:tgtEl>
                                        <p:attrNameLst>
                                          <p:attrName>r</p:attrName>
                                        </p:attrNameLst>
                                      </p:cBhvr>
                                    </p:animRot>
                                    <p:animRot by="-240000">
                                      <p:cBhvr>
                                        <p:cTn id="89" dur="200" fill="hold">
                                          <p:stCondLst>
                                            <p:cond delay="200"/>
                                          </p:stCondLst>
                                        </p:cTn>
                                        <p:tgtEl>
                                          <p:spTgt spid="4"/>
                                        </p:tgtEl>
                                        <p:attrNameLst>
                                          <p:attrName>r</p:attrName>
                                        </p:attrNameLst>
                                      </p:cBhvr>
                                    </p:animRot>
                                    <p:animRot by="240000">
                                      <p:cBhvr>
                                        <p:cTn id="90" dur="200" fill="hold">
                                          <p:stCondLst>
                                            <p:cond delay="400"/>
                                          </p:stCondLst>
                                        </p:cTn>
                                        <p:tgtEl>
                                          <p:spTgt spid="4"/>
                                        </p:tgtEl>
                                        <p:attrNameLst>
                                          <p:attrName>r</p:attrName>
                                        </p:attrNameLst>
                                      </p:cBhvr>
                                    </p:animRot>
                                    <p:animRot by="-240000">
                                      <p:cBhvr>
                                        <p:cTn id="91" dur="200" fill="hold">
                                          <p:stCondLst>
                                            <p:cond delay="600"/>
                                          </p:stCondLst>
                                        </p:cTn>
                                        <p:tgtEl>
                                          <p:spTgt spid="4"/>
                                        </p:tgtEl>
                                        <p:attrNameLst>
                                          <p:attrName>r</p:attrName>
                                        </p:attrNameLst>
                                      </p:cBhvr>
                                    </p:animRot>
                                    <p:animRot by="120000">
                                      <p:cBhvr>
                                        <p:cTn id="92"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93" restart="whenNotActive" fill="hold" evtFilter="cancelBubble" nodeType="interactiveSeq">
                <p:stCondLst>
                  <p:cond evt="onClick" delay="0">
                    <p:tgtEl>
                      <p:spTgt spid="3"/>
                    </p:tgtEl>
                  </p:cond>
                </p:stCondLst>
                <p:endSync evt="end" delay="0">
                  <p:rtn val="all"/>
                </p:endSync>
                <p:childTnLst>
                  <p:par>
                    <p:cTn id="94" fill="hold">
                      <p:stCondLst>
                        <p:cond delay="0"/>
                      </p:stCondLst>
                      <p:childTnLst>
                        <p:par>
                          <p:cTn id="95" fill="hold">
                            <p:stCondLst>
                              <p:cond delay="0"/>
                            </p:stCondLst>
                            <p:childTnLst>
                              <p:par>
                                <p:cTn id="96" presetID="32" presetClass="emph" presetSubtype="0" fill="hold" grpId="0" nodeType="withEffect">
                                  <p:stCondLst>
                                    <p:cond delay="0"/>
                                  </p:stCondLst>
                                  <p:childTnLst>
                                    <p:animRot by="120000">
                                      <p:cBhvr>
                                        <p:cTn id="97" dur="100" fill="hold">
                                          <p:stCondLst>
                                            <p:cond delay="0"/>
                                          </p:stCondLst>
                                        </p:cTn>
                                        <p:tgtEl>
                                          <p:spTgt spid="3"/>
                                        </p:tgtEl>
                                        <p:attrNameLst>
                                          <p:attrName>r</p:attrName>
                                        </p:attrNameLst>
                                      </p:cBhvr>
                                    </p:animRot>
                                    <p:animRot by="-240000">
                                      <p:cBhvr>
                                        <p:cTn id="98" dur="200" fill="hold">
                                          <p:stCondLst>
                                            <p:cond delay="200"/>
                                          </p:stCondLst>
                                        </p:cTn>
                                        <p:tgtEl>
                                          <p:spTgt spid="3"/>
                                        </p:tgtEl>
                                        <p:attrNameLst>
                                          <p:attrName>r</p:attrName>
                                        </p:attrNameLst>
                                      </p:cBhvr>
                                    </p:animRot>
                                    <p:animRot by="240000">
                                      <p:cBhvr>
                                        <p:cTn id="99" dur="200" fill="hold">
                                          <p:stCondLst>
                                            <p:cond delay="400"/>
                                          </p:stCondLst>
                                        </p:cTn>
                                        <p:tgtEl>
                                          <p:spTgt spid="3"/>
                                        </p:tgtEl>
                                        <p:attrNameLst>
                                          <p:attrName>r</p:attrName>
                                        </p:attrNameLst>
                                      </p:cBhvr>
                                    </p:animRot>
                                    <p:animRot by="-240000">
                                      <p:cBhvr>
                                        <p:cTn id="100" dur="200" fill="hold">
                                          <p:stCondLst>
                                            <p:cond delay="600"/>
                                          </p:stCondLst>
                                        </p:cTn>
                                        <p:tgtEl>
                                          <p:spTgt spid="3"/>
                                        </p:tgtEl>
                                        <p:attrNameLst>
                                          <p:attrName>r</p:attrName>
                                        </p:attrNameLst>
                                      </p:cBhvr>
                                    </p:animRot>
                                    <p:animRot by="120000">
                                      <p:cBhvr>
                                        <p:cTn id="101"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seq concurrent="1" nextAc="seek">
              <p:cTn id="102" restart="whenNotActive" fill="hold" evtFilter="cancelBubble" nodeType="interactiveSeq">
                <p:stCondLst>
                  <p:cond evt="onClick" delay="0">
                    <p:tgtEl>
                      <p:spTgt spid="24"/>
                    </p:tgtEl>
                  </p:cond>
                </p:stCondLst>
                <p:endSync evt="end" delay="0">
                  <p:rtn val="all"/>
                </p:endSync>
                <p:childTnLst>
                  <p:par>
                    <p:cTn id="103" fill="hold">
                      <p:stCondLst>
                        <p:cond delay="0"/>
                      </p:stCondLst>
                      <p:childTnLst>
                        <p:par>
                          <p:cTn id="104" fill="hold">
                            <p:stCondLst>
                              <p:cond delay="0"/>
                            </p:stCondLst>
                            <p:childTnLst>
                              <p:par>
                                <p:cTn id="105" presetID="32" presetClass="emph" presetSubtype="0" fill="hold" grpId="0" nodeType="withEffect">
                                  <p:stCondLst>
                                    <p:cond delay="0"/>
                                  </p:stCondLst>
                                  <p:childTnLst>
                                    <p:animRot by="120000">
                                      <p:cBhvr>
                                        <p:cTn id="106" dur="100" fill="hold">
                                          <p:stCondLst>
                                            <p:cond delay="0"/>
                                          </p:stCondLst>
                                        </p:cTn>
                                        <p:tgtEl>
                                          <p:spTgt spid="24"/>
                                        </p:tgtEl>
                                        <p:attrNameLst>
                                          <p:attrName>r</p:attrName>
                                        </p:attrNameLst>
                                      </p:cBhvr>
                                    </p:animRot>
                                    <p:animRot by="-240000">
                                      <p:cBhvr>
                                        <p:cTn id="107" dur="200" fill="hold">
                                          <p:stCondLst>
                                            <p:cond delay="200"/>
                                          </p:stCondLst>
                                        </p:cTn>
                                        <p:tgtEl>
                                          <p:spTgt spid="24"/>
                                        </p:tgtEl>
                                        <p:attrNameLst>
                                          <p:attrName>r</p:attrName>
                                        </p:attrNameLst>
                                      </p:cBhvr>
                                    </p:animRot>
                                    <p:animRot by="240000">
                                      <p:cBhvr>
                                        <p:cTn id="108" dur="200" fill="hold">
                                          <p:stCondLst>
                                            <p:cond delay="400"/>
                                          </p:stCondLst>
                                        </p:cTn>
                                        <p:tgtEl>
                                          <p:spTgt spid="24"/>
                                        </p:tgtEl>
                                        <p:attrNameLst>
                                          <p:attrName>r</p:attrName>
                                        </p:attrNameLst>
                                      </p:cBhvr>
                                    </p:animRot>
                                    <p:animRot by="-240000">
                                      <p:cBhvr>
                                        <p:cTn id="109" dur="200" fill="hold">
                                          <p:stCondLst>
                                            <p:cond delay="600"/>
                                          </p:stCondLst>
                                        </p:cTn>
                                        <p:tgtEl>
                                          <p:spTgt spid="24"/>
                                        </p:tgtEl>
                                        <p:attrNameLst>
                                          <p:attrName>r</p:attrName>
                                        </p:attrNameLst>
                                      </p:cBhvr>
                                    </p:animRot>
                                    <p:animRot by="120000">
                                      <p:cBhvr>
                                        <p:cTn id="110" dur="200" fill="hold">
                                          <p:stCondLst>
                                            <p:cond delay="800"/>
                                          </p:stCondLst>
                                        </p:cTn>
                                        <p:tgtEl>
                                          <p:spTgt spid="24"/>
                                        </p:tgtEl>
                                        <p:attrNameLst>
                                          <p:attrName>r</p:attrName>
                                        </p:attrNameLst>
                                      </p:cBhvr>
                                    </p:animRot>
                                  </p:childTnLst>
                                </p:cTn>
                              </p:par>
                            </p:childTnLst>
                          </p:cTn>
                        </p:par>
                      </p:childTnLst>
                    </p:cTn>
                  </p:par>
                </p:childTnLst>
              </p:cTn>
              <p:nextCondLst>
                <p:cond evt="onClick" delay="0">
                  <p:tgtEl>
                    <p:spTgt spid="24"/>
                  </p:tgtEl>
                </p:cond>
              </p:nextCondLst>
            </p:seq>
            <p:seq concurrent="1" nextAc="seek">
              <p:cTn id="111" restart="whenNotActive" fill="hold" evtFilter="cancelBubble" nodeType="interactiveSeq">
                <p:stCondLst>
                  <p:cond evt="onClick" delay="0">
                    <p:tgtEl>
                      <p:spTgt spid="15"/>
                    </p:tgtEl>
                  </p:cond>
                </p:stCondLst>
                <p:endSync evt="end" delay="0">
                  <p:rtn val="all"/>
                </p:endSync>
                <p:childTnLst>
                  <p:par>
                    <p:cTn id="112" fill="hold">
                      <p:stCondLst>
                        <p:cond delay="0"/>
                      </p:stCondLst>
                      <p:childTnLst>
                        <p:par>
                          <p:cTn id="113" fill="hold">
                            <p:stCondLst>
                              <p:cond delay="0"/>
                            </p:stCondLst>
                            <p:childTnLst>
                              <p:par>
                                <p:cTn id="114" presetID="32" presetClass="emph" presetSubtype="0" fill="hold" grpId="0" nodeType="withEffect">
                                  <p:stCondLst>
                                    <p:cond delay="0"/>
                                  </p:stCondLst>
                                  <p:childTnLst>
                                    <p:animRot by="120000">
                                      <p:cBhvr>
                                        <p:cTn id="115" dur="100" fill="hold">
                                          <p:stCondLst>
                                            <p:cond delay="0"/>
                                          </p:stCondLst>
                                        </p:cTn>
                                        <p:tgtEl>
                                          <p:spTgt spid="15"/>
                                        </p:tgtEl>
                                        <p:attrNameLst>
                                          <p:attrName>r</p:attrName>
                                        </p:attrNameLst>
                                      </p:cBhvr>
                                    </p:animRot>
                                    <p:animRot by="-240000">
                                      <p:cBhvr>
                                        <p:cTn id="116" dur="200" fill="hold">
                                          <p:stCondLst>
                                            <p:cond delay="200"/>
                                          </p:stCondLst>
                                        </p:cTn>
                                        <p:tgtEl>
                                          <p:spTgt spid="15"/>
                                        </p:tgtEl>
                                        <p:attrNameLst>
                                          <p:attrName>r</p:attrName>
                                        </p:attrNameLst>
                                      </p:cBhvr>
                                    </p:animRot>
                                    <p:animRot by="240000">
                                      <p:cBhvr>
                                        <p:cTn id="117" dur="200" fill="hold">
                                          <p:stCondLst>
                                            <p:cond delay="400"/>
                                          </p:stCondLst>
                                        </p:cTn>
                                        <p:tgtEl>
                                          <p:spTgt spid="15"/>
                                        </p:tgtEl>
                                        <p:attrNameLst>
                                          <p:attrName>r</p:attrName>
                                        </p:attrNameLst>
                                      </p:cBhvr>
                                    </p:animRot>
                                    <p:animRot by="-240000">
                                      <p:cBhvr>
                                        <p:cTn id="118" dur="200" fill="hold">
                                          <p:stCondLst>
                                            <p:cond delay="600"/>
                                          </p:stCondLst>
                                        </p:cTn>
                                        <p:tgtEl>
                                          <p:spTgt spid="15"/>
                                        </p:tgtEl>
                                        <p:attrNameLst>
                                          <p:attrName>r</p:attrName>
                                        </p:attrNameLst>
                                      </p:cBhvr>
                                    </p:animRot>
                                    <p:animRot by="120000">
                                      <p:cBhvr>
                                        <p:cTn id="119" dur="200" fill="hold">
                                          <p:stCondLst>
                                            <p:cond delay="800"/>
                                          </p:stCondLst>
                                        </p:cTn>
                                        <p:tgtEl>
                                          <p:spTgt spid="15"/>
                                        </p:tgtEl>
                                        <p:attrNameLst>
                                          <p:attrName>r</p:attrName>
                                        </p:attrNameLst>
                                      </p:cBhvr>
                                    </p:animRot>
                                  </p:childTnLst>
                                </p:cTn>
                              </p:par>
                            </p:childTnLst>
                          </p:cTn>
                        </p:par>
                      </p:childTnLst>
                    </p:cTn>
                  </p:par>
                </p:childTnLst>
              </p:cTn>
              <p:nextCondLst>
                <p:cond evt="onClick" delay="0">
                  <p:tgtEl>
                    <p:spTgt spid="15"/>
                  </p:tgtEl>
                </p:cond>
              </p:nextCondLst>
            </p:seq>
            <p:seq concurrent="1" nextAc="seek">
              <p:cTn id="120" restart="whenNotActive" fill="hold" evtFilter="cancelBubble" nodeType="interactiveSeq">
                <p:stCondLst>
                  <p:cond evt="onClick" delay="0">
                    <p:tgtEl>
                      <p:spTgt spid="16"/>
                    </p:tgtEl>
                  </p:cond>
                </p:stCondLst>
                <p:endSync evt="end" delay="0">
                  <p:rtn val="all"/>
                </p:endSync>
                <p:childTnLst>
                  <p:par>
                    <p:cTn id="121" fill="hold">
                      <p:stCondLst>
                        <p:cond delay="0"/>
                      </p:stCondLst>
                      <p:childTnLst>
                        <p:par>
                          <p:cTn id="122" fill="hold">
                            <p:stCondLst>
                              <p:cond delay="0"/>
                            </p:stCondLst>
                            <p:childTnLst>
                              <p:par>
                                <p:cTn id="123" presetID="32" presetClass="emph" presetSubtype="0" fill="hold" grpId="0" nodeType="withEffect">
                                  <p:stCondLst>
                                    <p:cond delay="0"/>
                                  </p:stCondLst>
                                  <p:childTnLst>
                                    <p:animRot by="120000">
                                      <p:cBhvr>
                                        <p:cTn id="124" dur="100" fill="hold">
                                          <p:stCondLst>
                                            <p:cond delay="0"/>
                                          </p:stCondLst>
                                        </p:cTn>
                                        <p:tgtEl>
                                          <p:spTgt spid="16"/>
                                        </p:tgtEl>
                                        <p:attrNameLst>
                                          <p:attrName>r</p:attrName>
                                        </p:attrNameLst>
                                      </p:cBhvr>
                                    </p:animRot>
                                    <p:animRot by="-240000">
                                      <p:cBhvr>
                                        <p:cTn id="125" dur="200" fill="hold">
                                          <p:stCondLst>
                                            <p:cond delay="200"/>
                                          </p:stCondLst>
                                        </p:cTn>
                                        <p:tgtEl>
                                          <p:spTgt spid="16"/>
                                        </p:tgtEl>
                                        <p:attrNameLst>
                                          <p:attrName>r</p:attrName>
                                        </p:attrNameLst>
                                      </p:cBhvr>
                                    </p:animRot>
                                    <p:animRot by="240000">
                                      <p:cBhvr>
                                        <p:cTn id="126" dur="200" fill="hold">
                                          <p:stCondLst>
                                            <p:cond delay="400"/>
                                          </p:stCondLst>
                                        </p:cTn>
                                        <p:tgtEl>
                                          <p:spTgt spid="16"/>
                                        </p:tgtEl>
                                        <p:attrNameLst>
                                          <p:attrName>r</p:attrName>
                                        </p:attrNameLst>
                                      </p:cBhvr>
                                    </p:animRot>
                                    <p:animRot by="-240000">
                                      <p:cBhvr>
                                        <p:cTn id="127" dur="200" fill="hold">
                                          <p:stCondLst>
                                            <p:cond delay="600"/>
                                          </p:stCondLst>
                                        </p:cTn>
                                        <p:tgtEl>
                                          <p:spTgt spid="16"/>
                                        </p:tgtEl>
                                        <p:attrNameLst>
                                          <p:attrName>r</p:attrName>
                                        </p:attrNameLst>
                                      </p:cBhvr>
                                    </p:animRot>
                                    <p:animRot by="120000">
                                      <p:cBhvr>
                                        <p:cTn id="128" dur="200" fill="hold">
                                          <p:stCondLst>
                                            <p:cond delay="800"/>
                                          </p:stCondLst>
                                        </p:cTn>
                                        <p:tgtEl>
                                          <p:spTgt spid="16"/>
                                        </p:tgtEl>
                                        <p:attrNameLst>
                                          <p:attrName>r</p:attrName>
                                        </p:attrNameLst>
                                      </p:cBhvr>
                                    </p:animRot>
                                  </p:childTnLst>
                                </p:cTn>
                              </p:par>
                            </p:childTnLst>
                          </p:cTn>
                        </p:par>
                      </p:childTnLst>
                    </p:cTn>
                  </p:par>
                </p:childTnLst>
              </p:cTn>
              <p:nextCondLst>
                <p:cond evt="onClick" delay="0">
                  <p:tgtEl>
                    <p:spTgt spid="16"/>
                  </p:tgtEl>
                </p:cond>
              </p:nextCondLst>
            </p:seq>
            <p:seq concurrent="1" nextAc="seek">
              <p:cTn id="129" restart="whenNotActive" fill="hold" evtFilter="cancelBubble" nodeType="interactiveSeq">
                <p:stCondLst>
                  <p:cond evt="onClick" delay="0">
                    <p:tgtEl>
                      <p:spTgt spid="17"/>
                    </p:tgtEl>
                  </p:cond>
                </p:stCondLst>
                <p:endSync evt="end" delay="0">
                  <p:rtn val="all"/>
                </p:endSync>
                <p:childTnLst>
                  <p:par>
                    <p:cTn id="130" fill="hold">
                      <p:stCondLst>
                        <p:cond delay="0"/>
                      </p:stCondLst>
                      <p:childTnLst>
                        <p:par>
                          <p:cTn id="131" fill="hold">
                            <p:stCondLst>
                              <p:cond delay="0"/>
                            </p:stCondLst>
                            <p:childTnLst>
                              <p:par>
                                <p:cTn id="132" presetID="32" presetClass="emph" presetSubtype="0" fill="hold" grpId="0" nodeType="withEffect">
                                  <p:stCondLst>
                                    <p:cond delay="0"/>
                                  </p:stCondLst>
                                  <p:childTnLst>
                                    <p:animRot by="120000">
                                      <p:cBhvr>
                                        <p:cTn id="133" dur="100" fill="hold">
                                          <p:stCondLst>
                                            <p:cond delay="0"/>
                                          </p:stCondLst>
                                        </p:cTn>
                                        <p:tgtEl>
                                          <p:spTgt spid="17"/>
                                        </p:tgtEl>
                                        <p:attrNameLst>
                                          <p:attrName>r</p:attrName>
                                        </p:attrNameLst>
                                      </p:cBhvr>
                                    </p:animRot>
                                    <p:animRot by="-240000">
                                      <p:cBhvr>
                                        <p:cTn id="134" dur="200" fill="hold">
                                          <p:stCondLst>
                                            <p:cond delay="200"/>
                                          </p:stCondLst>
                                        </p:cTn>
                                        <p:tgtEl>
                                          <p:spTgt spid="17"/>
                                        </p:tgtEl>
                                        <p:attrNameLst>
                                          <p:attrName>r</p:attrName>
                                        </p:attrNameLst>
                                      </p:cBhvr>
                                    </p:animRot>
                                    <p:animRot by="240000">
                                      <p:cBhvr>
                                        <p:cTn id="135" dur="200" fill="hold">
                                          <p:stCondLst>
                                            <p:cond delay="400"/>
                                          </p:stCondLst>
                                        </p:cTn>
                                        <p:tgtEl>
                                          <p:spTgt spid="17"/>
                                        </p:tgtEl>
                                        <p:attrNameLst>
                                          <p:attrName>r</p:attrName>
                                        </p:attrNameLst>
                                      </p:cBhvr>
                                    </p:animRot>
                                    <p:animRot by="-240000">
                                      <p:cBhvr>
                                        <p:cTn id="136" dur="200" fill="hold">
                                          <p:stCondLst>
                                            <p:cond delay="600"/>
                                          </p:stCondLst>
                                        </p:cTn>
                                        <p:tgtEl>
                                          <p:spTgt spid="17"/>
                                        </p:tgtEl>
                                        <p:attrNameLst>
                                          <p:attrName>r</p:attrName>
                                        </p:attrNameLst>
                                      </p:cBhvr>
                                    </p:animRot>
                                    <p:animRot by="120000">
                                      <p:cBhvr>
                                        <p:cTn id="137" dur="200" fill="hold">
                                          <p:stCondLst>
                                            <p:cond delay="800"/>
                                          </p:stCondLst>
                                        </p:cTn>
                                        <p:tgtEl>
                                          <p:spTgt spid="17"/>
                                        </p:tgtEl>
                                        <p:attrNameLst>
                                          <p:attrName>r</p:attrName>
                                        </p:attrNameLst>
                                      </p:cBhvr>
                                    </p:animRot>
                                  </p:childTnLst>
                                </p:cTn>
                              </p:par>
                            </p:childTnLst>
                          </p:cTn>
                        </p:par>
                      </p:childTnLst>
                    </p:cTn>
                  </p:par>
                </p:childTnLst>
              </p:cTn>
              <p:nextCondLst>
                <p:cond evt="onClick" delay="0">
                  <p:tgtEl>
                    <p:spTgt spid="17"/>
                  </p:tgtEl>
                </p:cond>
              </p:nextCondLst>
            </p:seq>
            <p:seq concurrent="1" nextAc="seek">
              <p:cTn id="138" restart="whenNotActive" fill="hold" evtFilter="cancelBubble" nodeType="interactiveSeq">
                <p:stCondLst>
                  <p:cond evt="onClick" delay="0">
                    <p:tgtEl>
                      <p:spTgt spid="18"/>
                    </p:tgtEl>
                  </p:cond>
                </p:stCondLst>
                <p:endSync evt="end" delay="0">
                  <p:rtn val="all"/>
                </p:endSync>
                <p:childTnLst>
                  <p:par>
                    <p:cTn id="139" fill="hold">
                      <p:stCondLst>
                        <p:cond delay="0"/>
                      </p:stCondLst>
                      <p:childTnLst>
                        <p:par>
                          <p:cTn id="140" fill="hold">
                            <p:stCondLst>
                              <p:cond delay="0"/>
                            </p:stCondLst>
                            <p:childTnLst>
                              <p:par>
                                <p:cTn id="141" presetID="32" presetClass="emph" presetSubtype="0" fill="hold" grpId="0" nodeType="withEffect">
                                  <p:stCondLst>
                                    <p:cond delay="0"/>
                                  </p:stCondLst>
                                  <p:childTnLst>
                                    <p:animRot by="120000">
                                      <p:cBhvr>
                                        <p:cTn id="142" dur="100" fill="hold">
                                          <p:stCondLst>
                                            <p:cond delay="0"/>
                                          </p:stCondLst>
                                        </p:cTn>
                                        <p:tgtEl>
                                          <p:spTgt spid="18"/>
                                        </p:tgtEl>
                                        <p:attrNameLst>
                                          <p:attrName>r</p:attrName>
                                        </p:attrNameLst>
                                      </p:cBhvr>
                                    </p:animRot>
                                    <p:animRot by="-240000">
                                      <p:cBhvr>
                                        <p:cTn id="143" dur="200" fill="hold">
                                          <p:stCondLst>
                                            <p:cond delay="200"/>
                                          </p:stCondLst>
                                        </p:cTn>
                                        <p:tgtEl>
                                          <p:spTgt spid="18"/>
                                        </p:tgtEl>
                                        <p:attrNameLst>
                                          <p:attrName>r</p:attrName>
                                        </p:attrNameLst>
                                      </p:cBhvr>
                                    </p:animRot>
                                    <p:animRot by="240000">
                                      <p:cBhvr>
                                        <p:cTn id="144" dur="200" fill="hold">
                                          <p:stCondLst>
                                            <p:cond delay="400"/>
                                          </p:stCondLst>
                                        </p:cTn>
                                        <p:tgtEl>
                                          <p:spTgt spid="18"/>
                                        </p:tgtEl>
                                        <p:attrNameLst>
                                          <p:attrName>r</p:attrName>
                                        </p:attrNameLst>
                                      </p:cBhvr>
                                    </p:animRot>
                                    <p:animRot by="-240000">
                                      <p:cBhvr>
                                        <p:cTn id="145" dur="200" fill="hold">
                                          <p:stCondLst>
                                            <p:cond delay="600"/>
                                          </p:stCondLst>
                                        </p:cTn>
                                        <p:tgtEl>
                                          <p:spTgt spid="18"/>
                                        </p:tgtEl>
                                        <p:attrNameLst>
                                          <p:attrName>r</p:attrName>
                                        </p:attrNameLst>
                                      </p:cBhvr>
                                    </p:animRot>
                                    <p:animRot by="120000">
                                      <p:cBhvr>
                                        <p:cTn id="146" dur="200" fill="hold">
                                          <p:stCondLst>
                                            <p:cond delay="800"/>
                                          </p:stCondLst>
                                        </p:cTn>
                                        <p:tgtEl>
                                          <p:spTgt spid="18"/>
                                        </p:tgtEl>
                                        <p:attrNameLst>
                                          <p:attrName>r</p:attrName>
                                        </p:attrNameLst>
                                      </p:cBhvr>
                                    </p:animRot>
                                  </p:childTnLst>
                                </p:cTn>
                              </p:par>
                            </p:childTnLst>
                          </p:cTn>
                        </p:par>
                      </p:childTnLst>
                    </p:cTn>
                  </p:par>
                </p:childTnLst>
              </p:cTn>
              <p:nextCondLst>
                <p:cond evt="onClick" delay="0">
                  <p:tgtEl>
                    <p:spTgt spid="18"/>
                  </p:tgtEl>
                </p:cond>
              </p:nextCondLst>
            </p:seq>
            <p:seq concurrent="1" nextAc="seek">
              <p:cTn id="147" restart="whenNotActive" fill="hold" evtFilter="cancelBubble" nodeType="interactiveSeq">
                <p:stCondLst>
                  <p:cond evt="onClick" delay="0">
                    <p:tgtEl>
                      <p:spTgt spid="19"/>
                    </p:tgtEl>
                  </p:cond>
                </p:stCondLst>
                <p:endSync evt="end" delay="0">
                  <p:rtn val="all"/>
                </p:endSync>
                <p:childTnLst>
                  <p:par>
                    <p:cTn id="148" fill="hold">
                      <p:stCondLst>
                        <p:cond delay="0"/>
                      </p:stCondLst>
                      <p:childTnLst>
                        <p:par>
                          <p:cTn id="149" fill="hold">
                            <p:stCondLst>
                              <p:cond delay="0"/>
                            </p:stCondLst>
                            <p:childTnLst>
                              <p:par>
                                <p:cTn id="150" presetID="32" presetClass="emph" presetSubtype="0" fill="hold" grpId="0" nodeType="withEffect">
                                  <p:stCondLst>
                                    <p:cond delay="0"/>
                                  </p:stCondLst>
                                  <p:childTnLst>
                                    <p:animRot by="120000">
                                      <p:cBhvr>
                                        <p:cTn id="151" dur="100" fill="hold">
                                          <p:stCondLst>
                                            <p:cond delay="0"/>
                                          </p:stCondLst>
                                        </p:cTn>
                                        <p:tgtEl>
                                          <p:spTgt spid="19"/>
                                        </p:tgtEl>
                                        <p:attrNameLst>
                                          <p:attrName>r</p:attrName>
                                        </p:attrNameLst>
                                      </p:cBhvr>
                                    </p:animRot>
                                    <p:animRot by="-240000">
                                      <p:cBhvr>
                                        <p:cTn id="152" dur="200" fill="hold">
                                          <p:stCondLst>
                                            <p:cond delay="200"/>
                                          </p:stCondLst>
                                        </p:cTn>
                                        <p:tgtEl>
                                          <p:spTgt spid="19"/>
                                        </p:tgtEl>
                                        <p:attrNameLst>
                                          <p:attrName>r</p:attrName>
                                        </p:attrNameLst>
                                      </p:cBhvr>
                                    </p:animRot>
                                    <p:animRot by="240000">
                                      <p:cBhvr>
                                        <p:cTn id="153" dur="200" fill="hold">
                                          <p:stCondLst>
                                            <p:cond delay="400"/>
                                          </p:stCondLst>
                                        </p:cTn>
                                        <p:tgtEl>
                                          <p:spTgt spid="19"/>
                                        </p:tgtEl>
                                        <p:attrNameLst>
                                          <p:attrName>r</p:attrName>
                                        </p:attrNameLst>
                                      </p:cBhvr>
                                    </p:animRot>
                                    <p:animRot by="-240000">
                                      <p:cBhvr>
                                        <p:cTn id="154" dur="200" fill="hold">
                                          <p:stCondLst>
                                            <p:cond delay="600"/>
                                          </p:stCondLst>
                                        </p:cTn>
                                        <p:tgtEl>
                                          <p:spTgt spid="19"/>
                                        </p:tgtEl>
                                        <p:attrNameLst>
                                          <p:attrName>r</p:attrName>
                                        </p:attrNameLst>
                                      </p:cBhvr>
                                    </p:animRot>
                                    <p:animRot by="120000">
                                      <p:cBhvr>
                                        <p:cTn id="155" dur="200" fill="hold">
                                          <p:stCondLst>
                                            <p:cond delay="800"/>
                                          </p:stCondLst>
                                        </p:cTn>
                                        <p:tgtEl>
                                          <p:spTgt spid="19"/>
                                        </p:tgtEl>
                                        <p:attrNameLst>
                                          <p:attrName>r</p:attrName>
                                        </p:attrNameLst>
                                      </p:cBhvr>
                                    </p:animRot>
                                  </p:childTnLst>
                                </p:cTn>
                              </p:par>
                            </p:childTnLst>
                          </p:cTn>
                        </p:par>
                      </p:childTnLst>
                    </p:cTn>
                  </p:par>
                </p:childTnLst>
              </p:cTn>
              <p:nextCondLst>
                <p:cond evt="onClick" delay="0">
                  <p:tgtEl>
                    <p:spTgt spid="19"/>
                  </p:tgtEl>
                </p:cond>
              </p:nextCondLst>
            </p:seq>
            <p:seq concurrent="1" nextAc="seek">
              <p:cTn id="156" restart="whenNotActive" fill="hold" evtFilter="cancelBubble" nodeType="interactiveSeq">
                <p:stCondLst>
                  <p:cond evt="onClick" delay="0">
                    <p:tgtEl>
                      <p:spTgt spid="20"/>
                    </p:tgtEl>
                  </p:cond>
                </p:stCondLst>
                <p:endSync evt="end" delay="0">
                  <p:rtn val="all"/>
                </p:endSync>
                <p:childTnLst>
                  <p:par>
                    <p:cTn id="157" fill="hold">
                      <p:stCondLst>
                        <p:cond delay="0"/>
                      </p:stCondLst>
                      <p:childTnLst>
                        <p:par>
                          <p:cTn id="158" fill="hold">
                            <p:stCondLst>
                              <p:cond delay="0"/>
                            </p:stCondLst>
                            <p:childTnLst>
                              <p:par>
                                <p:cTn id="159" presetID="32" presetClass="emph" presetSubtype="0" fill="hold" grpId="0" nodeType="withEffect">
                                  <p:stCondLst>
                                    <p:cond delay="0"/>
                                  </p:stCondLst>
                                  <p:childTnLst>
                                    <p:animRot by="120000">
                                      <p:cBhvr>
                                        <p:cTn id="160" dur="100" fill="hold">
                                          <p:stCondLst>
                                            <p:cond delay="0"/>
                                          </p:stCondLst>
                                        </p:cTn>
                                        <p:tgtEl>
                                          <p:spTgt spid="20"/>
                                        </p:tgtEl>
                                        <p:attrNameLst>
                                          <p:attrName>r</p:attrName>
                                        </p:attrNameLst>
                                      </p:cBhvr>
                                    </p:animRot>
                                    <p:animRot by="-240000">
                                      <p:cBhvr>
                                        <p:cTn id="161" dur="200" fill="hold">
                                          <p:stCondLst>
                                            <p:cond delay="200"/>
                                          </p:stCondLst>
                                        </p:cTn>
                                        <p:tgtEl>
                                          <p:spTgt spid="20"/>
                                        </p:tgtEl>
                                        <p:attrNameLst>
                                          <p:attrName>r</p:attrName>
                                        </p:attrNameLst>
                                      </p:cBhvr>
                                    </p:animRot>
                                    <p:animRot by="240000">
                                      <p:cBhvr>
                                        <p:cTn id="162" dur="200" fill="hold">
                                          <p:stCondLst>
                                            <p:cond delay="400"/>
                                          </p:stCondLst>
                                        </p:cTn>
                                        <p:tgtEl>
                                          <p:spTgt spid="20"/>
                                        </p:tgtEl>
                                        <p:attrNameLst>
                                          <p:attrName>r</p:attrName>
                                        </p:attrNameLst>
                                      </p:cBhvr>
                                    </p:animRot>
                                    <p:animRot by="-240000">
                                      <p:cBhvr>
                                        <p:cTn id="163" dur="200" fill="hold">
                                          <p:stCondLst>
                                            <p:cond delay="600"/>
                                          </p:stCondLst>
                                        </p:cTn>
                                        <p:tgtEl>
                                          <p:spTgt spid="20"/>
                                        </p:tgtEl>
                                        <p:attrNameLst>
                                          <p:attrName>r</p:attrName>
                                        </p:attrNameLst>
                                      </p:cBhvr>
                                    </p:animRot>
                                    <p:animRot by="120000">
                                      <p:cBhvr>
                                        <p:cTn id="164" dur="200" fill="hold">
                                          <p:stCondLst>
                                            <p:cond delay="800"/>
                                          </p:stCondLst>
                                        </p:cTn>
                                        <p:tgtEl>
                                          <p:spTgt spid="20"/>
                                        </p:tgtEl>
                                        <p:attrNameLst>
                                          <p:attrName>r</p:attrName>
                                        </p:attrNameLst>
                                      </p:cBhvr>
                                    </p:animRot>
                                  </p:childTnLst>
                                </p:cTn>
                              </p:par>
                            </p:childTnLst>
                          </p:cTn>
                        </p:par>
                      </p:childTnLst>
                    </p:cTn>
                  </p:par>
                </p:childTnLst>
              </p:cTn>
              <p:nextCondLst>
                <p:cond evt="onClick" delay="0">
                  <p:tgtEl>
                    <p:spTgt spid="20"/>
                  </p:tgtEl>
                </p:cond>
              </p:nextCondLst>
            </p:seq>
            <p:seq concurrent="1" nextAc="seek">
              <p:cTn id="165" restart="whenNotActive" fill="hold" evtFilter="cancelBubble" nodeType="interactiveSeq">
                <p:stCondLst>
                  <p:cond evt="onClick" delay="0">
                    <p:tgtEl>
                      <p:spTgt spid="23"/>
                    </p:tgtEl>
                  </p:cond>
                </p:stCondLst>
                <p:endSync evt="end" delay="0">
                  <p:rtn val="all"/>
                </p:endSync>
                <p:childTnLst>
                  <p:par>
                    <p:cTn id="166" fill="hold">
                      <p:stCondLst>
                        <p:cond delay="0"/>
                      </p:stCondLst>
                      <p:childTnLst>
                        <p:par>
                          <p:cTn id="167" fill="hold">
                            <p:stCondLst>
                              <p:cond delay="0"/>
                            </p:stCondLst>
                            <p:childTnLst>
                              <p:par>
                                <p:cTn id="168" presetID="32" presetClass="emph" presetSubtype="0" fill="hold" grpId="0" nodeType="withEffect">
                                  <p:stCondLst>
                                    <p:cond delay="0"/>
                                  </p:stCondLst>
                                  <p:childTnLst>
                                    <p:animRot by="120000">
                                      <p:cBhvr>
                                        <p:cTn id="169" dur="100" fill="hold">
                                          <p:stCondLst>
                                            <p:cond delay="0"/>
                                          </p:stCondLst>
                                        </p:cTn>
                                        <p:tgtEl>
                                          <p:spTgt spid="23"/>
                                        </p:tgtEl>
                                        <p:attrNameLst>
                                          <p:attrName>r</p:attrName>
                                        </p:attrNameLst>
                                      </p:cBhvr>
                                    </p:animRot>
                                    <p:animRot by="-240000">
                                      <p:cBhvr>
                                        <p:cTn id="170" dur="200" fill="hold">
                                          <p:stCondLst>
                                            <p:cond delay="200"/>
                                          </p:stCondLst>
                                        </p:cTn>
                                        <p:tgtEl>
                                          <p:spTgt spid="23"/>
                                        </p:tgtEl>
                                        <p:attrNameLst>
                                          <p:attrName>r</p:attrName>
                                        </p:attrNameLst>
                                      </p:cBhvr>
                                    </p:animRot>
                                    <p:animRot by="240000">
                                      <p:cBhvr>
                                        <p:cTn id="171" dur="200" fill="hold">
                                          <p:stCondLst>
                                            <p:cond delay="400"/>
                                          </p:stCondLst>
                                        </p:cTn>
                                        <p:tgtEl>
                                          <p:spTgt spid="23"/>
                                        </p:tgtEl>
                                        <p:attrNameLst>
                                          <p:attrName>r</p:attrName>
                                        </p:attrNameLst>
                                      </p:cBhvr>
                                    </p:animRot>
                                    <p:animRot by="-240000">
                                      <p:cBhvr>
                                        <p:cTn id="172" dur="200" fill="hold">
                                          <p:stCondLst>
                                            <p:cond delay="600"/>
                                          </p:stCondLst>
                                        </p:cTn>
                                        <p:tgtEl>
                                          <p:spTgt spid="23"/>
                                        </p:tgtEl>
                                        <p:attrNameLst>
                                          <p:attrName>r</p:attrName>
                                        </p:attrNameLst>
                                      </p:cBhvr>
                                    </p:animRot>
                                    <p:animRot by="120000">
                                      <p:cBhvr>
                                        <p:cTn id="173" dur="200" fill="hold">
                                          <p:stCondLst>
                                            <p:cond delay="800"/>
                                          </p:stCondLst>
                                        </p:cTn>
                                        <p:tgtEl>
                                          <p:spTgt spid="23"/>
                                        </p:tgtEl>
                                        <p:attrNameLst>
                                          <p:attrName>r</p:attrName>
                                        </p:attrNameLst>
                                      </p:cBhvr>
                                    </p:animRot>
                                  </p:childTnLst>
                                </p:cTn>
                              </p:par>
                            </p:childTnLst>
                          </p:cTn>
                        </p:par>
                      </p:childTnLst>
                    </p:cTn>
                  </p:par>
                </p:childTnLst>
              </p:cTn>
              <p:nextCondLst>
                <p:cond evt="onClick" delay="0">
                  <p:tgtEl>
                    <p:spTgt spid="23"/>
                  </p:tgtEl>
                </p:cond>
              </p:nextCondLst>
            </p:seq>
            <p:seq concurrent="1" nextAc="seek">
              <p:cTn id="174" restart="whenNotActive" fill="hold" evtFilter="cancelBubble" nodeType="interactiveSeq">
                <p:stCondLst>
                  <p:cond evt="onClick" delay="0">
                    <p:tgtEl>
                      <p:spTgt spid="21"/>
                    </p:tgtEl>
                  </p:cond>
                </p:stCondLst>
                <p:endSync evt="end" delay="0">
                  <p:rtn val="all"/>
                </p:endSync>
                <p:childTnLst>
                  <p:par>
                    <p:cTn id="175" fill="hold">
                      <p:stCondLst>
                        <p:cond delay="0"/>
                      </p:stCondLst>
                      <p:childTnLst>
                        <p:par>
                          <p:cTn id="176" fill="hold">
                            <p:stCondLst>
                              <p:cond delay="0"/>
                            </p:stCondLst>
                            <p:childTnLst>
                              <p:par>
                                <p:cTn id="177" presetID="32" presetClass="emph" presetSubtype="0" fill="hold" grpId="0" nodeType="withEffect">
                                  <p:stCondLst>
                                    <p:cond delay="0"/>
                                  </p:stCondLst>
                                  <p:childTnLst>
                                    <p:animRot by="120000">
                                      <p:cBhvr>
                                        <p:cTn id="178" dur="100" fill="hold">
                                          <p:stCondLst>
                                            <p:cond delay="0"/>
                                          </p:stCondLst>
                                        </p:cTn>
                                        <p:tgtEl>
                                          <p:spTgt spid="21"/>
                                        </p:tgtEl>
                                        <p:attrNameLst>
                                          <p:attrName>r</p:attrName>
                                        </p:attrNameLst>
                                      </p:cBhvr>
                                    </p:animRot>
                                    <p:animRot by="-240000">
                                      <p:cBhvr>
                                        <p:cTn id="179" dur="200" fill="hold">
                                          <p:stCondLst>
                                            <p:cond delay="200"/>
                                          </p:stCondLst>
                                        </p:cTn>
                                        <p:tgtEl>
                                          <p:spTgt spid="21"/>
                                        </p:tgtEl>
                                        <p:attrNameLst>
                                          <p:attrName>r</p:attrName>
                                        </p:attrNameLst>
                                      </p:cBhvr>
                                    </p:animRot>
                                    <p:animRot by="240000">
                                      <p:cBhvr>
                                        <p:cTn id="180" dur="200" fill="hold">
                                          <p:stCondLst>
                                            <p:cond delay="400"/>
                                          </p:stCondLst>
                                        </p:cTn>
                                        <p:tgtEl>
                                          <p:spTgt spid="21"/>
                                        </p:tgtEl>
                                        <p:attrNameLst>
                                          <p:attrName>r</p:attrName>
                                        </p:attrNameLst>
                                      </p:cBhvr>
                                    </p:animRot>
                                    <p:animRot by="-240000">
                                      <p:cBhvr>
                                        <p:cTn id="181" dur="200" fill="hold">
                                          <p:stCondLst>
                                            <p:cond delay="600"/>
                                          </p:stCondLst>
                                        </p:cTn>
                                        <p:tgtEl>
                                          <p:spTgt spid="21"/>
                                        </p:tgtEl>
                                        <p:attrNameLst>
                                          <p:attrName>r</p:attrName>
                                        </p:attrNameLst>
                                      </p:cBhvr>
                                    </p:animRot>
                                    <p:animRot by="120000">
                                      <p:cBhvr>
                                        <p:cTn id="182" dur="200" fill="hold">
                                          <p:stCondLst>
                                            <p:cond delay="800"/>
                                          </p:stCondLst>
                                        </p:cTn>
                                        <p:tgtEl>
                                          <p:spTgt spid="21"/>
                                        </p:tgtEl>
                                        <p:attrNameLst>
                                          <p:attrName>r</p:attrName>
                                        </p:attrNameLst>
                                      </p:cBhvr>
                                    </p:animRot>
                                  </p:childTnLst>
                                </p:cTn>
                              </p:par>
                            </p:childTnLst>
                          </p:cTn>
                        </p:par>
                      </p:childTnLst>
                    </p:cTn>
                  </p:par>
                </p:childTnLst>
              </p:cTn>
              <p:nextCondLst>
                <p:cond evt="onClick" delay="0">
                  <p:tgtEl>
                    <p:spTgt spid="21"/>
                  </p:tgtEl>
                </p:cond>
              </p:nextCondLst>
            </p:seq>
            <p:seq concurrent="1" nextAc="seek">
              <p:cTn id="183" restart="whenNotActive" fill="hold" evtFilter="cancelBubble" nodeType="interactiveSeq">
                <p:stCondLst>
                  <p:cond evt="onClick" delay="0">
                    <p:tgtEl>
                      <p:spTgt spid="8"/>
                    </p:tgtEl>
                  </p:cond>
                </p:stCondLst>
                <p:endSync evt="end" delay="0">
                  <p:rtn val="all"/>
                </p:endSync>
                <p:childTnLst>
                  <p:par>
                    <p:cTn id="184" fill="hold">
                      <p:stCondLst>
                        <p:cond delay="0"/>
                      </p:stCondLst>
                      <p:childTnLst>
                        <p:par>
                          <p:cTn id="185" fill="hold">
                            <p:stCondLst>
                              <p:cond delay="0"/>
                            </p:stCondLst>
                            <p:childTnLst>
                              <p:par>
                                <p:cTn id="186" presetID="1" presetClass="exit" presetSubtype="0" fill="hold" grpId="0" nodeType="withEffect">
                                  <p:stCondLst>
                                    <p:cond delay="0"/>
                                  </p:stCondLst>
                                  <p:childTnLst>
                                    <p:set>
                                      <p:cBhvr>
                                        <p:cTn id="187" dur="1" fill="hold">
                                          <p:stCondLst>
                                            <p:cond delay="0"/>
                                          </p:stCondLst>
                                        </p:cTn>
                                        <p:tgtEl>
                                          <p:spTgt spid="25"/>
                                        </p:tgtEl>
                                        <p:attrNameLst>
                                          <p:attrName>style.visibility</p:attrName>
                                        </p:attrNameLst>
                                      </p:cBhvr>
                                      <p:to>
                                        <p:strVal val="hidden"/>
                                      </p:to>
                                    </p:set>
                                  </p:childTnLst>
                                </p:cTn>
                              </p:par>
                              <p:par>
                                <p:cTn id="188" presetID="1" presetClass="exit" presetSubtype="0" fill="hold" grpId="1" nodeType="withEffect">
                                  <p:stCondLst>
                                    <p:cond delay="0"/>
                                  </p:stCondLst>
                                  <p:childTnLst>
                                    <p:set>
                                      <p:cBhvr>
                                        <p:cTn id="189" dur="1" fill="hold">
                                          <p:stCondLst>
                                            <p:cond delay="0"/>
                                          </p:stCondLst>
                                        </p:cTn>
                                        <p:tgtEl>
                                          <p:spTgt spid="27"/>
                                        </p:tgtEl>
                                        <p:attrNameLst>
                                          <p:attrName>style.visibility</p:attrName>
                                        </p:attrNameLst>
                                      </p:cBhvr>
                                      <p:to>
                                        <p:strVal val="hidden"/>
                                      </p:to>
                                    </p:set>
                                  </p:childTnLst>
                                </p:cTn>
                              </p:par>
                              <p:par>
                                <p:cTn id="190" presetID="1" presetClass="entr" presetSubtype="0" fill="hold" nodeType="withEffect">
                                  <p:stCondLst>
                                    <p:cond delay="0"/>
                                  </p:stCondLst>
                                  <p:childTnLst>
                                    <p:set>
                                      <p:cBhvr>
                                        <p:cTn id="191" dur="1" fill="hold">
                                          <p:stCondLst>
                                            <p:cond delay="0"/>
                                          </p:stCondLst>
                                        </p:cTn>
                                        <p:tgtEl>
                                          <p:spTgt spid="29"/>
                                        </p:tgtEl>
                                        <p:attrNameLst>
                                          <p:attrName>style.visibility</p:attrName>
                                        </p:attrNameLst>
                                      </p:cBhvr>
                                      <p:to>
                                        <p:strVal val="visible"/>
                                      </p:to>
                                    </p:set>
                                  </p:childTnLst>
                                </p:cTn>
                              </p:par>
                            </p:childTnLst>
                          </p:cTn>
                        </p:par>
                        <p:par>
                          <p:cTn id="192" fill="hold">
                            <p:stCondLst>
                              <p:cond delay="0"/>
                            </p:stCondLst>
                            <p:childTnLst>
                              <p:par>
                                <p:cTn id="193" presetID="1" presetClass="entr" presetSubtype="0" fill="hold" grpId="1" nodeType="afterEffect">
                                  <p:stCondLst>
                                    <p:cond delay="0"/>
                                  </p:stCondLst>
                                  <p:childTnLst>
                                    <p:set>
                                      <p:cBhvr>
                                        <p:cTn id="194"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95" restart="whenNotActive" fill="hold" evtFilter="cancelBubble" nodeType="interactiveSeq">
                <p:stCondLst>
                  <p:cond evt="onClick" delay="0">
                    <p:tgtEl>
                      <p:spTgt spid="30"/>
                    </p:tgtEl>
                  </p:cond>
                </p:stCondLst>
                <p:endSync evt="end" delay="0">
                  <p:rtn val="all"/>
                </p:endSync>
                <p:childTnLst>
                  <p:par>
                    <p:cTn id="196" fill="hold">
                      <p:stCondLst>
                        <p:cond delay="0"/>
                      </p:stCondLst>
                      <p:childTnLst>
                        <p:par>
                          <p:cTn id="197" fill="hold">
                            <p:stCondLst>
                              <p:cond delay="0"/>
                            </p:stCondLst>
                            <p:childTnLst>
                              <p:par>
                                <p:cTn id="198" presetID="1" presetClass="exit" presetSubtype="0" fill="hold" grpId="0" nodeType="withEffect">
                                  <p:stCondLst>
                                    <p:cond delay="0"/>
                                  </p:stCondLst>
                                  <p:childTnLst>
                                    <p:set>
                                      <p:cBhvr>
                                        <p:cTn id="199" dur="1" fill="hold">
                                          <p:stCondLst>
                                            <p:cond delay="0"/>
                                          </p:stCondLst>
                                        </p:cTn>
                                        <p:tgtEl>
                                          <p:spTgt spid="30"/>
                                        </p:tgtEl>
                                        <p:attrNameLst>
                                          <p:attrName>style.visibility</p:attrName>
                                        </p:attrNameLst>
                                      </p:cBhvr>
                                      <p:to>
                                        <p:strVal val="hidden"/>
                                      </p:to>
                                    </p:set>
                                  </p:childTnLst>
                                </p:cTn>
                              </p:par>
                              <p:par>
                                <p:cTn id="200" presetID="1" presetClass="exit" presetSubtype="0" fill="hold" grpId="1" nodeType="withEffect">
                                  <p:stCondLst>
                                    <p:cond delay="0"/>
                                  </p:stCondLst>
                                  <p:childTnLst>
                                    <p:set>
                                      <p:cBhvr>
                                        <p:cTn id="201" dur="1" fill="hold">
                                          <p:stCondLst>
                                            <p:cond delay="0"/>
                                          </p:stCondLst>
                                        </p:cTn>
                                        <p:tgtEl>
                                          <p:spTgt spid="13"/>
                                        </p:tgtEl>
                                        <p:attrNameLst>
                                          <p:attrName>style.visibility</p:attrName>
                                        </p:attrNameLst>
                                      </p:cBhvr>
                                      <p:to>
                                        <p:strVal val="hidden"/>
                                      </p:to>
                                    </p:set>
                                  </p:childTnLst>
                                </p:cTn>
                              </p:par>
                              <p:par>
                                <p:cTn id="202" presetID="1" presetClass="exit" presetSubtype="0" fill="hold" grpId="1" nodeType="withEffect">
                                  <p:stCondLst>
                                    <p:cond delay="0"/>
                                  </p:stCondLst>
                                  <p:childTnLst>
                                    <p:set>
                                      <p:cBhvr>
                                        <p:cTn id="203" dur="1" fill="hold">
                                          <p:stCondLst>
                                            <p:cond delay="0"/>
                                          </p:stCondLst>
                                        </p:cTn>
                                        <p:tgtEl>
                                          <p:spTgt spid="10"/>
                                        </p:tgtEl>
                                        <p:attrNameLst>
                                          <p:attrName>style.visibility</p:attrName>
                                        </p:attrNameLst>
                                      </p:cBhvr>
                                      <p:to>
                                        <p:strVal val="hidden"/>
                                      </p:to>
                                    </p:set>
                                  </p:childTnLst>
                                </p:cTn>
                              </p:par>
                              <p:par>
                                <p:cTn id="204" presetID="1" presetClass="exit" presetSubtype="0" fill="hold" grpId="1" nodeType="withEffect">
                                  <p:stCondLst>
                                    <p:cond delay="0"/>
                                  </p:stCondLst>
                                  <p:childTnLst>
                                    <p:set>
                                      <p:cBhvr>
                                        <p:cTn id="205" dur="1" fill="hold">
                                          <p:stCondLst>
                                            <p:cond delay="0"/>
                                          </p:stCondLst>
                                        </p:cTn>
                                        <p:tgtEl>
                                          <p:spTgt spid="12"/>
                                        </p:tgtEl>
                                        <p:attrNameLst>
                                          <p:attrName>style.visibility</p:attrName>
                                        </p:attrNameLst>
                                      </p:cBhvr>
                                      <p:to>
                                        <p:strVal val="hidden"/>
                                      </p:to>
                                    </p:set>
                                  </p:childTnLst>
                                </p:cTn>
                              </p:par>
                              <p:par>
                                <p:cTn id="206" presetID="1" presetClass="exit" presetSubtype="0" fill="hold" nodeType="withEffect">
                                  <p:stCondLst>
                                    <p:cond delay="0"/>
                                  </p:stCondLst>
                                  <p:childTnLst>
                                    <p:set>
                                      <p:cBhvr>
                                        <p:cTn id="207" dur="1" fill="hold">
                                          <p:stCondLst>
                                            <p:cond delay="0"/>
                                          </p:stCondLst>
                                        </p:cTn>
                                        <p:tgtEl>
                                          <p:spTgt spid="29"/>
                                        </p:tgtEl>
                                        <p:attrNameLst>
                                          <p:attrName>style.visibility</p:attrName>
                                        </p:attrNameLst>
                                      </p:cBhvr>
                                      <p:to>
                                        <p:strVal val="hidden"/>
                                      </p:to>
                                    </p:set>
                                  </p:childTnLst>
                                </p:cTn>
                              </p:par>
                              <p:par>
                                <p:cTn id="208" presetID="1" presetClass="exit" presetSubtype="0" fill="hold" grpId="1" nodeType="withEffect">
                                  <p:stCondLst>
                                    <p:cond delay="0"/>
                                  </p:stCondLst>
                                  <p:childTnLst>
                                    <p:set>
                                      <p:cBhvr>
                                        <p:cTn id="209" dur="1" fill="hold">
                                          <p:stCondLst>
                                            <p:cond delay="0"/>
                                          </p:stCondLst>
                                        </p:cTn>
                                        <p:tgtEl>
                                          <p:spTgt spid="9"/>
                                        </p:tgtEl>
                                        <p:attrNameLst>
                                          <p:attrName>style.visibility</p:attrName>
                                        </p:attrNameLst>
                                      </p:cBhvr>
                                      <p:to>
                                        <p:strVal val="hidden"/>
                                      </p:to>
                                    </p:set>
                                  </p:childTnLst>
                                </p:cTn>
                              </p:par>
                              <p:par>
                                <p:cTn id="210" presetID="1" presetClass="exit" presetSubtype="0" fill="hold" grpId="1" nodeType="withEffect">
                                  <p:stCondLst>
                                    <p:cond delay="0"/>
                                  </p:stCondLst>
                                  <p:childTnLst>
                                    <p:set>
                                      <p:cBhvr>
                                        <p:cTn id="211" dur="1" fill="hold">
                                          <p:stCondLst>
                                            <p:cond delay="0"/>
                                          </p:stCondLst>
                                        </p:cTn>
                                        <p:tgtEl>
                                          <p:spTgt spid="22"/>
                                        </p:tgtEl>
                                        <p:attrNameLst>
                                          <p:attrName>style.visibility</p:attrName>
                                        </p:attrNameLst>
                                      </p:cBhvr>
                                      <p:to>
                                        <p:strVal val="hidden"/>
                                      </p:to>
                                    </p:set>
                                  </p:childTnLst>
                                </p:cTn>
                              </p:par>
                              <p:par>
                                <p:cTn id="212" presetID="1" presetClass="exit" presetSubtype="0" fill="hold" grpId="1" nodeType="withEffect">
                                  <p:stCondLst>
                                    <p:cond delay="0"/>
                                  </p:stCondLst>
                                  <p:childTnLst>
                                    <p:set>
                                      <p:cBhvr>
                                        <p:cTn id="213" dur="1" fill="hold">
                                          <p:stCondLst>
                                            <p:cond delay="0"/>
                                          </p:stCondLst>
                                        </p:cTn>
                                        <p:tgtEl>
                                          <p:spTgt spid="7"/>
                                        </p:tgtEl>
                                        <p:attrNameLst>
                                          <p:attrName>style.visibility</p:attrName>
                                        </p:attrNameLst>
                                      </p:cBhvr>
                                      <p:to>
                                        <p:strVal val="hidden"/>
                                      </p:to>
                                    </p:set>
                                  </p:childTnLst>
                                </p:cTn>
                              </p:par>
                              <p:par>
                                <p:cTn id="214" presetID="1" presetClass="exit" presetSubtype="0" fill="hold" grpId="1" nodeType="withEffect">
                                  <p:stCondLst>
                                    <p:cond delay="0"/>
                                  </p:stCondLst>
                                  <p:childTnLst>
                                    <p:set>
                                      <p:cBhvr>
                                        <p:cTn id="215" dur="1" fill="hold">
                                          <p:stCondLst>
                                            <p:cond delay="0"/>
                                          </p:stCondLst>
                                        </p:cTn>
                                        <p:tgtEl>
                                          <p:spTgt spid="6"/>
                                        </p:tgtEl>
                                        <p:attrNameLst>
                                          <p:attrName>style.visibility</p:attrName>
                                        </p:attrNameLst>
                                      </p:cBhvr>
                                      <p:to>
                                        <p:strVal val="hidden"/>
                                      </p:to>
                                    </p:set>
                                  </p:childTnLst>
                                </p:cTn>
                              </p:par>
                              <p:par>
                                <p:cTn id="216" presetID="1" presetClass="exit" presetSubtype="0" fill="hold" grpId="1" nodeType="withEffect">
                                  <p:stCondLst>
                                    <p:cond delay="0"/>
                                  </p:stCondLst>
                                  <p:childTnLst>
                                    <p:set>
                                      <p:cBhvr>
                                        <p:cTn id="217" dur="1" fill="hold">
                                          <p:stCondLst>
                                            <p:cond delay="0"/>
                                          </p:stCondLst>
                                        </p:cTn>
                                        <p:tgtEl>
                                          <p:spTgt spid="5"/>
                                        </p:tgtEl>
                                        <p:attrNameLst>
                                          <p:attrName>style.visibility</p:attrName>
                                        </p:attrNameLst>
                                      </p:cBhvr>
                                      <p:to>
                                        <p:strVal val="hidden"/>
                                      </p:to>
                                    </p:set>
                                  </p:childTnLst>
                                </p:cTn>
                              </p:par>
                              <p:par>
                                <p:cTn id="218" presetID="1" presetClass="exit" presetSubtype="0" fill="hold" grpId="1" nodeType="withEffect">
                                  <p:stCondLst>
                                    <p:cond delay="0"/>
                                  </p:stCondLst>
                                  <p:childTnLst>
                                    <p:set>
                                      <p:cBhvr>
                                        <p:cTn id="219" dur="1" fill="hold">
                                          <p:stCondLst>
                                            <p:cond delay="0"/>
                                          </p:stCondLst>
                                        </p:cTn>
                                        <p:tgtEl>
                                          <p:spTgt spid="4"/>
                                        </p:tgtEl>
                                        <p:attrNameLst>
                                          <p:attrName>style.visibility</p:attrName>
                                        </p:attrNameLst>
                                      </p:cBhvr>
                                      <p:to>
                                        <p:strVal val="hidden"/>
                                      </p:to>
                                    </p:set>
                                  </p:childTnLst>
                                </p:cTn>
                              </p:par>
                              <p:par>
                                <p:cTn id="220" presetID="1" presetClass="exit" presetSubtype="0" fill="hold" grpId="1" nodeType="withEffect">
                                  <p:stCondLst>
                                    <p:cond delay="0"/>
                                  </p:stCondLst>
                                  <p:childTnLst>
                                    <p:set>
                                      <p:cBhvr>
                                        <p:cTn id="221" dur="1" fill="hold">
                                          <p:stCondLst>
                                            <p:cond delay="0"/>
                                          </p:stCondLst>
                                        </p:cTn>
                                        <p:tgtEl>
                                          <p:spTgt spid="3"/>
                                        </p:tgtEl>
                                        <p:attrNameLst>
                                          <p:attrName>style.visibility</p:attrName>
                                        </p:attrNameLst>
                                      </p:cBhvr>
                                      <p:to>
                                        <p:strVal val="hidden"/>
                                      </p:to>
                                    </p:set>
                                  </p:childTnLst>
                                </p:cTn>
                              </p:par>
                              <p:par>
                                <p:cTn id="222" presetID="1" presetClass="exit" presetSubtype="0" fill="hold" grpId="1" nodeType="withEffect">
                                  <p:stCondLst>
                                    <p:cond delay="0"/>
                                  </p:stCondLst>
                                  <p:childTnLst>
                                    <p:set>
                                      <p:cBhvr>
                                        <p:cTn id="223" dur="1" fill="hold">
                                          <p:stCondLst>
                                            <p:cond delay="0"/>
                                          </p:stCondLst>
                                        </p:cTn>
                                        <p:tgtEl>
                                          <p:spTgt spid="24"/>
                                        </p:tgtEl>
                                        <p:attrNameLst>
                                          <p:attrName>style.visibility</p:attrName>
                                        </p:attrNameLst>
                                      </p:cBhvr>
                                      <p:to>
                                        <p:strVal val="hidden"/>
                                      </p:to>
                                    </p:set>
                                  </p:childTnLst>
                                </p:cTn>
                              </p:par>
                              <p:par>
                                <p:cTn id="224" presetID="1" presetClass="exit" presetSubtype="0" fill="hold" grpId="1" nodeType="withEffect">
                                  <p:stCondLst>
                                    <p:cond delay="0"/>
                                  </p:stCondLst>
                                  <p:childTnLst>
                                    <p:set>
                                      <p:cBhvr>
                                        <p:cTn id="225" dur="1" fill="hold">
                                          <p:stCondLst>
                                            <p:cond delay="0"/>
                                          </p:stCondLst>
                                        </p:cTn>
                                        <p:tgtEl>
                                          <p:spTgt spid="15"/>
                                        </p:tgtEl>
                                        <p:attrNameLst>
                                          <p:attrName>style.visibility</p:attrName>
                                        </p:attrNameLst>
                                      </p:cBhvr>
                                      <p:to>
                                        <p:strVal val="hidden"/>
                                      </p:to>
                                    </p:set>
                                  </p:childTnLst>
                                </p:cTn>
                              </p:par>
                              <p:par>
                                <p:cTn id="226" presetID="1" presetClass="exit" presetSubtype="0" fill="hold" grpId="1" nodeType="withEffect">
                                  <p:stCondLst>
                                    <p:cond delay="0"/>
                                  </p:stCondLst>
                                  <p:childTnLst>
                                    <p:set>
                                      <p:cBhvr>
                                        <p:cTn id="227" dur="1" fill="hold">
                                          <p:stCondLst>
                                            <p:cond delay="0"/>
                                          </p:stCondLst>
                                        </p:cTn>
                                        <p:tgtEl>
                                          <p:spTgt spid="16"/>
                                        </p:tgtEl>
                                        <p:attrNameLst>
                                          <p:attrName>style.visibility</p:attrName>
                                        </p:attrNameLst>
                                      </p:cBhvr>
                                      <p:to>
                                        <p:strVal val="hidden"/>
                                      </p:to>
                                    </p:set>
                                  </p:childTnLst>
                                </p:cTn>
                              </p:par>
                              <p:par>
                                <p:cTn id="228" presetID="1" presetClass="entr" presetSubtype="0" fill="hold" grpId="1" nodeType="withEffect">
                                  <p:stCondLst>
                                    <p:cond delay="0"/>
                                  </p:stCondLst>
                                  <p:childTnLst>
                                    <p:set>
                                      <p:cBhvr>
                                        <p:cTn id="229" dur="1" fill="hold">
                                          <p:stCondLst>
                                            <p:cond delay="0"/>
                                          </p:stCondLst>
                                        </p:cTn>
                                        <p:tgtEl>
                                          <p:spTgt spid="37"/>
                                        </p:tgtEl>
                                        <p:attrNameLst>
                                          <p:attrName>style.visibility</p:attrName>
                                        </p:attrNameLst>
                                      </p:cBhvr>
                                      <p:to>
                                        <p:strVal val="visible"/>
                                      </p:to>
                                    </p:set>
                                  </p:childTnLst>
                                </p:cTn>
                              </p:par>
                              <p:par>
                                <p:cTn id="230" presetID="1" presetClass="exit" presetSubtype="0" fill="hold" grpId="1" nodeType="withEffect">
                                  <p:stCondLst>
                                    <p:cond delay="0"/>
                                  </p:stCondLst>
                                  <p:childTnLst>
                                    <p:set>
                                      <p:cBhvr>
                                        <p:cTn id="231" dur="1" fill="hold">
                                          <p:stCondLst>
                                            <p:cond delay="0"/>
                                          </p:stCondLst>
                                        </p:cTn>
                                        <p:tgtEl>
                                          <p:spTgt spid="17"/>
                                        </p:tgtEl>
                                        <p:attrNameLst>
                                          <p:attrName>style.visibility</p:attrName>
                                        </p:attrNameLst>
                                      </p:cBhvr>
                                      <p:to>
                                        <p:strVal val="hidden"/>
                                      </p:to>
                                    </p:set>
                                  </p:childTnLst>
                                </p:cTn>
                              </p:par>
                              <p:par>
                                <p:cTn id="232" presetID="1" presetClass="exit" presetSubtype="0" fill="hold" grpId="1" nodeType="withEffect">
                                  <p:stCondLst>
                                    <p:cond delay="0"/>
                                  </p:stCondLst>
                                  <p:childTnLst>
                                    <p:set>
                                      <p:cBhvr>
                                        <p:cTn id="233" dur="1" fill="hold">
                                          <p:stCondLst>
                                            <p:cond delay="0"/>
                                          </p:stCondLst>
                                        </p:cTn>
                                        <p:tgtEl>
                                          <p:spTgt spid="18"/>
                                        </p:tgtEl>
                                        <p:attrNameLst>
                                          <p:attrName>style.visibility</p:attrName>
                                        </p:attrNameLst>
                                      </p:cBhvr>
                                      <p:to>
                                        <p:strVal val="hidden"/>
                                      </p:to>
                                    </p:set>
                                  </p:childTnLst>
                                </p:cTn>
                              </p:par>
                              <p:par>
                                <p:cTn id="234" presetID="1" presetClass="exit" presetSubtype="0" fill="hold" grpId="1" nodeType="withEffect">
                                  <p:stCondLst>
                                    <p:cond delay="0"/>
                                  </p:stCondLst>
                                  <p:childTnLst>
                                    <p:set>
                                      <p:cBhvr>
                                        <p:cTn id="235" dur="1" fill="hold">
                                          <p:stCondLst>
                                            <p:cond delay="0"/>
                                          </p:stCondLst>
                                        </p:cTn>
                                        <p:tgtEl>
                                          <p:spTgt spid="19"/>
                                        </p:tgtEl>
                                        <p:attrNameLst>
                                          <p:attrName>style.visibility</p:attrName>
                                        </p:attrNameLst>
                                      </p:cBhvr>
                                      <p:to>
                                        <p:strVal val="hidden"/>
                                      </p:to>
                                    </p:set>
                                  </p:childTnLst>
                                </p:cTn>
                              </p:par>
                              <p:par>
                                <p:cTn id="236" presetID="1" presetClass="exit" presetSubtype="0" fill="hold" grpId="1" nodeType="withEffect">
                                  <p:stCondLst>
                                    <p:cond delay="0"/>
                                  </p:stCondLst>
                                  <p:childTnLst>
                                    <p:set>
                                      <p:cBhvr>
                                        <p:cTn id="237" dur="1" fill="hold">
                                          <p:stCondLst>
                                            <p:cond delay="0"/>
                                          </p:stCondLst>
                                        </p:cTn>
                                        <p:tgtEl>
                                          <p:spTgt spid="20"/>
                                        </p:tgtEl>
                                        <p:attrNameLst>
                                          <p:attrName>style.visibility</p:attrName>
                                        </p:attrNameLst>
                                      </p:cBhvr>
                                      <p:to>
                                        <p:strVal val="hidden"/>
                                      </p:to>
                                    </p:set>
                                  </p:childTnLst>
                                </p:cTn>
                              </p:par>
                              <p:par>
                                <p:cTn id="238" presetID="1" presetClass="exit" presetSubtype="0" fill="hold" grpId="1" nodeType="withEffect">
                                  <p:stCondLst>
                                    <p:cond delay="0"/>
                                  </p:stCondLst>
                                  <p:childTnLst>
                                    <p:set>
                                      <p:cBhvr>
                                        <p:cTn id="239" dur="1" fill="hold">
                                          <p:stCondLst>
                                            <p:cond delay="0"/>
                                          </p:stCondLst>
                                        </p:cTn>
                                        <p:tgtEl>
                                          <p:spTgt spid="23"/>
                                        </p:tgtEl>
                                        <p:attrNameLst>
                                          <p:attrName>style.visibility</p:attrName>
                                        </p:attrNameLst>
                                      </p:cBhvr>
                                      <p:to>
                                        <p:strVal val="hidden"/>
                                      </p:to>
                                    </p:set>
                                  </p:childTnLst>
                                </p:cTn>
                              </p:par>
                              <p:par>
                                <p:cTn id="240" presetID="1" presetClass="exit" presetSubtype="0" fill="hold" grpId="1" nodeType="withEffect">
                                  <p:stCondLst>
                                    <p:cond delay="0"/>
                                  </p:stCondLst>
                                  <p:childTnLst>
                                    <p:set>
                                      <p:cBhvr>
                                        <p:cTn id="241" dur="1" fill="hold">
                                          <p:stCondLst>
                                            <p:cond delay="0"/>
                                          </p:stCondLst>
                                        </p:cTn>
                                        <p:tgtEl>
                                          <p:spTgt spid="21"/>
                                        </p:tgtEl>
                                        <p:attrNameLst>
                                          <p:attrName>style.visibility</p:attrName>
                                        </p:attrNameLst>
                                      </p:cBhvr>
                                      <p:to>
                                        <p:strVal val="hidden"/>
                                      </p:to>
                                    </p:set>
                                  </p:childTnLst>
                                </p:cTn>
                              </p:par>
                              <p:par>
                                <p:cTn id="242" presetID="1" presetClass="exit" presetSubtype="0" fill="hold" grpId="0" nodeType="withEffect">
                                  <p:stCondLst>
                                    <p:cond delay="0"/>
                                  </p:stCondLst>
                                  <p:childTnLst>
                                    <p:set>
                                      <p:cBhvr>
                                        <p:cTn id="243" dur="1" fill="hold">
                                          <p:stCondLst>
                                            <p:cond delay="0"/>
                                          </p:stCondLst>
                                        </p:cTn>
                                        <p:tgtEl>
                                          <p:spTgt spid="8"/>
                                        </p:tgtEl>
                                        <p:attrNameLst>
                                          <p:attrName>style.visibility</p:attrName>
                                        </p:attrNameLst>
                                      </p:cBhvr>
                                      <p:to>
                                        <p:strVal val="hidden"/>
                                      </p:to>
                                    </p:set>
                                  </p:childTnLst>
                                </p:cTn>
                              </p:par>
                              <p:par>
                                <p:cTn id="244" presetID="1" presetClass="entr" presetSubtype="0" fill="hold" grpId="0" nodeType="withEffect">
                                  <p:stCondLst>
                                    <p:cond delay="0"/>
                                  </p:stCondLst>
                                  <p:childTnLst>
                                    <p:set>
                                      <p:cBhvr>
                                        <p:cTn id="245" dur="1" fill="hold">
                                          <p:stCondLst>
                                            <p:cond delay="0"/>
                                          </p:stCondLst>
                                        </p:cTn>
                                        <p:tgtEl>
                                          <p:spTgt spid="31"/>
                                        </p:tgtEl>
                                        <p:attrNameLst>
                                          <p:attrName>style.visibility</p:attrName>
                                        </p:attrNameLst>
                                      </p:cBhvr>
                                      <p:to>
                                        <p:strVal val="visible"/>
                                      </p:to>
                                    </p:set>
                                  </p:childTnLst>
                                </p:cTn>
                              </p:par>
                              <p:par>
                                <p:cTn id="246" presetID="1" presetClass="entr" presetSubtype="0" fill="hold" grpId="1" nodeType="withEffect">
                                  <p:stCondLst>
                                    <p:cond delay="0"/>
                                  </p:stCondLst>
                                  <p:childTnLst>
                                    <p:set>
                                      <p:cBhvr>
                                        <p:cTn id="247" dur="1" fill="hold">
                                          <p:stCondLst>
                                            <p:cond delay="0"/>
                                          </p:stCondLst>
                                        </p:cTn>
                                        <p:tgtEl>
                                          <p:spTgt spid="41"/>
                                        </p:tgtEl>
                                        <p:attrNameLst>
                                          <p:attrName>style.visibility</p:attrName>
                                        </p:attrNameLst>
                                      </p:cBhvr>
                                      <p:to>
                                        <p:strVal val="visible"/>
                                      </p:to>
                                    </p:set>
                                  </p:childTnLst>
                                </p:cTn>
                              </p:par>
                              <p:par>
                                <p:cTn id="248" presetID="1" presetClass="entr" presetSubtype="0" fill="hold" grpId="1" nodeType="withEffect">
                                  <p:stCondLst>
                                    <p:cond delay="0"/>
                                  </p:stCondLst>
                                  <p:childTnLst>
                                    <p:set>
                                      <p:cBhvr>
                                        <p:cTn id="249" dur="1" fill="hold">
                                          <p:stCondLst>
                                            <p:cond delay="0"/>
                                          </p:stCondLst>
                                        </p:cTn>
                                        <p:tgtEl>
                                          <p:spTgt spid="39"/>
                                        </p:tgtEl>
                                        <p:attrNameLst>
                                          <p:attrName>style.visibility</p:attrName>
                                        </p:attrNameLst>
                                      </p:cBhvr>
                                      <p:to>
                                        <p:strVal val="visible"/>
                                      </p:to>
                                    </p:set>
                                  </p:childTnLst>
                                </p:cTn>
                              </p:par>
                              <p:par>
                                <p:cTn id="250" presetID="1" presetClass="entr" presetSubtype="0" fill="hold" grpId="1" nodeType="withEffect">
                                  <p:stCondLst>
                                    <p:cond delay="0"/>
                                  </p:stCondLst>
                                  <p:childTnLst>
                                    <p:set>
                                      <p:cBhvr>
                                        <p:cTn id="251" dur="1" fill="hold">
                                          <p:stCondLst>
                                            <p:cond delay="0"/>
                                          </p:stCondLst>
                                        </p:cTn>
                                        <p:tgtEl>
                                          <p:spTgt spid="40"/>
                                        </p:tgtEl>
                                        <p:attrNameLst>
                                          <p:attrName>style.visibility</p:attrName>
                                        </p:attrNameLst>
                                      </p:cBhvr>
                                      <p:to>
                                        <p:strVal val="visible"/>
                                      </p:to>
                                    </p:set>
                                  </p:childTnLst>
                                </p:cTn>
                              </p:par>
                              <p:par>
                                <p:cTn id="252" presetID="1" presetClass="entr" presetSubtype="0" fill="hold" grpId="1" nodeType="withEffect">
                                  <p:stCondLst>
                                    <p:cond delay="0"/>
                                  </p:stCondLst>
                                  <p:childTnLst>
                                    <p:set>
                                      <p:cBhvr>
                                        <p:cTn id="253" dur="1" fill="hold">
                                          <p:stCondLst>
                                            <p:cond delay="0"/>
                                          </p:stCondLst>
                                        </p:cTn>
                                        <p:tgtEl>
                                          <p:spTgt spid="38"/>
                                        </p:tgtEl>
                                        <p:attrNameLst>
                                          <p:attrName>style.visibility</p:attrName>
                                        </p:attrNameLst>
                                      </p:cBhvr>
                                      <p:to>
                                        <p:strVal val="visible"/>
                                      </p:to>
                                    </p:set>
                                  </p:childTnLst>
                                </p:cTn>
                              </p:par>
                              <p:par>
                                <p:cTn id="254" presetID="1" presetClass="entr" presetSubtype="0" fill="hold" grpId="1" nodeType="withEffect">
                                  <p:stCondLst>
                                    <p:cond delay="0"/>
                                  </p:stCondLst>
                                  <p:childTnLst>
                                    <p:set>
                                      <p:cBhvr>
                                        <p:cTn id="255" dur="1" fill="hold">
                                          <p:stCondLst>
                                            <p:cond delay="0"/>
                                          </p:stCondLst>
                                        </p:cTn>
                                        <p:tgtEl>
                                          <p:spTgt spid="49"/>
                                        </p:tgtEl>
                                        <p:attrNameLst>
                                          <p:attrName>style.visibility</p:attrName>
                                        </p:attrNameLst>
                                      </p:cBhvr>
                                      <p:to>
                                        <p:strVal val="visible"/>
                                      </p:to>
                                    </p:set>
                                  </p:childTnLst>
                                </p:cTn>
                              </p:par>
                              <p:par>
                                <p:cTn id="256" presetID="1" presetClass="entr" presetSubtype="0" fill="hold" grpId="1" nodeType="withEffect">
                                  <p:stCondLst>
                                    <p:cond delay="0"/>
                                  </p:stCondLst>
                                  <p:childTnLst>
                                    <p:set>
                                      <p:cBhvr>
                                        <p:cTn id="257" dur="1" fill="hold">
                                          <p:stCondLst>
                                            <p:cond delay="0"/>
                                          </p:stCondLst>
                                        </p:cTn>
                                        <p:tgtEl>
                                          <p:spTgt spid="36"/>
                                        </p:tgtEl>
                                        <p:attrNameLst>
                                          <p:attrName>style.visibility</p:attrName>
                                        </p:attrNameLst>
                                      </p:cBhvr>
                                      <p:to>
                                        <p:strVal val="visible"/>
                                      </p:to>
                                    </p:set>
                                  </p:childTnLst>
                                </p:cTn>
                              </p:par>
                              <p:par>
                                <p:cTn id="258" presetID="1" presetClass="entr" presetSubtype="0" fill="hold" grpId="1" nodeType="withEffect">
                                  <p:stCondLst>
                                    <p:cond delay="0"/>
                                  </p:stCondLst>
                                  <p:childTnLst>
                                    <p:set>
                                      <p:cBhvr>
                                        <p:cTn id="259" dur="1" fill="hold">
                                          <p:stCondLst>
                                            <p:cond delay="0"/>
                                          </p:stCondLst>
                                        </p:cTn>
                                        <p:tgtEl>
                                          <p:spTgt spid="35"/>
                                        </p:tgtEl>
                                        <p:attrNameLst>
                                          <p:attrName>style.visibility</p:attrName>
                                        </p:attrNameLst>
                                      </p:cBhvr>
                                      <p:to>
                                        <p:strVal val="visible"/>
                                      </p:to>
                                    </p:set>
                                  </p:childTnLst>
                                </p:cTn>
                              </p:par>
                              <p:par>
                                <p:cTn id="260" presetID="1" presetClass="entr" presetSubtype="0" fill="hold" grpId="1" nodeType="withEffect">
                                  <p:stCondLst>
                                    <p:cond delay="0"/>
                                  </p:stCondLst>
                                  <p:childTnLst>
                                    <p:set>
                                      <p:cBhvr>
                                        <p:cTn id="261" dur="1" fill="hold">
                                          <p:stCondLst>
                                            <p:cond delay="0"/>
                                          </p:stCondLst>
                                        </p:cTn>
                                        <p:tgtEl>
                                          <p:spTgt spid="34"/>
                                        </p:tgtEl>
                                        <p:attrNameLst>
                                          <p:attrName>style.visibility</p:attrName>
                                        </p:attrNameLst>
                                      </p:cBhvr>
                                      <p:to>
                                        <p:strVal val="visible"/>
                                      </p:to>
                                    </p:set>
                                  </p:childTnLst>
                                </p:cTn>
                              </p:par>
                              <p:par>
                                <p:cTn id="262" presetID="1" presetClass="entr" presetSubtype="0" fill="hold" grpId="1" nodeType="withEffect">
                                  <p:stCondLst>
                                    <p:cond delay="0"/>
                                  </p:stCondLst>
                                  <p:childTnLst>
                                    <p:set>
                                      <p:cBhvr>
                                        <p:cTn id="263" dur="1" fill="hold">
                                          <p:stCondLst>
                                            <p:cond delay="0"/>
                                          </p:stCondLst>
                                        </p:cTn>
                                        <p:tgtEl>
                                          <p:spTgt spid="33"/>
                                        </p:tgtEl>
                                        <p:attrNameLst>
                                          <p:attrName>style.visibility</p:attrName>
                                        </p:attrNameLst>
                                      </p:cBhvr>
                                      <p:to>
                                        <p:strVal val="visible"/>
                                      </p:to>
                                    </p:set>
                                  </p:childTnLst>
                                </p:cTn>
                              </p:par>
                              <p:par>
                                <p:cTn id="264" presetID="1" presetClass="entr" presetSubtype="0" fill="hold" grpId="1" nodeType="withEffect">
                                  <p:stCondLst>
                                    <p:cond delay="0"/>
                                  </p:stCondLst>
                                  <p:childTnLst>
                                    <p:set>
                                      <p:cBhvr>
                                        <p:cTn id="265" dur="1" fill="hold">
                                          <p:stCondLst>
                                            <p:cond delay="0"/>
                                          </p:stCondLst>
                                        </p:cTn>
                                        <p:tgtEl>
                                          <p:spTgt spid="32"/>
                                        </p:tgtEl>
                                        <p:attrNameLst>
                                          <p:attrName>style.visibility</p:attrName>
                                        </p:attrNameLst>
                                      </p:cBhvr>
                                      <p:to>
                                        <p:strVal val="visible"/>
                                      </p:to>
                                    </p:set>
                                  </p:childTnLst>
                                </p:cTn>
                              </p:par>
                              <p:par>
                                <p:cTn id="266" presetID="1" presetClass="entr" presetSubtype="0" fill="hold" grpId="1" nodeType="withEffect">
                                  <p:stCondLst>
                                    <p:cond delay="0"/>
                                  </p:stCondLst>
                                  <p:childTnLst>
                                    <p:set>
                                      <p:cBhvr>
                                        <p:cTn id="267" dur="1" fill="hold">
                                          <p:stCondLst>
                                            <p:cond delay="0"/>
                                          </p:stCondLst>
                                        </p:cTn>
                                        <p:tgtEl>
                                          <p:spTgt spid="51"/>
                                        </p:tgtEl>
                                        <p:attrNameLst>
                                          <p:attrName>style.visibility</p:attrName>
                                        </p:attrNameLst>
                                      </p:cBhvr>
                                      <p:to>
                                        <p:strVal val="visible"/>
                                      </p:to>
                                    </p:set>
                                  </p:childTnLst>
                                </p:cTn>
                              </p:par>
                              <p:par>
                                <p:cTn id="268" presetID="1" presetClass="entr" presetSubtype="0" fill="hold" grpId="1" nodeType="withEffect">
                                  <p:stCondLst>
                                    <p:cond delay="0"/>
                                  </p:stCondLst>
                                  <p:childTnLst>
                                    <p:set>
                                      <p:cBhvr>
                                        <p:cTn id="269" dur="1" fill="hold">
                                          <p:stCondLst>
                                            <p:cond delay="0"/>
                                          </p:stCondLst>
                                        </p:cTn>
                                        <p:tgtEl>
                                          <p:spTgt spid="42"/>
                                        </p:tgtEl>
                                        <p:attrNameLst>
                                          <p:attrName>style.visibility</p:attrName>
                                        </p:attrNameLst>
                                      </p:cBhvr>
                                      <p:to>
                                        <p:strVal val="visible"/>
                                      </p:to>
                                    </p:set>
                                  </p:childTnLst>
                                </p:cTn>
                              </p:par>
                              <p:par>
                                <p:cTn id="270" presetID="1" presetClass="entr" presetSubtype="0" fill="hold" grpId="1" nodeType="withEffect">
                                  <p:stCondLst>
                                    <p:cond delay="0"/>
                                  </p:stCondLst>
                                  <p:childTnLst>
                                    <p:set>
                                      <p:cBhvr>
                                        <p:cTn id="271" dur="1" fill="hold">
                                          <p:stCondLst>
                                            <p:cond delay="0"/>
                                          </p:stCondLst>
                                        </p:cTn>
                                        <p:tgtEl>
                                          <p:spTgt spid="43"/>
                                        </p:tgtEl>
                                        <p:attrNameLst>
                                          <p:attrName>style.visibility</p:attrName>
                                        </p:attrNameLst>
                                      </p:cBhvr>
                                      <p:to>
                                        <p:strVal val="visible"/>
                                      </p:to>
                                    </p:set>
                                  </p:childTnLst>
                                </p:cTn>
                              </p:par>
                              <p:par>
                                <p:cTn id="272" presetID="1" presetClass="entr" presetSubtype="0" fill="hold" grpId="1" nodeType="withEffect">
                                  <p:stCondLst>
                                    <p:cond delay="0"/>
                                  </p:stCondLst>
                                  <p:childTnLst>
                                    <p:set>
                                      <p:cBhvr>
                                        <p:cTn id="273" dur="1" fill="hold">
                                          <p:stCondLst>
                                            <p:cond delay="0"/>
                                          </p:stCondLst>
                                        </p:cTn>
                                        <p:tgtEl>
                                          <p:spTgt spid="44"/>
                                        </p:tgtEl>
                                        <p:attrNameLst>
                                          <p:attrName>style.visibility</p:attrName>
                                        </p:attrNameLst>
                                      </p:cBhvr>
                                      <p:to>
                                        <p:strVal val="visible"/>
                                      </p:to>
                                    </p:set>
                                  </p:childTnLst>
                                </p:cTn>
                              </p:par>
                              <p:par>
                                <p:cTn id="274" presetID="1" presetClass="entr" presetSubtype="0" fill="hold" grpId="1" nodeType="withEffect">
                                  <p:stCondLst>
                                    <p:cond delay="0"/>
                                  </p:stCondLst>
                                  <p:childTnLst>
                                    <p:set>
                                      <p:cBhvr>
                                        <p:cTn id="275" dur="1" fill="hold">
                                          <p:stCondLst>
                                            <p:cond delay="0"/>
                                          </p:stCondLst>
                                        </p:cTn>
                                        <p:tgtEl>
                                          <p:spTgt spid="45"/>
                                        </p:tgtEl>
                                        <p:attrNameLst>
                                          <p:attrName>style.visibility</p:attrName>
                                        </p:attrNameLst>
                                      </p:cBhvr>
                                      <p:to>
                                        <p:strVal val="visible"/>
                                      </p:to>
                                    </p:set>
                                  </p:childTnLst>
                                </p:cTn>
                              </p:par>
                              <p:par>
                                <p:cTn id="276" presetID="1" presetClass="entr" presetSubtype="0" fill="hold" grpId="1" nodeType="withEffect">
                                  <p:stCondLst>
                                    <p:cond delay="0"/>
                                  </p:stCondLst>
                                  <p:childTnLst>
                                    <p:set>
                                      <p:cBhvr>
                                        <p:cTn id="277" dur="1" fill="hold">
                                          <p:stCondLst>
                                            <p:cond delay="0"/>
                                          </p:stCondLst>
                                        </p:cTn>
                                        <p:tgtEl>
                                          <p:spTgt spid="47"/>
                                        </p:tgtEl>
                                        <p:attrNameLst>
                                          <p:attrName>style.visibility</p:attrName>
                                        </p:attrNameLst>
                                      </p:cBhvr>
                                      <p:to>
                                        <p:strVal val="visible"/>
                                      </p:to>
                                    </p:set>
                                  </p:childTnLst>
                                </p:cTn>
                              </p:par>
                              <p:par>
                                <p:cTn id="278" presetID="1" presetClass="entr" presetSubtype="0" fill="hold" grpId="1" nodeType="withEffect">
                                  <p:stCondLst>
                                    <p:cond delay="0"/>
                                  </p:stCondLst>
                                  <p:childTnLst>
                                    <p:set>
                                      <p:cBhvr>
                                        <p:cTn id="279" dur="1" fill="hold">
                                          <p:stCondLst>
                                            <p:cond delay="0"/>
                                          </p:stCondLst>
                                        </p:cTn>
                                        <p:tgtEl>
                                          <p:spTgt spid="50"/>
                                        </p:tgtEl>
                                        <p:attrNameLst>
                                          <p:attrName>style.visibility</p:attrName>
                                        </p:attrNameLst>
                                      </p:cBhvr>
                                      <p:to>
                                        <p:strVal val="visible"/>
                                      </p:to>
                                    </p:set>
                                  </p:childTnLst>
                                </p:cTn>
                              </p:par>
                              <p:par>
                                <p:cTn id="280" presetID="1" presetClass="entr" presetSubtype="0" fill="hold" grpId="1" nodeType="withEffect">
                                  <p:stCondLst>
                                    <p:cond delay="0"/>
                                  </p:stCondLst>
                                  <p:childTnLst>
                                    <p:set>
                                      <p:cBhvr>
                                        <p:cTn id="281" dur="1" fill="hold">
                                          <p:stCondLst>
                                            <p:cond delay="0"/>
                                          </p:stCondLst>
                                        </p:cTn>
                                        <p:tgtEl>
                                          <p:spTgt spid="48"/>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284" restart="whenNotActive" fill="hold" evtFilter="cancelBubble" nodeType="interactiveSeq">
                <p:stCondLst>
                  <p:cond evt="onClick" delay="0">
                    <p:tgtEl>
                      <p:spTgt spid="41"/>
                    </p:tgtEl>
                  </p:cond>
                </p:stCondLst>
                <p:endSync evt="end" delay="0">
                  <p:rtn val="all"/>
                </p:endSync>
                <p:childTnLst>
                  <p:par>
                    <p:cTn id="285" fill="hold">
                      <p:stCondLst>
                        <p:cond delay="0"/>
                      </p:stCondLst>
                      <p:childTnLst>
                        <p:par>
                          <p:cTn id="286" fill="hold">
                            <p:stCondLst>
                              <p:cond delay="0"/>
                            </p:stCondLst>
                            <p:childTnLst>
                              <p:par>
                                <p:cTn id="287" presetID="32" presetClass="emph" presetSubtype="0" fill="hold" grpId="0" nodeType="withEffect">
                                  <p:stCondLst>
                                    <p:cond delay="0"/>
                                  </p:stCondLst>
                                  <p:childTnLst>
                                    <p:animRot by="120000">
                                      <p:cBhvr>
                                        <p:cTn id="288" dur="100" fill="hold">
                                          <p:stCondLst>
                                            <p:cond delay="0"/>
                                          </p:stCondLst>
                                        </p:cTn>
                                        <p:tgtEl>
                                          <p:spTgt spid="41"/>
                                        </p:tgtEl>
                                        <p:attrNameLst>
                                          <p:attrName>r</p:attrName>
                                        </p:attrNameLst>
                                      </p:cBhvr>
                                    </p:animRot>
                                    <p:animRot by="-240000">
                                      <p:cBhvr>
                                        <p:cTn id="289" dur="200" fill="hold">
                                          <p:stCondLst>
                                            <p:cond delay="200"/>
                                          </p:stCondLst>
                                        </p:cTn>
                                        <p:tgtEl>
                                          <p:spTgt spid="41"/>
                                        </p:tgtEl>
                                        <p:attrNameLst>
                                          <p:attrName>r</p:attrName>
                                        </p:attrNameLst>
                                      </p:cBhvr>
                                    </p:animRot>
                                    <p:animRot by="240000">
                                      <p:cBhvr>
                                        <p:cTn id="290" dur="200" fill="hold">
                                          <p:stCondLst>
                                            <p:cond delay="400"/>
                                          </p:stCondLst>
                                        </p:cTn>
                                        <p:tgtEl>
                                          <p:spTgt spid="41"/>
                                        </p:tgtEl>
                                        <p:attrNameLst>
                                          <p:attrName>r</p:attrName>
                                        </p:attrNameLst>
                                      </p:cBhvr>
                                    </p:animRot>
                                    <p:animRot by="-240000">
                                      <p:cBhvr>
                                        <p:cTn id="291" dur="200" fill="hold">
                                          <p:stCondLst>
                                            <p:cond delay="600"/>
                                          </p:stCondLst>
                                        </p:cTn>
                                        <p:tgtEl>
                                          <p:spTgt spid="41"/>
                                        </p:tgtEl>
                                        <p:attrNameLst>
                                          <p:attrName>r</p:attrName>
                                        </p:attrNameLst>
                                      </p:cBhvr>
                                    </p:animRot>
                                    <p:animRot by="120000">
                                      <p:cBhvr>
                                        <p:cTn id="292" dur="200" fill="hold">
                                          <p:stCondLst>
                                            <p:cond delay="800"/>
                                          </p:stCondLst>
                                        </p:cTn>
                                        <p:tgtEl>
                                          <p:spTgt spid="41"/>
                                        </p:tgtEl>
                                        <p:attrNameLst>
                                          <p:attrName>r</p:attrName>
                                        </p:attrNameLst>
                                      </p:cBhvr>
                                    </p:animRot>
                                  </p:childTnLst>
                                </p:cTn>
                              </p:par>
                            </p:childTnLst>
                          </p:cTn>
                        </p:par>
                      </p:childTnLst>
                    </p:cTn>
                  </p:par>
                </p:childTnLst>
              </p:cTn>
              <p:nextCondLst>
                <p:cond evt="onClick" delay="0">
                  <p:tgtEl>
                    <p:spTgt spid="41"/>
                  </p:tgtEl>
                </p:cond>
              </p:nextCondLst>
            </p:seq>
            <p:seq concurrent="1" nextAc="seek">
              <p:cTn id="293" restart="whenNotActive" fill="hold" evtFilter="cancelBubble" nodeType="interactiveSeq">
                <p:stCondLst>
                  <p:cond evt="onClick" delay="0">
                    <p:tgtEl>
                      <p:spTgt spid="39"/>
                    </p:tgtEl>
                  </p:cond>
                </p:stCondLst>
                <p:endSync evt="end" delay="0">
                  <p:rtn val="all"/>
                </p:endSync>
                <p:childTnLst>
                  <p:par>
                    <p:cTn id="294" fill="hold">
                      <p:stCondLst>
                        <p:cond delay="0"/>
                      </p:stCondLst>
                      <p:childTnLst>
                        <p:par>
                          <p:cTn id="295" fill="hold">
                            <p:stCondLst>
                              <p:cond delay="0"/>
                            </p:stCondLst>
                            <p:childTnLst>
                              <p:par>
                                <p:cTn id="296" presetID="32" presetClass="emph" presetSubtype="0" fill="hold" grpId="0" nodeType="withEffect">
                                  <p:stCondLst>
                                    <p:cond delay="0"/>
                                  </p:stCondLst>
                                  <p:childTnLst>
                                    <p:animRot by="120000">
                                      <p:cBhvr>
                                        <p:cTn id="297" dur="100" fill="hold">
                                          <p:stCondLst>
                                            <p:cond delay="0"/>
                                          </p:stCondLst>
                                        </p:cTn>
                                        <p:tgtEl>
                                          <p:spTgt spid="39"/>
                                        </p:tgtEl>
                                        <p:attrNameLst>
                                          <p:attrName>r</p:attrName>
                                        </p:attrNameLst>
                                      </p:cBhvr>
                                    </p:animRot>
                                    <p:animRot by="-240000">
                                      <p:cBhvr>
                                        <p:cTn id="298" dur="200" fill="hold">
                                          <p:stCondLst>
                                            <p:cond delay="200"/>
                                          </p:stCondLst>
                                        </p:cTn>
                                        <p:tgtEl>
                                          <p:spTgt spid="39"/>
                                        </p:tgtEl>
                                        <p:attrNameLst>
                                          <p:attrName>r</p:attrName>
                                        </p:attrNameLst>
                                      </p:cBhvr>
                                    </p:animRot>
                                    <p:animRot by="240000">
                                      <p:cBhvr>
                                        <p:cTn id="299" dur="200" fill="hold">
                                          <p:stCondLst>
                                            <p:cond delay="400"/>
                                          </p:stCondLst>
                                        </p:cTn>
                                        <p:tgtEl>
                                          <p:spTgt spid="39"/>
                                        </p:tgtEl>
                                        <p:attrNameLst>
                                          <p:attrName>r</p:attrName>
                                        </p:attrNameLst>
                                      </p:cBhvr>
                                    </p:animRot>
                                    <p:animRot by="-240000">
                                      <p:cBhvr>
                                        <p:cTn id="300" dur="200" fill="hold">
                                          <p:stCondLst>
                                            <p:cond delay="600"/>
                                          </p:stCondLst>
                                        </p:cTn>
                                        <p:tgtEl>
                                          <p:spTgt spid="39"/>
                                        </p:tgtEl>
                                        <p:attrNameLst>
                                          <p:attrName>r</p:attrName>
                                        </p:attrNameLst>
                                      </p:cBhvr>
                                    </p:animRot>
                                    <p:animRot by="120000">
                                      <p:cBhvr>
                                        <p:cTn id="301" dur="200" fill="hold">
                                          <p:stCondLst>
                                            <p:cond delay="800"/>
                                          </p:stCondLst>
                                        </p:cTn>
                                        <p:tgtEl>
                                          <p:spTgt spid="39"/>
                                        </p:tgtEl>
                                        <p:attrNameLst>
                                          <p:attrName>r</p:attrName>
                                        </p:attrNameLst>
                                      </p:cBhvr>
                                    </p:animRot>
                                  </p:childTnLst>
                                </p:cTn>
                              </p:par>
                            </p:childTnLst>
                          </p:cTn>
                        </p:par>
                      </p:childTnLst>
                    </p:cTn>
                  </p:par>
                </p:childTnLst>
              </p:cTn>
              <p:nextCondLst>
                <p:cond evt="onClick" delay="0">
                  <p:tgtEl>
                    <p:spTgt spid="39"/>
                  </p:tgtEl>
                </p:cond>
              </p:nextCondLst>
            </p:seq>
            <p:seq concurrent="1" nextAc="seek">
              <p:cTn id="302" restart="whenNotActive" fill="hold" evtFilter="cancelBubble" nodeType="interactiveSeq">
                <p:stCondLst>
                  <p:cond evt="onClick" delay="0">
                    <p:tgtEl>
                      <p:spTgt spid="40"/>
                    </p:tgtEl>
                  </p:cond>
                </p:stCondLst>
                <p:endSync evt="end" delay="0">
                  <p:rtn val="all"/>
                </p:endSync>
                <p:childTnLst>
                  <p:par>
                    <p:cTn id="303" fill="hold">
                      <p:stCondLst>
                        <p:cond delay="0"/>
                      </p:stCondLst>
                      <p:childTnLst>
                        <p:par>
                          <p:cTn id="304" fill="hold">
                            <p:stCondLst>
                              <p:cond delay="0"/>
                            </p:stCondLst>
                            <p:childTnLst>
                              <p:par>
                                <p:cTn id="305" presetID="32" presetClass="emph" presetSubtype="0" fill="hold" grpId="0" nodeType="withEffect">
                                  <p:stCondLst>
                                    <p:cond delay="0"/>
                                  </p:stCondLst>
                                  <p:childTnLst>
                                    <p:animRot by="120000">
                                      <p:cBhvr>
                                        <p:cTn id="306" dur="100" fill="hold">
                                          <p:stCondLst>
                                            <p:cond delay="0"/>
                                          </p:stCondLst>
                                        </p:cTn>
                                        <p:tgtEl>
                                          <p:spTgt spid="40"/>
                                        </p:tgtEl>
                                        <p:attrNameLst>
                                          <p:attrName>r</p:attrName>
                                        </p:attrNameLst>
                                      </p:cBhvr>
                                    </p:animRot>
                                    <p:animRot by="-240000">
                                      <p:cBhvr>
                                        <p:cTn id="307" dur="200" fill="hold">
                                          <p:stCondLst>
                                            <p:cond delay="200"/>
                                          </p:stCondLst>
                                        </p:cTn>
                                        <p:tgtEl>
                                          <p:spTgt spid="40"/>
                                        </p:tgtEl>
                                        <p:attrNameLst>
                                          <p:attrName>r</p:attrName>
                                        </p:attrNameLst>
                                      </p:cBhvr>
                                    </p:animRot>
                                    <p:animRot by="240000">
                                      <p:cBhvr>
                                        <p:cTn id="308" dur="200" fill="hold">
                                          <p:stCondLst>
                                            <p:cond delay="400"/>
                                          </p:stCondLst>
                                        </p:cTn>
                                        <p:tgtEl>
                                          <p:spTgt spid="40"/>
                                        </p:tgtEl>
                                        <p:attrNameLst>
                                          <p:attrName>r</p:attrName>
                                        </p:attrNameLst>
                                      </p:cBhvr>
                                    </p:animRot>
                                    <p:animRot by="-240000">
                                      <p:cBhvr>
                                        <p:cTn id="309" dur="200" fill="hold">
                                          <p:stCondLst>
                                            <p:cond delay="600"/>
                                          </p:stCondLst>
                                        </p:cTn>
                                        <p:tgtEl>
                                          <p:spTgt spid="40"/>
                                        </p:tgtEl>
                                        <p:attrNameLst>
                                          <p:attrName>r</p:attrName>
                                        </p:attrNameLst>
                                      </p:cBhvr>
                                    </p:animRot>
                                    <p:animRot by="120000">
                                      <p:cBhvr>
                                        <p:cTn id="310" dur="200" fill="hold">
                                          <p:stCondLst>
                                            <p:cond delay="800"/>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311" restart="whenNotActive" fill="hold" evtFilter="cancelBubble" nodeType="interactiveSeq">
                <p:stCondLst>
                  <p:cond evt="onClick" delay="0">
                    <p:tgtEl>
                      <p:spTgt spid="38"/>
                    </p:tgtEl>
                  </p:cond>
                </p:stCondLst>
                <p:endSync evt="end" delay="0">
                  <p:rtn val="all"/>
                </p:endSync>
                <p:childTnLst>
                  <p:par>
                    <p:cTn id="312" fill="hold">
                      <p:stCondLst>
                        <p:cond delay="0"/>
                      </p:stCondLst>
                      <p:childTnLst>
                        <p:par>
                          <p:cTn id="313" fill="hold">
                            <p:stCondLst>
                              <p:cond delay="0"/>
                            </p:stCondLst>
                            <p:childTnLst>
                              <p:par>
                                <p:cTn id="314" presetID="32" presetClass="emph" presetSubtype="0" fill="hold" grpId="0" nodeType="withEffect">
                                  <p:stCondLst>
                                    <p:cond delay="0"/>
                                  </p:stCondLst>
                                  <p:childTnLst>
                                    <p:animRot by="120000">
                                      <p:cBhvr>
                                        <p:cTn id="315" dur="100" fill="hold">
                                          <p:stCondLst>
                                            <p:cond delay="0"/>
                                          </p:stCondLst>
                                        </p:cTn>
                                        <p:tgtEl>
                                          <p:spTgt spid="38"/>
                                        </p:tgtEl>
                                        <p:attrNameLst>
                                          <p:attrName>r</p:attrName>
                                        </p:attrNameLst>
                                      </p:cBhvr>
                                    </p:animRot>
                                    <p:animRot by="-240000">
                                      <p:cBhvr>
                                        <p:cTn id="316" dur="200" fill="hold">
                                          <p:stCondLst>
                                            <p:cond delay="200"/>
                                          </p:stCondLst>
                                        </p:cTn>
                                        <p:tgtEl>
                                          <p:spTgt spid="38"/>
                                        </p:tgtEl>
                                        <p:attrNameLst>
                                          <p:attrName>r</p:attrName>
                                        </p:attrNameLst>
                                      </p:cBhvr>
                                    </p:animRot>
                                    <p:animRot by="240000">
                                      <p:cBhvr>
                                        <p:cTn id="317" dur="200" fill="hold">
                                          <p:stCondLst>
                                            <p:cond delay="400"/>
                                          </p:stCondLst>
                                        </p:cTn>
                                        <p:tgtEl>
                                          <p:spTgt spid="38"/>
                                        </p:tgtEl>
                                        <p:attrNameLst>
                                          <p:attrName>r</p:attrName>
                                        </p:attrNameLst>
                                      </p:cBhvr>
                                    </p:animRot>
                                    <p:animRot by="-240000">
                                      <p:cBhvr>
                                        <p:cTn id="318" dur="200" fill="hold">
                                          <p:stCondLst>
                                            <p:cond delay="600"/>
                                          </p:stCondLst>
                                        </p:cTn>
                                        <p:tgtEl>
                                          <p:spTgt spid="38"/>
                                        </p:tgtEl>
                                        <p:attrNameLst>
                                          <p:attrName>r</p:attrName>
                                        </p:attrNameLst>
                                      </p:cBhvr>
                                    </p:animRot>
                                    <p:animRot by="120000">
                                      <p:cBhvr>
                                        <p:cTn id="319" dur="200" fill="hold">
                                          <p:stCondLst>
                                            <p:cond delay="800"/>
                                          </p:stCondLst>
                                        </p:cTn>
                                        <p:tgtEl>
                                          <p:spTgt spid="38"/>
                                        </p:tgtEl>
                                        <p:attrNameLst>
                                          <p:attrName>r</p:attrName>
                                        </p:attrNameLst>
                                      </p:cBhvr>
                                    </p:animRot>
                                  </p:childTnLst>
                                </p:cTn>
                              </p:par>
                            </p:childTnLst>
                          </p:cTn>
                        </p:par>
                      </p:childTnLst>
                    </p:cTn>
                  </p:par>
                </p:childTnLst>
              </p:cTn>
              <p:nextCondLst>
                <p:cond evt="onClick" delay="0">
                  <p:tgtEl>
                    <p:spTgt spid="38"/>
                  </p:tgtEl>
                </p:cond>
              </p:nextCondLst>
            </p:seq>
            <p:seq concurrent="1" nextAc="seek">
              <p:cTn id="320" restart="whenNotActive" fill="hold" evtFilter="cancelBubble" nodeType="interactiveSeq">
                <p:stCondLst>
                  <p:cond evt="onClick" delay="0">
                    <p:tgtEl>
                      <p:spTgt spid="49"/>
                    </p:tgtEl>
                  </p:cond>
                </p:stCondLst>
                <p:endSync evt="end" delay="0">
                  <p:rtn val="all"/>
                </p:endSync>
                <p:childTnLst>
                  <p:par>
                    <p:cTn id="321" fill="hold">
                      <p:stCondLst>
                        <p:cond delay="0"/>
                      </p:stCondLst>
                      <p:childTnLst>
                        <p:par>
                          <p:cTn id="322" fill="hold">
                            <p:stCondLst>
                              <p:cond delay="0"/>
                            </p:stCondLst>
                            <p:childTnLst>
                              <p:par>
                                <p:cTn id="323" presetID="32" presetClass="emph" presetSubtype="0" fill="hold" grpId="0" nodeType="withEffect">
                                  <p:stCondLst>
                                    <p:cond delay="0"/>
                                  </p:stCondLst>
                                  <p:childTnLst>
                                    <p:animRot by="120000">
                                      <p:cBhvr>
                                        <p:cTn id="324" dur="100" fill="hold">
                                          <p:stCondLst>
                                            <p:cond delay="0"/>
                                          </p:stCondLst>
                                        </p:cTn>
                                        <p:tgtEl>
                                          <p:spTgt spid="49"/>
                                        </p:tgtEl>
                                        <p:attrNameLst>
                                          <p:attrName>r</p:attrName>
                                        </p:attrNameLst>
                                      </p:cBhvr>
                                    </p:animRot>
                                    <p:animRot by="-240000">
                                      <p:cBhvr>
                                        <p:cTn id="325" dur="200" fill="hold">
                                          <p:stCondLst>
                                            <p:cond delay="200"/>
                                          </p:stCondLst>
                                        </p:cTn>
                                        <p:tgtEl>
                                          <p:spTgt spid="49"/>
                                        </p:tgtEl>
                                        <p:attrNameLst>
                                          <p:attrName>r</p:attrName>
                                        </p:attrNameLst>
                                      </p:cBhvr>
                                    </p:animRot>
                                    <p:animRot by="240000">
                                      <p:cBhvr>
                                        <p:cTn id="326" dur="200" fill="hold">
                                          <p:stCondLst>
                                            <p:cond delay="400"/>
                                          </p:stCondLst>
                                        </p:cTn>
                                        <p:tgtEl>
                                          <p:spTgt spid="49"/>
                                        </p:tgtEl>
                                        <p:attrNameLst>
                                          <p:attrName>r</p:attrName>
                                        </p:attrNameLst>
                                      </p:cBhvr>
                                    </p:animRot>
                                    <p:animRot by="-240000">
                                      <p:cBhvr>
                                        <p:cTn id="327" dur="200" fill="hold">
                                          <p:stCondLst>
                                            <p:cond delay="600"/>
                                          </p:stCondLst>
                                        </p:cTn>
                                        <p:tgtEl>
                                          <p:spTgt spid="49"/>
                                        </p:tgtEl>
                                        <p:attrNameLst>
                                          <p:attrName>r</p:attrName>
                                        </p:attrNameLst>
                                      </p:cBhvr>
                                    </p:animRot>
                                    <p:animRot by="120000">
                                      <p:cBhvr>
                                        <p:cTn id="328" dur="200" fill="hold">
                                          <p:stCondLst>
                                            <p:cond delay="800"/>
                                          </p:stCondLst>
                                        </p:cTn>
                                        <p:tgtEl>
                                          <p:spTgt spid="49"/>
                                        </p:tgtEl>
                                        <p:attrNameLst>
                                          <p:attrName>r</p:attrName>
                                        </p:attrNameLst>
                                      </p:cBhvr>
                                    </p:animRot>
                                  </p:childTnLst>
                                </p:cTn>
                              </p:par>
                            </p:childTnLst>
                          </p:cTn>
                        </p:par>
                      </p:childTnLst>
                    </p:cTn>
                  </p:par>
                </p:childTnLst>
              </p:cTn>
              <p:nextCondLst>
                <p:cond evt="onClick" delay="0">
                  <p:tgtEl>
                    <p:spTgt spid="49"/>
                  </p:tgtEl>
                </p:cond>
              </p:nextCondLst>
            </p:seq>
            <p:seq concurrent="1" nextAc="seek">
              <p:cTn id="329" restart="whenNotActive" fill="hold" evtFilter="cancelBubble" nodeType="interactiveSeq">
                <p:stCondLst>
                  <p:cond evt="onClick" delay="0">
                    <p:tgtEl>
                      <p:spTgt spid="36"/>
                    </p:tgtEl>
                  </p:cond>
                </p:stCondLst>
                <p:endSync evt="end" delay="0">
                  <p:rtn val="all"/>
                </p:endSync>
                <p:childTnLst>
                  <p:par>
                    <p:cTn id="330" fill="hold">
                      <p:stCondLst>
                        <p:cond delay="0"/>
                      </p:stCondLst>
                      <p:childTnLst>
                        <p:par>
                          <p:cTn id="331" fill="hold">
                            <p:stCondLst>
                              <p:cond delay="0"/>
                            </p:stCondLst>
                            <p:childTnLst>
                              <p:par>
                                <p:cTn id="332" presetID="32" presetClass="emph" presetSubtype="0" fill="hold" grpId="0" nodeType="withEffect">
                                  <p:stCondLst>
                                    <p:cond delay="0"/>
                                  </p:stCondLst>
                                  <p:childTnLst>
                                    <p:animRot by="120000">
                                      <p:cBhvr>
                                        <p:cTn id="333" dur="100" fill="hold">
                                          <p:stCondLst>
                                            <p:cond delay="0"/>
                                          </p:stCondLst>
                                        </p:cTn>
                                        <p:tgtEl>
                                          <p:spTgt spid="36"/>
                                        </p:tgtEl>
                                        <p:attrNameLst>
                                          <p:attrName>r</p:attrName>
                                        </p:attrNameLst>
                                      </p:cBhvr>
                                    </p:animRot>
                                    <p:animRot by="-240000">
                                      <p:cBhvr>
                                        <p:cTn id="334" dur="200" fill="hold">
                                          <p:stCondLst>
                                            <p:cond delay="200"/>
                                          </p:stCondLst>
                                        </p:cTn>
                                        <p:tgtEl>
                                          <p:spTgt spid="36"/>
                                        </p:tgtEl>
                                        <p:attrNameLst>
                                          <p:attrName>r</p:attrName>
                                        </p:attrNameLst>
                                      </p:cBhvr>
                                    </p:animRot>
                                    <p:animRot by="240000">
                                      <p:cBhvr>
                                        <p:cTn id="335" dur="200" fill="hold">
                                          <p:stCondLst>
                                            <p:cond delay="400"/>
                                          </p:stCondLst>
                                        </p:cTn>
                                        <p:tgtEl>
                                          <p:spTgt spid="36"/>
                                        </p:tgtEl>
                                        <p:attrNameLst>
                                          <p:attrName>r</p:attrName>
                                        </p:attrNameLst>
                                      </p:cBhvr>
                                    </p:animRot>
                                    <p:animRot by="-240000">
                                      <p:cBhvr>
                                        <p:cTn id="336" dur="200" fill="hold">
                                          <p:stCondLst>
                                            <p:cond delay="600"/>
                                          </p:stCondLst>
                                        </p:cTn>
                                        <p:tgtEl>
                                          <p:spTgt spid="36"/>
                                        </p:tgtEl>
                                        <p:attrNameLst>
                                          <p:attrName>r</p:attrName>
                                        </p:attrNameLst>
                                      </p:cBhvr>
                                    </p:animRot>
                                    <p:animRot by="120000">
                                      <p:cBhvr>
                                        <p:cTn id="337" dur="200" fill="hold">
                                          <p:stCondLst>
                                            <p:cond delay="800"/>
                                          </p:stCondLst>
                                        </p:cTn>
                                        <p:tgtEl>
                                          <p:spTgt spid="36"/>
                                        </p:tgtEl>
                                        <p:attrNameLst>
                                          <p:attrName>r</p:attrName>
                                        </p:attrNameLst>
                                      </p:cBhvr>
                                    </p:animRot>
                                  </p:childTnLst>
                                </p:cTn>
                              </p:par>
                            </p:childTnLst>
                          </p:cTn>
                        </p:par>
                      </p:childTnLst>
                    </p:cTn>
                  </p:par>
                </p:childTnLst>
              </p:cTn>
              <p:nextCondLst>
                <p:cond evt="onClick" delay="0">
                  <p:tgtEl>
                    <p:spTgt spid="36"/>
                  </p:tgtEl>
                </p:cond>
              </p:nextCondLst>
            </p:seq>
            <p:seq concurrent="1" nextAc="seek">
              <p:cTn id="338" restart="whenNotActive" fill="hold" evtFilter="cancelBubble" nodeType="interactiveSeq">
                <p:stCondLst>
                  <p:cond evt="onClick" delay="0">
                    <p:tgtEl>
                      <p:spTgt spid="35"/>
                    </p:tgtEl>
                  </p:cond>
                </p:stCondLst>
                <p:endSync evt="end" delay="0">
                  <p:rtn val="all"/>
                </p:endSync>
                <p:childTnLst>
                  <p:par>
                    <p:cTn id="339" fill="hold">
                      <p:stCondLst>
                        <p:cond delay="0"/>
                      </p:stCondLst>
                      <p:childTnLst>
                        <p:par>
                          <p:cTn id="340" fill="hold">
                            <p:stCondLst>
                              <p:cond delay="0"/>
                            </p:stCondLst>
                            <p:childTnLst>
                              <p:par>
                                <p:cTn id="341" presetID="32" presetClass="emph" presetSubtype="0" fill="hold" grpId="0" nodeType="withEffect">
                                  <p:stCondLst>
                                    <p:cond delay="0"/>
                                  </p:stCondLst>
                                  <p:childTnLst>
                                    <p:animRot by="120000">
                                      <p:cBhvr>
                                        <p:cTn id="342" dur="100" fill="hold">
                                          <p:stCondLst>
                                            <p:cond delay="0"/>
                                          </p:stCondLst>
                                        </p:cTn>
                                        <p:tgtEl>
                                          <p:spTgt spid="35"/>
                                        </p:tgtEl>
                                        <p:attrNameLst>
                                          <p:attrName>r</p:attrName>
                                        </p:attrNameLst>
                                      </p:cBhvr>
                                    </p:animRot>
                                    <p:animRot by="-240000">
                                      <p:cBhvr>
                                        <p:cTn id="343" dur="200" fill="hold">
                                          <p:stCondLst>
                                            <p:cond delay="200"/>
                                          </p:stCondLst>
                                        </p:cTn>
                                        <p:tgtEl>
                                          <p:spTgt spid="35"/>
                                        </p:tgtEl>
                                        <p:attrNameLst>
                                          <p:attrName>r</p:attrName>
                                        </p:attrNameLst>
                                      </p:cBhvr>
                                    </p:animRot>
                                    <p:animRot by="240000">
                                      <p:cBhvr>
                                        <p:cTn id="344" dur="200" fill="hold">
                                          <p:stCondLst>
                                            <p:cond delay="400"/>
                                          </p:stCondLst>
                                        </p:cTn>
                                        <p:tgtEl>
                                          <p:spTgt spid="35"/>
                                        </p:tgtEl>
                                        <p:attrNameLst>
                                          <p:attrName>r</p:attrName>
                                        </p:attrNameLst>
                                      </p:cBhvr>
                                    </p:animRot>
                                    <p:animRot by="-240000">
                                      <p:cBhvr>
                                        <p:cTn id="345" dur="200" fill="hold">
                                          <p:stCondLst>
                                            <p:cond delay="600"/>
                                          </p:stCondLst>
                                        </p:cTn>
                                        <p:tgtEl>
                                          <p:spTgt spid="35"/>
                                        </p:tgtEl>
                                        <p:attrNameLst>
                                          <p:attrName>r</p:attrName>
                                        </p:attrNameLst>
                                      </p:cBhvr>
                                    </p:animRot>
                                    <p:animRot by="120000">
                                      <p:cBhvr>
                                        <p:cTn id="346" dur="200" fill="hold">
                                          <p:stCondLst>
                                            <p:cond delay="800"/>
                                          </p:stCondLst>
                                        </p:cTn>
                                        <p:tgtEl>
                                          <p:spTgt spid="35"/>
                                        </p:tgtEl>
                                        <p:attrNameLst>
                                          <p:attrName>r</p:attrName>
                                        </p:attrNameLst>
                                      </p:cBhvr>
                                    </p:animRot>
                                  </p:childTnLst>
                                </p:cTn>
                              </p:par>
                            </p:childTnLst>
                          </p:cTn>
                        </p:par>
                      </p:childTnLst>
                    </p:cTn>
                  </p:par>
                </p:childTnLst>
              </p:cTn>
              <p:nextCondLst>
                <p:cond evt="onClick" delay="0">
                  <p:tgtEl>
                    <p:spTgt spid="35"/>
                  </p:tgtEl>
                </p:cond>
              </p:nextCondLst>
            </p:seq>
            <p:seq concurrent="1" nextAc="seek">
              <p:cTn id="347" restart="whenNotActive" fill="hold" evtFilter="cancelBubble" nodeType="interactiveSeq">
                <p:stCondLst>
                  <p:cond evt="onClick" delay="0">
                    <p:tgtEl>
                      <p:spTgt spid="34"/>
                    </p:tgtEl>
                  </p:cond>
                </p:stCondLst>
                <p:endSync evt="end" delay="0">
                  <p:rtn val="all"/>
                </p:endSync>
                <p:childTnLst>
                  <p:par>
                    <p:cTn id="348" fill="hold">
                      <p:stCondLst>
                        <p:cond delay="0"/>
                      </p:stCondLst>
                      <p:childTnLst>
                        <p:par>
                          <p:cTn id="349" fill="hold">
                            <p:stCondLst>
                              <p:cond delay="0"/>
                            </p:stCondLst>
                            <p:childTnLst>
                              <p:par>
                                <p:cTn id="350" presetID="32" presetClass="emph" presetSubtype="0" fill="hold" grpId="0" nodeType="withEffect">
                                  <p:stCondLst>
                                    <p:cond delay="0"/>
                                  </p:stCondLst>
                                  <p:childTnLst>
                                    <p:animRot by="120000">
                                      <p:cBhvr>
                                        <p:cTn id="351" dur="100" fill="hold">
                                          <p:stCondLst>
                                            <p:cond delay="0"/>
                                          </p:stCondLst>
                                        </p:cTn>
                                        <p:tgtEl>
                                          <p:spTgt spid="34"/>
                                        </p:tgtEl>
                                        <p:attrNameLst>
                                          <p:attrName>r</p:attrName>
                                        </p:attrNameLst>
                                      </p:cBhvr>
                                    </p:animRot>
                                    <p:animRot by="-240000">
                                      <p:cBhvr>
                                        <p:cTn id="352" dur="200" fill="hold">
                                          <p:stCondLst>
                                            <p:cond delay="200"/>
                                          </p:stCondLst>
                                        </p:cTn>
                                        <p:tgtEl>
                                          <p:spTgt spid="34"/>
                                        </p:tgtEl>
                                        <p:attrNameLst>
                                          <p:attrName>r</p:attrName>
                                        </p:attrNameLst>
                                      </p:cBhvr>
                                    </p:animRot>
                                    <p:animRot by="240000">
                                      <p:cBhvr>
                                        <p:cTn id="353" dur="200" fill="hold">
                                          <p:stCondLst>
                                            <p:cond delay="400"/>
                                          </p:stCondLst>
                                        </p:cTn>
                                        <p:tgtEl>
                                          <p:spTgt spid="34"/>
                                        </p:tgtEl>
                                        <p:attrNameLst>
                                          <p:attrName>r</p:attrName>
                                        </p:attrNameLst>
                                      </p:cBhvr>
                                    </p:animRot>
                                    <p:animRot by="-240000">
                                      <p:cBhvr>
                                        <p:cTn id="354" dur="200" fill="hold">
                                          <p:stCondLst>
                                            <p:cond delay="600"/>
                                          </p:stCondLst>
                                        </p:cTn>
                                        <p:tgtEl>
                                          <p:spTgt spid="34"/>
                                        </p:tgtEl>
                                        <p:attrNameLst>
                                          <p:attrName>r</p:attrName>
                                        </p:attrNameLst>
                                      </p:cBhvr>
                                    </p:animRot>
                                    <p:animRot by="120000">
                                      <p:cBhvr>
                                        <p:cTn id="355" dur="200" fill="hold">
                                          <p:stCondLst>
                                            <p:cond delay="800"/>
                                          </p:stCondLst>
                                        </p:cTn>
                                        <p:tgtEl>
                                          <p:spTgt spid="34"/>
                                        </p:tgtEl>
                                        <p:attrNameLst>
                                          <p:attrName>r</p:attrName>
                                        </p:attrNameLst>
                                      </p:cBhvr>
                                    </p:animRot>
                                  </p:childTnLst>
                                </p:cTn>
                              </p:par>
                            </p:childTnLst>
                          </p:cTn>
                        </p:par>
                      </p:childTnLst>
                    </p:cTn>
                  </p:par>
                </p:childTnLst>
              </p:cTn>
              <p:nextCondLst>
                <p:cond evt="onClick" delay="0">
                  <p:tgtEl>
                    <p:spTgt spid="34"/>
                  </p:tgtEl>
                </p:cond>
              </p:nextCondLst>
            </p:seq>
            <p:seq concurrent="1" nextAc="seek">
              <p:cTn id="356" restart="whenNotActive" fill="hold" evtFilter="cancelBubble" nodeType="interactiveSeq">
                <p:stCondLst>
                  <p:cond evt="onClick" delay="0">
                    <p:tgtEl>
                      <p:spTgt spid="33"/>
                    </p:tgtEl>
                  </p:cond>
                </p:stCondLst>
                <p:endSync evt="end" delay="0">
                  <p:rtn val="all"/>
                </p:endSync>
                <p:childTnLst>
                  <p:par>
                    <p:cTn id="357" fill="hold">
                      <p:stCondLst>
                        <p:cond delay="0"/>
                      </p:stCondLst>
                      <p:childTnLst>
                        <p:par>
                          <p:cTn id="358" fill="hold">
                            <p:stCondLst>
                              <p:cond delay="0"/>
                            </p:stCondLst>
                            <p:childTnLst>
                              <p:par>
                                <p:cTn id="359" presetID="32" presetClass="emph" presetSubtype="0" fill="hold" grpId="0" nodeType="withEffect">
                                  <p:stCondLst>
                                    <p:cond delay="0"/>
                                  </p:stCondLst>
                                  <p:childTnLst>
                                    <p:animRot by="120000">
                                      <p:cBhvr>
                                        <p:cTn id="360" dur="100" fill="hold">
                                          <p:stCondLst>
                                            <p:cond delay="0"/>
                                          </p:stCondLst>
                                        </p:cTn>
                                        <p:tgtEl>
                                          <p:spTgt spid="33"/>
                                        </p:tgtEl>
                                        <p:attrNameLst>
                                          <p:attrName>r</p:attrName>
                                        </p:attrNameLst>
                                      </p:cBhvr>
                                    </p:animRot>
                                    <p:animRot by="-240000">
                                      <p:cBhvr>
                                        <p:cTn id="361" dur="200" fill="hold">
                                          <p:stCondLst>
                                            <p:cond delay="200"/>
                                          </p:stCondLst>
                                        </p:cTn>
                                        <p:tgtEl>
                                          <p:spTgt spid="33"/>
                                        </p:tgtEl>
                                        <p:attrNameLst>
                                          <p:attrName>r</p:attrName>
                                        </p:attrNameLst>
                                      </p:cBhvr>
                                    </p:animRot>
                                    <p:animRot by="240000">
                                      <p:cBhvr>
                                        <p:cTn id="362" dur="200" fill="hold">
                                          <p:stCondLst>
                                            <p:cond delay="400"/>
                                          </p:stCondLst>
                                        </p:cTn>
                                        <p:tgtEl>
                                          <p:spTgt spid="33"/>
                                        </p:tgtEl>
                                        <p:attrNameLst>
                                          <p:attrName>r</p:attrName>
                                        </p:attrNameLst>
                                      </p:cBhvr>
                                    </p:animRot>
                                    <p:animRot by="-240000">
                                      <p:cBhvr>
                                        <p:cTn id="363" dur="200" fill="hold">
                                          <p:stCondLst>
                                            <p:cond delay="600"/>
                                          </p:stCondLst>
                                        </p:cTn>
                                        <p:tgtEl>
                                          <p:spTgt spid="33"/>
                                        </p:tgtEl>
                                        <p:attrNameLst>
                                          <p:attrName>r</p:attrName>
                                        </p:attrNameLst>
                                      </p:cBhvr>
                                    </p:animRot>
                                    <p:animRot by="120000">
                                      <p:cBhvr>
                                        <p:cTn id="364" dur="200" fill="hold">
                                          <p:stCondLst>
                                            <p:cond delay="800"/>
                                          </p:stCondLst>
                                        </p:cTn>
                                        <p:tgtEl>
                                          <p:spTgt spid="33"/>
                                        </p:tgtEl>
                                        <p:attrNameLst>
                                          <p:attrName>r</p:attrName>
                                        </p:attrNameLst>
                                      </p:cBhvr>
                                    </p:animRot>
                                  </p:childTnLst>
                                </p:cTn>
                              </p:par>
                            </p:childTnLst>
                          </p:cTn>
                        </p:par>
                      </p:childTnLst>
                    </p:cTn>
                  </p:par>
                </p:childTnLst>
              </p:cTn>
              <p:nextCondLst>
                <p:cond evt="onClick" delay="0">
                  <p:tgtEl>
                    <p:spTgt spid="33"/>
                  </p:tgtEl>
                </p:cond>
              </p:nextCondLst>
            </p:seq>
            <p:seq concurrent="1" nextAc="seek">
              <p:cTn id="365" restart="whenNotActive" fill="hold" evtFilter="cancelBubble" nodeType="interactiveSeq">
                <p:stCondLst>
                  <p:cond evt="onClick" delay="0">
                    <p:tgtEl>
                      <p:spTgt spid="32"/>
                    </p:tgtEl>
                  </p:cond>
                </p:stCondLst>
                <p:endSync evt="end" delay="0">
                  <p:rtn val="all"/>
                </p:endSync>
                <p:childTnLst>
                  <p:par>
                    <p:cTn id="366" fill="hold">
                      <p:stCondLst>
                        <p:cond delay="0"/>
                      </p:stCondLst>
                      <p:childTnLst>
                        <p:par>
                          <p:cTn id="367" fill="hold">
                            <p:stCondLst>
                              <p:cond delay="0"/>
                            </p:stCondLst>
                            <p:childTnLst>
                              <p:par>
                                <p:cTn id="368" presetID="32" presetClass="emph" presetSubtype="0" fill="hold" grpId="0" nodeType="withEffect">
                                  <p:stCondLst>
                                    <p:cond delay="0"/>
                                  </p:stCondLst>
                                  <p:childTnLst>
                                    <p:animRot by="120000">
                                      <p:cBhvr>
                                        <p:cTn id="369" dur="100" fill="hold">
                                          <p:stCondLst>
                                            <p:cond delay="0"/>
                                          </p:stCondLst>
                                        </p:cTn>
                                        <p:tgtEl>
                                          <p:spTgt spid="32"/>
                                        </p:tgtEl>
                                        <p:attrNameLst>
                                          <p:attrName>r</p:attrName>
                                        </p:attrNameLst>
                                      </p:cBhvr>
                                    </p:animRot>
                                    <p:animRot by="-240000">
                                      <p:cBhvr>
                                        <p:cTn id="370" dur="200" fill="hold">
                                          <p:stCondLst>
                                            <p:cond delay="200"/>
                                          </p:stCondLst>
                                        </p:cTn>
                                        <p:tgtEl>
                                          <p:spTgt spid="32"/>
                                        </p:tgtEl>
                                        <p:attrNameLst>
                                          <p:attrName>r</p:attrName>
                                        </p:attrNameLst>
                                      </p:cBhvr>
                                    </p:animRot>
                                    <p:animRot by="240000">
                                      <p:cBhvr>
                                        <p:cTn id="371" dur="200" fill="hold">
                                          <p:stCondLst>
                                            <p:cond delay="400"/>
                                          </p:stCondLst>
                                        </p:cTn>
                                        <p:tgtEl>
                                          <p:spTgt spid="32"/>
                                        </p:tgtEl>
                                        <p:attrNameLst>
                                          <p:attrName>r</p:attrName>
                                        </p:attrNameLst>
                                      </p:cBhvr>
                                    </p:animRot>
                                    <p:animRot by="-240000">
                                      <p:cBhvr>
                                        <p:cTn id="372" dur="200" fill="hold">
                                          <p:stCondLst>
                                            <p:cond delay="600"/>
                                          </p:stCondLst>
                                        </p:cTn>
                                        <p:tgtEl>
                                          <p:spTgt spid="32"/>
                                        </p:tgtEl>
                                        <p:attrNameLst>
                                          <p:attrName>r</p:attrName>
                                        </p:attrNameLst>
                                      </p:cBhvr>
                                    </p:animRot>
                                    <p:animRot by="120000">
                                      <p:cBhvr>
                                        <p:cTn id="373" dur="200" fill="hold">
                                          <p:stCondLst>
                                            <p:cond delay="800"/>
                                          </p:stCondLst>
                                        </p:cTn>
                                        <p:tgtEl>
                                          <p:spTgt spid="32"/>
                                        </p:tgtEl>
                                        <p:attrNameLst>
                                          <p:attrName>r</p:attrName>
                                        </p:attrNameLst>
                                      </p:cBhvr>
                                    </p:animRot>
                                  </p:childTnLst>
                                </p:cTn>
                              </p:par>
                            </p:childTnLst>
                          </p:cTn>
                        </p:par>
                      </p:childTnLst>
                    </p:cTn>
                  </p:par>
                </p:childTnLst>
              </p:cTn>
              <p:nextCondLst>
                <p:cond evt="onClick" delay="0">
                  <p:tgtEl>
                    <p:spTgt spid="32"/>
                  </p:tgtEl>
                </p:cond>
              </p:nextCondLst>
            </p:seq>
            <p:seq concurrent="1" nextAc="seek">
              <p:cTn id="374" restart="whenNotActive" fill="hold" evtFilter="cancelBubble" nodeType="interactiveSeq">
                <p:stCondLst>
                  <p:cond evt="onClick" delay="0">
                    <p:tgtEl>
                      <p:spTgt spid="51"/>
                    </p:tgtEl>
                  </p:cond>
                </p:stCondLst>
                <p:endSync evt="end" delay="0">
                  <p:rtn val="all"/>
                </p:endSync>
                <p:childTnLst>
                  <p:par>
                    <p:cTn id="375" fill="hold">
                      <p:stCondLst>
                        <p:cond delay="0"/>
                      </p:stCondLst>
                      <p:childTnLst>
                        <p:par>
                          <p:cTn id="376" fill="hold">
                            <p:stCondLst>
                              <p:cond delay="0"/>
                            </p:stCondLst>
                            <p:childTnLst>
                              <p:par>
                                <p:cTn id="377" presetID="32" presetClass="emph" presetSubtype="0" fill="hold" grpId="0" nodeType="withEffect">
                                  <p:stCondLst>
                                    <p:cond delay="0"/>
                                  </p:stCondLst>
                                  <p:childTnLst>
                                    <p:animRot by="120000">
                                      <p:cBhvr>
                                        <p:cTn id="378" dur="100" fill="hold">
                                          <p:stCondLst>
                                            <p:cond delay="0"/>
                                          </p:stCondLst>
                                        </p:cTn>
                                        <p:tgtEl>
                                          <p:spTgt spid="51"/>
                                        </p:tgtEl>
                                        <p:attrNameLst>
                                          <p:attrName>r</p:attrName>
                                        </p:attrNameLst>
                                      </p:cBhvr>
                                    </p:animRot>
                                    <p:animRot by="-240000">
                                      <p:cBhvr>
                                        <p:cTn id="379" dur="200" fill="hold">
                                          <p:stCondLst>
                                            <p:cond delay="200"/>
                                          </p:stCondLst>
                                        </p:cTn>
                                        <p:tgtEl>
                                          <p:spTgt spid="51"/>
                                        </p:tgtEl>
                                        <p:attrNameLst>
                                          <p:attrName>r</p:attrName>
                                        </p:attrNameLst>
                                      </p:cBhvr>
                                    </p:animRot>
                                    <p:animRot by="240000">
                                      <p:cBhvr>
                                        <p:cTn id="380" dur="200" fill="hold">
                                          <p:stCondLst>
                                            <p:cond delay="400"/>
                                          </p:stCondLst>
                                        </p:cTn>
                                        <p:tgtEl>
                                          <p:spTgt spid="51"/>
                                        </p:tgtEl>
                                        <p:attrNameLst>
                                          <p:attrName>r</p:attrName>
                                        </p:attrNameLst>
                                      </p:cBhvr>
                                    </p:animRot>
                                    <p:animRot by="-240000">
                                      <p:cBhvr>
                                        <p:cTn id="381" dur="200" fill="hold">
                                          <p:stCondLst>
                                            <p:cond delay="600"/>
                                          </p:stCondLst>
                                        </p:cTn>
                                        <p:tgtEl>
                                          <p:spTgt spid="51"/>
                                        </p:tgtEl>
                                        <p:attrNameLst>
                                          <p:attrName>r</p:attrName>
                                        </p:attrNameLst>
                                      </p:cBhvr>
                                    </p:animRot>
                                    <p:animRot by="120000">
                                      <p:cBhvr>
                                        <p:cTn id="382" dur="200" fill="hold">
                                          <p:stCondLst>
                                            <p:cond delay="800"/>
                                          </p:stCondLst>
                                        </p:cTn>
                                        <p:tgtEl>
                                          <p:spTgt spid="51"/>
                                        </p:tgtEl>
                                        <p:attrNameLst>
                                          <p:attrName>r</p:attrName>
                                        </p:attrNameLst>
                                      </p:cBhvr>
                                    </p:animRot>
                                  </p:childTnLst>
                                </p:cTn>
                              </p:par>
                            </p:childTnLst>
                          </p:cTn>
                        </p:par>
                      </p:childTnLst>
                    </p:cTn>
                  </p:par>
                </p:childTnLst>
              </p:cTn>
              <p:nextCondLst>
                <p:cond evt="onClick" delay="0">
                  <p:tgtEl>
                    <p:spTgt spid="51"/>
                  </p:tgtEl>
                </p:cond>
              </p:nextCondLst>
            </p:seq>
            <p:seq concurrent="1" nextAc="seek">
              <p:cTn id="383" restart="whenNotActive" fill="hold" evtFilter="cancelBubble" nodeType="interactiveSeq">
                <p:stCondLst>
                  <p:cond evt="onClick" delay="0">
                    <p:tgtEl>
                      <p:spTgt spid="42"/>
                    </p:tgtEl>
                  </p:cond>
                </p:stCondLst>
                <p:endSync evt="end" delay="0">
                  <p:rtn val="all"/>
                </p:endSync>
                <p:childTnLst>
                  <p:par>
                    <p:cTn id="384" fill="hold">
                      <p:stCondLst>
                        <p:cond delay="0"/>
                      </p:stCondLst>
                      <p:childTnLst>
                        <p:par>
                          <p:cTn id="385" fill="hold">
                            <p:stCondLst>
                              <p:cond delay="0"/>
                            </p:stCondLst>
                            <p:childTnLst>
                              <p:par>
                                <p:cTn id="386" presetID="32" presetClass="emph" presetSubtype="0" fill="hold" grpId="0" nodeType="withEffect">
                                  <p:stCondLst>
                                    <p:cond delay="0"/>
                                  </p:stCondLst>
                                  <p:childTnLst>
                                    <p:animRot by="120000">
                                      <p:cBhvr>
                                        <p:cTn id="387" dur="100" fill="hold">
                                          <p:stCondLst>
                                            <p:cond delay="0"/>
                                          </p:stCondLst>
                                        </p:cTn>
                                        <p:tgtEl>
                                          <p:spTgt spid="42"/>
                                        </p:tgtEl>
                                        <p:attrNameLst>
                                          <p:attrName>r</p:attrName>
                                        </p:attrNameLst>
                                      </p:cBhvr>
                                    </p:animRot>
                                    <p:animRot by="-240000">
                                      <p:cBhvr>
                                        <p:cTn id="388" dur="200" fill="hold">
                                          <p:stCondLst>
                                            <p:cond delay="200"/>
                                          </p:stCondLst>
                                        </p:cTn>
                                        <p:tgtEl>
                                          <p:spTgt spid="42"/>
                                        </p:tgtEl>
                                        <p:attrNameLst>
                                          <p:attrName>r</p:attrName>
                                        </p:attrNameLst>
                                      </p:cBhvr>
                                    </p:animRot>
                                    <p:animRot by="240000">
                                      <p:cBhvr>
                                        <p:cTn id="389" dur="200" fill="hold">
                                          <p:stCondLst>
                                            <p:cond delay="400"/>
                                          </p:stCondLst>
                                        </p:cTn>
                                        <p:tgtEl>
                                          <p:spTgt spid="42"/>
                                        </p:tgtEl>
                                        <p:attrNameLst>
                                          <p:attrName>r</p:attrName>
                                        </p:attrNameLst>
                                      </p:cBhvr>
                                    </p:animRot>
                                    <p:animRot by="-240000">
                                      <p:cBhvr>
                                        <p:cTn id="390" dur="200" fill="hold">
                                          <p:stCondLst>
                                            <p:cond delay="600"/>
                                          </p:stCondLst>
                                        </p:cTn>
                                        <p:tgtEl>
                                          <p:spTgt spid="42"/>
                                        </p:tgtEl>
                                        <p:attrNameLst>
                                          <p:attrName>r</p:attrName>
                                        </p:attrNameLst>
                                      </p:cBhvr>
                                    </p:animRot>
                                    <p:animRot by="120000">
                                      <p:cBhvr>
                                        <p:cTn id="391"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42"/>
                  </p:tgtEl>
                </p:cond>
              </p:nextCondLst>
            </p:seq>
            <p:seq concurrent="1" nextAc="seek">
              <p:cTn id="392" restart="whenNotActive" fill="hold" evtFilter="cancelBubble" nodeType="interactiveSeq">
                <p:stCondLst>
                  <p:cond evt="onClick" delay="0">
                    <p:tgtEl>
                      <p:spTgt spid="43"/>
                    </p:tgtEl>
                  </p:cond>
                </p:stCondLst>
                <p:endSync evt="end" delay="0">
                  <p:rtn val="all"/>
                </p:endSync>
                <p:childTnLst>
                  <p:par>
                    <p:cTn id="393" fill="hold">
                      <p:stCondLst>
                        <p:cond delay="0"/>
                      </p:stCondLst>
                      <p:childTnLst>
                        <p:par>
                          <p:cTn id="394" fill="hold">
                            <p:stCondLst>
                              <p:cond delay="0"/>
                            </p:stCondLst>
                            <p:childTnLst>
                              <p:par>
                                <p:cTn id="395" presetID="32" presetClass="emph" presetSubtype="0" fill="hold" grpId="0" nodeType="withEffect">
                                  <p:stCondLst>
                                    <p:cond delay="0"/>
                                  </p:stCondLst>
                                  <p:childTnLst>
                                    <p:animRot by="120000">
                                      <p:cBhvr>
                                        <p:cTn id="396" dur="100" fill="hold">
                                          <p:stCondLst>
                                            <p:cond delay="0"/>
                                          </p:stCondLst>
                                        </p:cTn>
                                        <p:tgtEl>
                                          <p:spTgt spid="43"/>
                                        </p:tgtEl>
                                        <p:attrNameLst>
                                          <p:attrName>r</p:attrName>
                                        </p:attrNameLst>
                                      </p:cBhvr>
                                    </p:animRot>
                                    <p:animRot by="-240000">
                                      <p:cBhvr>
                                        <p:cTn id="397" dur="200" fill="hold">
                                          <p:stCondLst>
                                            <p:cond delay="200"/>
                                          </p:stCondLst>
                                        </p:cTn>
                                        <p:tgtEl>
                                          <p:spTgt spid="43"/>
                                        </p:tgtEl>
                                        <p:attrNameLst>
                                          <p:attrName>r</p:attrName>
                                        </p:attrNameLst>
                                      </p:cBhvr>
                                    </p:animRot>
                                    <p:animRot by="240000">
                                      <p:cBhvr>
                                        <p:cTn id="398" dur="200" fill="hold">
                                          <p:stCondLst>
                                            <p:cond delay="400"/>
                                          </p:stCondLst>
                                        </p:cTn>
                                        <p:tgtEl>
                                          <p:spTgt spid="43"/>
                                        </p:tgtEl>
                                        <p:attrNameLst>
                                          <p:attrName>r</p:attrName>
                                        </p:attrNameLst>
                                      </p:cBhvr>
                                    </p:animRot>
                                    <p:animRot by="-240000">
                                      <p:cBhvr>
                                        <p:cTn id="399" dur="200" fill="hold">
                                          <p:stCondLst>
                                            <p:cond delay="600"/>
                                          </p:stCondLst>
                                        </p:cTn>
                                        <p:tgtEl>
                                          <p:spTgt spid="43"/>
                                        </p:tgtEl>
                                        <p:attrNameLst>
                                          <p:attrName>r</p:attrName>
                                        </p:attrNameLst>
                                      </p:cBhvr>
                                    </p:animRot>
                                    <p:animRot by="120000">
                                      <p:cBhvr>
                                        <p:cTn id="400" dur="200" fill="hold">
                                          <p:stCondLst>
                                            <p:cond delay="800"/>
                                          </p:stCondLst>
                                        </p:cTn>
                                        <p:tgtEl>
                                          <p:spTgt spid="43"/>
                                        </p:tgtEl>
                                        <p:attrNameLst>
                                          <p:attrName>r</p:attrName>
                                        </p:attrNameLst>
                                      </p:cBhvr>
                                    </p:animRot>
                                  </p:childTnLst>
                                </p:cTn>
                              </p:par>
                            </p:childTnLst>
                          </p:cTn>
                        </p:par>
                      </p:childTnLst>
                    </p:cTn>
                  </p:par>
                </p:childTnLst>
              </p:cTn>
              <p:nextCondLst>
                <p:cond evt="onClick" delay="0">
                  <p:tgtEl>
                    <p:spTgt spid="43"/>
                  </p:tgtEl>
                </p:cond>
              </p:nextCondLst>
            </p:seq>
            <p:seq concurrent="1" nextAc="seek">
              <p:cTn id="401" restart="whenNotActive" fill="hold" evtFilter="cancelBubble" nodeType="interactiveSeq">
                <p:stCondLst>
                  <p:cond evt="onClick" delay="0">
                    <p:tgtEl>
                      <p:spTgt spid="44"/>
                    </p:tgtEl>
                  </p:cond>
                </p:stCondLst>
                <p:endSync evt="end" delay="0">
                  <p:rtn val="all"/>
                </p:endSync>
                <p:childTnLst>
                  <p:par>
                    <p:cTn id="402" fill="hold">
                      <p:stCondLst>
                        <p:cond delay="0"/>
                      </p:stCondLst>
                      <p:childTnLst>
                        <p:par>
                          <p:cTn id="403" fill="hold">
                            <p:stCondLst>
                              <p:cond delay="0"/>
                            </p:stCondLst>
                            <p:childTnLst>
                              <p:par>
                                <p:cTn id="404" presetID="32" presetClass="emph" presetSubtype="0" fill="hold" grpId="0" nodeType="withEffect">
                                  <p:stCondLst>
                                    <p:cond delay="0"/>
                                  </p:stCondLst>
                                  <p:childTnLst>
                                    <p:animRot by="120000">
                                      <p:cBhvr>
                                        <p:cTn id="405" dur="100" fill="hold">
                                          <p:stCondLst>
                                            <p:cond delay="0"/>
                                          </p:stCondLst>
                                        </p:cTn>
                                        <p:tgtEl>
                                          <p:spTgt spid="44"/>
                                        </p:tgtEl>
                                        <p:attrNameLst>
                                          <p:attrName>r</p:attrName>
                                        </p:attrNameLst>
                                      </p:cBhvr>
                                    </p:animRot>
                                    <p:animRot by="-240000">
                                      <p:cBhvr>
                                        <p:cTn id="406" dur="200" fill="hold">
                                          <p:stCondLst>
                                            <p:cond delay="200"/>
                                          </p:stCondLst>
                                        </p:cTn>
                                        <p:tgtEl>
                                          <p:spTgt spid="44"/>
                                        </p:tgtEl>
                                        <p:attrNameLst>
                                          <p:attrName>r</p:attrName>
                                        </p:attrNameLst>
                                      </p:cBhvr>
                                    </p:animRot>
                                    <p:animRot by="240000">
                                      <p:cBhvr>
                                        <p:cTn id="407" dur="200" fill="hold">
                                          <p:stCondLst>
                                            <p:cond delay="400"/>
                                          </p:stCondLst>
                                        </p:cTn>
                                        <p:tgtEl>
                                          <p:spTgt spid="44"/>
                                        </p:tgtEl>
                                        <p:attrNameLst>
                                          <p:attrName>r</p:attrName>
                                        </p:attrNameLst>
                                      </p:cBhvr>
                                    </p:animRot>
                                    <p:animRot by="-240000">
                                      <p:cBhvr>
                                        <p:cTn id="408" dur="200" fill="hold">
                                          <p:stCondLst>
                                            <p:cond delay="600"/>
                                          </p:stCondLst>
                                        </p:cTn>
                                        <p:tgtEl>
                                          <p:spTgt spid="44"/>
                                        </p:tgtEl>
                                        <p:attrNameLst>
                                          <p:attrName>r</p:attrName>
                                        </p:attrNameLst>
                                      </p:cBhvr>
                                    </p:animRot>
                                    <p:animRot by="120000">
                                      <p:cBhvr>
                                        <p:cTn id="409" dur="200" fill="hold">
                                          <p:stCondLst>
                                            <p:cond delay="800"/>
                                          </p:stCondLst>
                                        </p:cTn>
                                        <p:tgtEl>
                                          <p:spTgt spid="44"/>
                                        </p:tgtEl>
                                        <p:attrNameLst>
                                          <p:attrName>r</p:attrName>
                                        </p:attrNameLst>
                                      </p:cBhvr>
                                    </p:animRot>
                                  </p:childTnLst>
                                </p:cTn>
                              </p:par>
                            </p:childTnLst>
                          </p:cTn>
                        </p:par>
                      </p:childTnLst>
                    </p:cTn>
                  </p:par>
                </p:childTnLst>
              </p:cTn>
              <p:nextCondLst>
                <p:cond evt="onClick" delay="0">
                  <p:tgtEl>
                    <p:spTgt spid="44"/>
                  </p:tgtEl>
                </p:cond>
              </p:nextCondLst>
            </p:seq>
            <p:seq concurrent="1" nextAc="seek">
              <p:cTn id="410" restart="whenNotActive" fill="hold" evtFilter="cancelBubble" nodeType="interactiveSeq">
                <p:stCondLst>
                  <p:cond evt="onClick" delay="0">
                    <p:tgtEl>
                      <p:spTgt spid="45"/>
                    </p:tgtEl>
                  </p:cond>
                </p:stCondLst>
                <p:endSync evt="end" delay="0">
                  <p:rtn val="all"/>
                </p:endSync>
                <p:childTnLst>
                  <p:par>
                    <p:cTn id="411" fill="hold">
                      <p:stCondLst>
                        <p:cond delay="0"/>
                      </p:stCondLst>
                      <p:childTnLst>
                        <p:par>
                          <p:cTn id="412" fill="hold">
                            <p:stCondLst>
                              <p:cond delay="0"/>
                            </p:stCondLst>
                            <p:childTnLst>
                              <p:par>
                                <p:cTn id="413" presetID="32" presetClass="emph" presetSubtype="0" fill="hold" grpId="0" nodeType="withEffect">
                                  <p:stCondLst>
                                    <p:cond delay="0"/>
                                  </p:stCondLst>
                                  <p:childTnLst>
                                    <p:animRot by="120000">
                                      <p:cBhvr>
                                        <p:cTn id="414" dur="100" fill="hold">
                                          <p:stCondLst>
                                            <p:cond delay="0"/>
                                          </p:stCondLst>
                                        </p:cTn>
                                        <p:tgtEl>
                                          <p:spTgt spid="45"/>
                                        </p:tgtEl>
                                        <p:attrNameLst>
                                          <p:attrName>r</p:attrName>
                                        </p:attrNameLst>
                                      </p:cBhvr>
                                    </p:animRot>
                                    <p:animRot by="-240000">
                                      <p:cBhvr>
                                        <p:cTn id="415" dur="200" fill="hold">
                                          <p:stCondLst>
                                            <p:cond delay="200"/>
                                          </p:stCondLst>
                                        </p:cTn>
                                        <p:tgtEl>
                                          <p:spTgt spid="45"/>
                                        </p:tgtEl>
                                        <p:attrNameLst>
                                          <p:attrName>r</p:attrName>
                                        </p:attrNameLst>
                                      </p:cBhvr>
                                    </p:animRot>
                                    <p:animRot by="240000">
                                      <p:cBhvr>
                                        <p:cTn id="416" dur="200" fill="hold">
                                          <p:stCondLst>
                                            <p:cond delay="400"/>
                                          </p:stCondLst>
                                        </p:cTn>
                                        <p:tgtEl>
                                          <p:spTgt spid="45"/>
                                        </p:tgtEl>
                                        <p:attrNameLst>
                                          <p:attrName>r</p:attrName>
                                        </p:attrNameLst>
                                      </p:cBhvr>
                                    </p:animRot>
                                    <p:animRot by="-240000">
                                      <p:cBhvr>
                                        <p:cTn id="417" dur="200" fill="hold">
                                          <p:stCondLst>
                                            <p:cond delay="600"/>
                                          </p:stCondLst>
                                        </p:cTn>
                                        <p:tgtEl>
                                          <p:spTgt spid="45"/>
                                        </p:tgtEl>
                                        <p:attrNameLst>
                                          <p:attrName>r</p:attrName>
                                        </p:attrNameLst>
                                      </p:cBhvr>
                                    </p:animRot>
                                    <p:animRot by="120000">
                                      <p:cBhvr>
                                        <p:cTn id="418" dur="200" fill="hold">
                                          <p:stCondLst>
                                            <p:cond delay="800"/>
                                          </p:stCondLst>
                                        </p:cTn>
                                        <p:tgtEl>
                                          <p:spTgt spid="45"/>
                                        </p:tgtEl>
                                        <p:attrNameLst>
                                          <p:attrName>r</p:attrName>
                                        </p:attrNameLst>
                                      </p:cBhvr>
                                    </p:animRot>
                                  </p:childTnLst>
                                </p:cTn>
                              </p:par>
                            </p:childTnLst>
                          </p:cTn>
                        </p:par>
                      </p:childTnLst>
                    </p:cTn>
                  </p:par>
                </p:childTnLst>
              </p:cTn>
              <p:nextCondLst>
                <p:cond evt="onClick" delay="0">
                  <p:tgtEl>
                    <p:spTgt spid="45"/>
                  </p:tgtEl>
                </p:cond>
              </p:nextCondLst>
            </p:seq>
            <p:seq concurrent="1" nextAc="seek">
              <p:cTn id="419" restart="whenNotActive" fill="hold" evtFilter="cancelBubble" nodeType="interactiveSeq">
                <p:stCondLst>
                  <p:cond evt="onClick" delay="0">
                    <p:tgtEl>
                      <p:spTgt spid="47"/>
                    </p:tgtEl>
                  </p:cond>
                </p:stCondLst>
                <p:endSync evt="end" delay="0">
                  <p:rtn val="all"/>
                </p:endSync>
                <p:childTnLst>
                  <p:par>
                    <p:cTn id="420" fill="hold">
                      <p:stCondLst>
                        <p:cond delay="0"/>
                      </p:stCondLst>
                      <p:childTnLst>
                        <p:par>
                          <p:cTn id="421" fill="hold">
                            <p:stCondLst>
                              <p:cond delay="0"/>
                            </p:stCondLst>
                            <p:childTnLst>
                              <p:par>
                                <p:cTn id="422" presetID="32" presetClass="emph" presetSubtype="0" fill="hold" grpId="0" nodeType="withEffect">
                                  <p:stCondLst>
                                    <p:cond delay="0"/>
                                  </p:stCondLst>
                                  <p:childTnLst>
                                    <p:animRot by="120000">
                                      <p:cBhvr>
                                        <p:cTn id="423" dur="100" fill="hold">
                                          <p:stCondLst>
                                            <p:cond delay="0"/>
                                          </p:stCondLst>
                                        </p:cTn>
                                        <p:tgtEl>
                                          <p:spTgt spid="47"/>
                                        </p:tgtEl>
                                        <p:attrNameLst>
                                          <p:attrName>r</p:attrName>
                                        </p:attrNameLst>
                                      </p:cBhvr>
                                    </p:animRot>
                                    <p:animRot by="-240000">
                                      <p:cBhvr>
                                        <p:cTn id="424" dur="200" fill="hold">
                                          <p:stCondLst>
                                            <p:cond delay="200"/>
                                          </p:stCondLst>
                                        </p:cTn>
                                        <p:tgtEl>
                                          <p:spTgt spid="47"/>
                                        </p:tgtEl>
                                        <p:attrNameLst>
                                          <p:attrName>r</p:attrName>
                                        </p:attrNameLst>
                                      </p:cBhvr>
                                    </p:animRot>
                                    <p:animRot by="240000">
                                      <p:cBhvr>
                                        <p:cTn id="425" dur="200" fill="hold">
                                          <p:stCondLst>
                                            <p:cond delay="400"/>
                                          </p:stCondLst>
                                        </p:cTn>
                                        <p:tgtEl>
                                          <p:spTgt spid="47"/>
                                        </p:tgtEl>
                                        <p:attrNameLst>
                                          <p:attrName>r</p:attrName>
                                        </p:attrNameLst>
                                      </p:cBhvr>
                                    </p:animRot>
                                    <p:animRot by="-240000">
                                      <p:cBhvr>
                                        <p:cTn id="426" dur="200" fill="hold">
                                          <p:stCondLst>
                                            <p:cond delay="600"/>
                                          </p:stCondLst>
                                        </p:cTn>
                                        <p:tgtEl>
                                          <p:spTgt spid="47"/>
                                        </p:tgtEl>
                                        <p:attrNameLst>
                                          <p:attrName>r</p:attrName>
                                        </p:attrNameLst>
                                      </p:cBhvr>
                                    </p:animRot>
                                    <p:animRot by="120000">
                                      <p:cBhvr>
                                        <p:cTn id="427" dur="200" fill="hold">
                                          <p:stCondLst>
                                            <p:cond delay="800"/>
                                          </p:stCondLst>
                                        </p:cTn>
                                        <p:tgtEl>
                                          <p:spTgt spid="47"/>
                                        </p:tgtEl>
                                        <p:attrNameLst>
                                          <p:attrName>r</p:attrName>
                                        </p:attrNameLst>
                                      </p:cBhvr>
                                    </p:animRot>
                                  </p:childTnLst>
                                </p:cTn>
                              </p:par>
                            </p:childTnLst>
                          </p:cTn>
                        </p:par>
                      </p:childTnLst>
                    </p:cTn>
                  </p:par>
                </p:childTnLst>
              </p:cTn>
              <p:nextCondLst>
                <p:cond evt="onClick" delay="0">
                  <p:tgtEl>
                    <p:spTgt spid="47"/>
                  </p:tgtEl>
                </p:cond>
              </p:nextCondLst>
            </p:seq>
            <p:seq concurrent="1" nextAc="seek">
              <p:cTn id="428" restart="whenNotActive" fill="hold" evtFilter="cancelBubble" nodeType="interactiveSeq">
                <p:stCondLst>
                  <p:cond evt="onClick" delay="0">
                    <p:tgtEl>
                      <p:spTgt spid="50"/>
                    </p:tgtEl>
                  </p:cond>
                </p:stCondLst>
                <p:endSync evt="end" delay="0">
                  <p:rtn val="all"/>
                </p:endSync>
                <p:childTnLst>
                  <p:par>
                    <p:cTn id="429" fill="hold">
                      <p:stCondLst>
                        <p:cond delay="0"/>
                      </p:stCondLst>
                      <p:childTnLst>
                        <p:par>
                          <p:cTn id="430" fill="hold">
                            <p:stCondLst>
                              <p:cond delay="0"/>
                            </p:stCondLst>
                            <p:childTnLst>
                              <p:par>
                                <p:cTn id="431" presetID="32" presetClass="emph" presetSubtype="0" fill="hold" grpId="0" nodeType="withEffect">
                                  <p:stCondLst>
                                    <p:cond delay="0"/>
                                  </p:stCondLst>
                                  <p:childTnLst>
                                    <p:animRot by="120000">
                                      <p:cBhvr>
                                        <p:cTn id="432" dur="100" fill="hold">
                                          <p:stCondLst>
                                            <p:cond delay="0"/>
                                          </p:stCondLst>
                                        </p:cTn>
                                        <p:tgtEl>
                                          <p:spTgt spid="50"/>
                                        </p:tgtEl>
                                        <p:attrNameLst>
                                          <p:attrName>r</p:attrName>
                                        </p:attrNameLst>
                                      </p:cBhvr>
                                    </p:animRot>
                                    <p:animRot by="-240000">
                                      <p:cBhvr>
                                        <p:cTn id="433" dur="200" fill="hold">
                                          <p:stCondLst>
                                            <p:cond delay="200"/>
                                          </p:stCondLst>
                                        </p:cTn>
                                        <p:tgtEl>
                                          <p:spTgt spid="50"/>
                                        </p:tgtEl>
                                        <p:attrNameLst>
                                          <p:attrName>r</p:attrName>
                                        </p:attrNameLst>
                                      </p:cBhvr>
                                    </p:animRot>
                                    <p:animRot by="240000">
                                      <p:cBhvr>
                                        <p:cTn id="434" dur="200" fill="hold">
                                          <p:stCondLst>
                                            <p:cond delay="400"/>
                                          </p:stCondLst>
                                        </p:cTn>
                                        <p:tgtEl>
                                          <p:spTgt spid="50"/>
                                        </p:tgtEl>
                                        <p:attrNameLst>
                                          <p:attrName>r</p:attrName>
                                        </p:attrNameLst>
                                      </p:cBhvr>
                                    </p:animRot>
                                    <p:animRot by="-240000">
                                      <p:cBhvr>
                                        <p:cTn id="435" dur="200" fill="hold">
                                          <p:stCondLst>
                                            <p:cond delay="600"/>
                                          </p:stCondLst>
                                        </p:cTn>
                                        <p:tgtEl>
                                          <p:spTgt spid="50"/>
                                        </p:tgtEl>
                                        <p:attrNameLst>
                                          <p:attrName>r</p:attrName>
                                        </p:attrNameLst>
                                      </p:cBhvr>
                                    </p:animRot>
                                    <p:animRot by="120000">
                                      <p:cBhvr>
                                        <p:cTn id="436" dur="200" fill="hold">
                                          <p:stCondLst>
                                            <p:cond delay="800"/>
                                          </p:stCondLst>
                                        </p:cTn>
                                        <p:tgtEl>
                                          <p:spTgt spid="50"/>
                                        </p:tgtEl>
                                        <p:attrNameLst>
                                          <p:attrName>r</p:attrName>
                                        </p:attrNameLst>
                                      </p:cBhvr>
                                    </p:animRot>
                                  </p:childTnLst>
                                </p:cTn>
                              </p:par>
                            </p:childTnLst>
                          </p:cTn>
                        </p:par>
                      </p:childTnLst>
                    </p:cTn>
                  </p:par>
                </p:childTnLst>
              </p:cTn>
              <p:nextCondLst>
                <p:cond evt="onClick" delay="0">
                  <p:tgtEl>
                    <p:spTgt spid="50"/>
                  </p:tgtEl>
                </p:cond>
              </p:nextCondLst>
            </p:seq>
            <p:seq concurrent="1" nextAc="seek">
              <p:cTn id="437" restart="whenNotActive" fill="hold" evtFilter="cancelBubble" nodeType="interactiveSeq">
                <p:stCondLst>
                  <p:cond evt="onClick" delay="0">
                    <p:tgtEl>
                      <p:spTgt spid="48"/>
                    </p:tgtEl>
                  </p:cond>
                </p:stCondLst>
                <p:endSync evt="end" delay="0">
                  <p:rtn val="all"/>
                </p:endSync>
                <p:childTnLst>
                  <p:par>
                    <p:cTn id="438" fill="hold">
                      <p:stCondLst>
                        <p:cond delay="0"/>
                      </p:stCondLst>
                      <p:childTnLst>
                        <p:par>
                          <p:cTn id="439" fill="hold">
                            <p:stCondLst>
                              <p:cond delay="0"/>
                            </p:stCondLst>
                            <p:childTnLst>
                              <p:par>
                                <p:cTn id="440" presetID="32" presetClass="emph" presetSubtype="0" fill="hold" grpId="0" nodeType="withEffect">
                                  <p:stCondLst>
                                    <p:cond delay="0"/>
                                  </p:stCondLst>
                                  <p:childTnLst>
                                    <p:animRot by="120000">
                                      <p:cBhvr>
                                        <p:cTn id="441" dur="100" fill="hold">
                                          <p:stCondLst>
                                            <p:cond delay="0"/>
                                          </p:stCondLst>
                                        </p:cTn>
                                        <p:tgtEl>
                                          <p:spTgt spid="48"/>
                                        </p:tgtEl>
                                        <p:attrNameLst>
                                          <p:attrName>r</p:attrName>
                                        </p:attrNameLst>
                                      </p:cBhvr>
                                    </p:animRot>
                                    <p:animRot by="-240000">
                                      <p:cBhvr>
                                        <p:cTn id="442" dur="200" fill="hold">
                                          <p:stCondLst>
                                            <p:cond delay="200"/>
                                          </p:stCondLst>
                                        </p:cTn>
                                        <p:tgtEl>
                                          <p:spTgt spid="48"/>
                                        </p:tgtEl>
                                        <p:attrNameLst>
                                          <p:attrName>r</p:attrName>
                                        </p:attrNameLst>
                                      </p:cBhvr>
                                    </p:animRot>
                                    <p:animRot by="240000">
                                      <p:cBhvr>
                                        <p:cTn id="443" dur="200" fill="hold">
                                          <p:stCondLst>
                                            <p:cond delay="400"/>
                                          </p:stCondLst>
                                        </p:cTn>
                                        <p:tgtEl>
                                          <p:spTgt spid="48"/>
                                        </p:tgtEl>
                                        <p:attrNameLst>
                                          <p:attrName>r</p:attrName>
                                        </p:attrNameLst>
                                      </p:cBhvr>
                                    </p:animRot>
                                    <p:animRot by="-240000">
                                      <p:cBhvr>
                                        <p:cTn id="444" dur="200" fill="hold">
                                          <p:stCondLst>
                                            <p:cond delay="600"/>
                                          </p:stCondLst>
                                        </p:cTn>
                                        <p:tgtEl>
                                          <p:spTgt spid="48"/>
                                        </p:tgtEl>
                                        <p:attrNameLst>
                                          <p:attrName>r</p:attrName>
                                        </p:attrNameLst>
                                      </p:cBhvr>
                                    </p:animRot>
                                    <p:animRot by="120000">
                                      <p:cBhvr>
                                        <p:cTn id="445" dur="200" fill="hold">
                                          <p:stCondLst>
                                            <p:cond delay="800"/>
                                          </p:stCondLst>
                                        </p:cTn>
                                        <p:tgtEl>
                                          <p:spTgt spid="48"/>
                                        </p:tgtEl>
                                        <p:attrNameLst>
                                          <p:attrName>r</p:attrName>
                                        </p:attrNameLst>
                                      </p:cBhvr>
                                    </p:animRot>
                                  </p:childTnLst>
                                </p:cTn>
                              </p:par>
                            </p:childTnLst>
                          </p:cTn>
                        </p:par>
                      </p:childTnLst>
                    </p:cTn>
                  </p:par>
                </p:childTnLst>
              </p:cTn>
              <p:nextCondLst>
                <p:cond evt="onClick" delay="0">
                  <p:tgtEl>
                    <p:spTgt spid="48"/>
                  </p:tgtEl>
                </p:cond>
              </p:nextCondLst>
            </p:seq>
            <p:seq concurrent="1" nextAc="seek">
              <p:cTn id="446" restart="whenNotActive" fill="hold" evtFilter="cancelBubble" nodeType="interactiveSeq">
                <p:stCondLst>
                  <p:cond evt="onClick" delay="0">
                    <p:tgtEl>
                      <p:spTgt spid="37"/>
                    </p:tgtEl>
                  </p:cond>
                </p:stCondLst>
                <p:endSync evt="end" delay="0">
                  <p:rtn val="all"/>
                </p:endSync>
                <p:childTnLst>
                  <p:par>
                    <p:cTn id="447" fill="hold">
                      <p:stCondLst>
                        <p:cond delay="0"/>
                      </p:stCondLst>
                      <p:childTnLst>
                        <p:par>
                          <p:cTn id="448" fill="hold">
                            <p:stCondLst>
                              <p:cond delay="0"/>
                            </p:stCondLst>
                            <p:childTnLst>
                              <p:par>
                                <p:cTn id="449" presetID="32" presetClass="emph" presetSubtype="0" fill="hold" grpId="0" nodeType="withEffect">
                                  <p:stCondLst>
                                    <p:cond delay="0"/>
                                  </p:stCondLst>
                                  <p:childTnLst>
                                    <p:animRot by="120000">
                                      <p:cBhvr>
                                        <p:cTn id="450" dur="100" fill="hold">
                                          <p:stCondLst>
                                            <p:cond delay="0"/>
                                          </p:stCondLst>
                                        </p:cTn>
                                        <p:tgtEl>
                                          <p:spTgt spid="37"/>
                                        </p:tgtEl>
                                        <p:attrNameLst>
                                          <p:attrName>r</p:attrName>
                                        </p:attrNameLst>
                                      </p:cBhvr>
                                    </p:animRot>
                                    <p:animRot by="-240000">
                                      <p:cBhvr>
                                        <p:cTn id="451" dur="200" fill="hold">
                                          <p:stCondLst>
                                            <p:cond delay="200"/>
                                          </p:stCondLst>
                                        </p:cTn>
                                        <p:tgtEl>
                                          <p:spTgt spid="37"/>
                                        </p:tgtEl>
                                        <p:attrNameLst>
                                          <p:attrName>r</p:attrName>
                                        </p:attrNameLst>
                                      </p:cBhvr>
                                    </p:animRot>
                                    <p:animRot by="240000">
                                      <p:cBhvr>
                                        <p:cTn id="452" dur="200" fill="hold">
                                          <p:stCondLst>
                                            <p:cond delay="400"/>
                                          </p:stCondLst>
                                        </p:cTn>
                                        <p:tgtEl>
                                          <p:spTgt spid="37"/>
                                        </p:tgtEl>
                                        <p:attrNameLst>
                                          <p:attrName>r</p:attrName>
                                        </p:attrNameLst>
                                      </p:cBhvr>
                                    </p:animRot>
                                    <p:animRot by="-240000">
                                      <p:cBhvr>
                                        <p:cTn id="453" dur="200" fill="hold">
                                          <p:stCondLst>
                                            <p:cond delay="600"/>
                                          </p:stCondLst>
                                        </p:cTn>
                                        <p:tgtEl>
                                          <p:spTgt spid="37"/>
                                        </p:tgtEl>
                                        <p:attrNameLst>
                                          <p:attrName>r</p:attrName>
                                        </p:attrNameLst>
                                      </p:cBhvr>
                                    </p:animRot>
                                    <p:animRot by="120000">
                                      <p:cBhvr>
                                        <p:cTn id="454" dur="200" fill="hold">
                                          <p:stCondLst>
                                            <p:cond delay="800"/>
                                          </p:stCondLst>
                                        </p:cTn>
                                        <p:tgtEl>
                                          <p:spTgt spid="37"/>
                                        </p:tgtEl>
                                        <p:attrNameLst>
                                          <p:attrName>r</p:attrName>
                                        </p:attrNameLst>
                                      </p:cBhvr>
                                    </p:animRot>
                                  </p:childTnLst>
                                </p:cTn>
                              </p:par>
                            </p:childTnLst>
                          </p:cTn>
                        </p:par>
                      </p:childTnLst>
                    </p:cTn>
                  </p:par>
                </p:childTnLst>
              </p:cTn>
              <p:nextCondLst>
                <p:cond evt="onClick" delay="0">
                  <p:tgtEl>
                    <p:spTgt spid="37"/>
                  </p:tgtEl>
                </p:cond>
              </p:nextCondLst>
            </p:seq>
            <p:seq concurrent="1" nextAc="seek">
              <p:cTn id="455" restart="whenNotActive" fill="hold" evtFilter="cancelBubble" nodeType="interactiveSeq">
                <p:stCondLst>
                  <p:cond evt="onClick" delay="0">
                    <p:tgtEl>
                      <p:spTgt spid="46"/>
                    </p:tgtEl>
                  </p:cond>
                </p:stCondLst>
                <p:endSync evt="end" delay="0">
                  <p:rtn val="all"/>
                </p:endSync>
                <p:childTnLst>
                  <p:par>
                    <p:cTn id="456" fill="hold">
                      <p:stCondLst>
                        <p:cond delay="0"/>
                      </p:stCondLst>
                      <p:childTnLst>
                        <p:par>
                          <p:cTn id="457" fill="hold">
                            <p:stCondLst>
                              <p:cond delay="0"/>
                            </p:stCondLst>
                            <p:childTnLst>
                              <p:par>
                                <p:cTn id="458" presetID="1" presetClass="entr" presetSubtype="0" fill="hold" nodeType="withEffect">
                                  <p:stCondLst>
                                    <p:cond delay="0"/>
                                  </p:stCondLst>
                                  <p:childTnLst>
                                    <p:set>
                                      <p:cBhvr>
                                        <p:cTn id="459" dur="1" fill="hold">
                                          <p:stCondLst>
                                            <p:cond delay="0"/>
                                          </p:stCondLst>
                                        </p:cTn>
                                        <p:tgtEl>
                                          <p:spTgt spid="52"/>
                                        </p:tgtEl>
                                        <p:attrNameLst>
                                          <p:attrName>style.visibility</p:attrName>
                                        </p:attrNameLst>
                                      </p:cBhvr>
                                      <p:to>
                                        <p:strVal val="visible"/>
                                      </p:to>
                                    </p:set>
                                  </p:childTnLst>
                                </p:cTn>
                              </p:par>
                            </p:childTnLst>
                          </p:cTn>
                        </p:par>
                        <p:par>
                          <p:cTn id="460" fill="hold">
                            <p:stCondLst>
                              <p:cond delay="0"/>
                            </p:stCondLst>
                            <p:childTnLst>
                              <p:par>
                                <p:cTn id="461" presetID="1" presetClass="entr" presetSubtype="0" fill="hold" grpId="1" nodeType="afterEffect">
                                  <p:stCondLst>
                                    <p:cond delay="0"/>
                                  </p:stCondLst>
                                  <p:childTnLst>
                                    <p:set>
                                      <p:cBhvr>
                                        <p:cTn id="462"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463" restart="whenNotActive" fill="hold" evtFilter="cancelBubble" nodeType="interactiveSeq">
                <p:stCondLst>
                  <p:cond evt="onClick" delay="0">
                    <p:tgtEl>
                      <p:spTgt spid="2"/>
                    </p:tgtEl>
                  </p:cond>
                </p:stCondLst>
                <p:endSync evt="end" delay="0">
                  <p:rtn val="all"/>
                </p:endSync>
                <p:childTnLst>
                  <p:par>
                    <p:cTn id="464" fill="hold">
                      <p:stCondLst>
                        <p:cond delay="0"/>
                      </p:stCondLst>
                      <p:childTnLst>
                        <p:par>
                          <p:cTn id="465" fill="hold">
                            <p:stCondLst>
                              <p:cond delay="0"/>
                            </p:stCondLst>
                            <p:childTnLst>
                              <p:par>
                                <p:cTn id="466" presetID="1" presetClass="exit" presetSubtype="0" fill="hold" grpId="0" nodeType="withEffect">
                                  <p:stCondLst>
                                    <p:cond delay="0"/>
                                  </p:stCondLst>
                                  <p:childTnLst>
                                    <p:set>
                                      <p:cBhvr>
                                        <p:cTn id="467"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9" grpId="0" animBg="1"/>
      <p:bldP spid="9" grpId="1" animBg="1"/>
      <p:bldP spid="10" grpId="0" animBg="1"/>
      <p:bldP spid="10" grpId="1" animBg="1"/>
      <p:bldP spid="12" grpId="0" animBg="1"/>
      <p:bldP spid="12" grpId="1" animBg="1"/>
      <p:bldP spid="13" grpId="0" animBg="1"/>
      <p:bldP spid="13"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7" grpId="0" animBg="1"/>
      <p:bldP spid="27"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2" grpId="0" animBg="1"/>
      <p:bldP spid="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31A8F32-C691-35E1-A6F4-C163E1B1DCF9}"/>
              </a:ext>
            </a:extLst>
          </p:cNvPr>
          <p:cNvSpPr/>
          <p:nvPr/>
        </p:nvSpPr>
        <p:spPr>
          <a:xfrm>
            <a:off x="103229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4" name="מלבן 3">
            <a:extLst>
              <a:ext uri="{FF2B5EF4-FFF2-40B4-BE49-F238E27FC236}">
                <a16:creationId xmlns:a16="http://schemas.microsoft.com/office/drawing/2014/main" id="{71B29964-BBE2-BD1D-F9A5-5FB4E6D5891A}"/>
              </a:ext>
            </a:extLst>
          </p:cNvPr>
          <p:cNvSpPr/>
          <p:nvPr/>
        </p:nvSpPr>
        <p:spPr>
          <a:xfrm>
            <a:off x="930951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9</a:t>
            </a:r>
            <a:endParaRPr lang="he-IL" sz="4000" dirty="0">
              <a:solidFill>
                <a:schemeClr val="tx1"/>
              </a:solidFill>
            </a:endParaRPr>
          </a:p>
        </p:txBody>
      </p:sp>
      <p:sp>
        <p:nvSpPr>
          <p:cNvPr id="5" name="מלבן 4">
            <a:extLst>
              <a:ext uri="{FF2B5EF4-FFF2-40B4-BE49-F238E27FC236}">
                <a16:creationId xmlns:a16="http://schemas.microsoft.com/office/drawing/2014/main" id="{8BB71CEF-1EE6-F36F-8EFB-ACF48DEC70FF}"/>
              </a:ext>
            </a:extLst>
          </p:cNvPr>
          <p:cNvSpPr/>
          <p:nvPr/>
        </p:nvSpPr>
        <p:spPr>
          <a:xfrm>
            <a:off x="829603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8</a:t>
            </a:r>
            <a:endParaRPr lang="he-IL" sz="4000" dirty="0">
              <a:solidFill>
                <a:schemeClr val="tx1"/>
              </a:solidFill>
            </a:endParaRPr>
          </a:p>
        </p:txBody>
      </p:sp>
      <p:sp>
        <p:nvSpPr>
          <p:cNvPr id="6" name="מלבן 5">
            <a:extLst>
              <a:ext uri="{FF2B5EF4-FFF2-40B4-BE49-F238E27FC236}">
                <a16:creationId xmlns:a16="http://schemas.microsoft.com/office/drawing/2014/main" id="{90E92687-68E5-6552-1CDE-4892B53B816E}"/>
              </a:ext>
            </a:extLst>
          </p:cNvPr>
          <p:cNvSpPr/>
          <p:nvPr/>
        </p:nvSpPr>
        <p:spPr>
          <a:xfrm>
            <a:off x="728256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7</a:t>
            </a:r>
            <a:endParaRPr lang="he-IL" sz="4000" dirty="0">
              <a:solidFill>
                <a:schemeClr val="tx1"/>
              </a:solidFill>
            </a:endParaRPr>
          </a:p>
        </p:txBody>
      </p:sp>
      <p:sp>
        <p:nvSpPr>
          <p:cNvPr id="7" name="מלבן 6">
            <a:extLst>
              <a:ext uri="{FF2B5EF4-FFF2-40B4-BE49-F238E27FC236}">
                <a16:creationId xmlns:a16="http://schemas.microsoft.com/office/drawing/2014/main" id="{F3D020E1-B81C-95DA-FB15-647344EC2C13}"/>
              </a:ext>
            </a:extLst>
          </p:cNvPr>
          <p:cNvSpPr/>
          <p:nvPr/>
        </p:nvSpPr>
        <p:spPr>
          <a:xfrm>
            <a:off x="626908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8" name="מלבן 7">
            <a:extLst>
              <a:ext uri="{FF2B5EF4-FFF2-40B4-BE49-F238E27FC236}">
                <a16:creationId xmlns:a16="http://schemas.microsoft.com/office/drawing/2014/main" id="{E9B1ECB5-3FA7-CBD3-52CB-79D921232AAA}"/>
              </a:ext>
            </a:extLst>
          </p:cNvPr>
          <p:cNvSpPr/>
          <p:nvPr/>
        </p:nvSpPr>
        <p:spPr>
          <a:xfrm>
            <a:off x="10322993" y="3715063"/>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20</a:t>
            </a:r>
            <a:endParaRPr lang="he-IL" sz="4000" dirty="0">
              <a:solidFill>
                <a:schemeClr val="tx1"/>
              </a:solidFill>
            </a:endParaRPr>
          </a:p>
        </p:txBody>
      </p:sp>
      <p:sp>
        <p:nvSpPr>
          <p:cNvPr id="9" name="מלבן 8">
            <a:extLst>
              <a:ext uri="{FF2B5EF4-FFF2-40B4-BE49-F238E27FC236}">
                <a16:creationId xmlns:a16="http://schemas.microsoft.com/office/drawing/2014/main" id="{9F7FF2A2-CB7F-2CAB-2F7F-B84389CBD7FE}"/>
              </a:ext>
            </a:extLst>
          </p:cNvPr>
          <p:cNvSpPr/>
          <p:nvPr/>
        </p:nvSpPr>
        <p:spPr>
          <a:xfrm>
            <a:off x="424212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4</a:t>
            </a:r>
            <a:endParaRPr lang="he-IL" sz="4000" dirty="0">
              <a:solidFill>
                <a:schemeClr val="tx1"/>
              </a:solidFill>
            </a:endParaRPr>
          </a:p>
        </p:txBody>
      </p:sp>
      <p:sp>
        <p:nvSpPr>
          <p:cNvPr id="10" name="מלבן 9">
            <a:extLst>
              <a:ext uri="{FF2B5EF4-FFF2-40B4-BE49-F238E27FC236}">
                <a16:creationId xmlns:a16="http://schemas.microsoft.com/office/drawing/2014/main" id="{E06EAED7-6428-DD46-F445-3D6AF10787DA}"/>
              </a:ext>
            </a:extLst>
          </p:cNvPr>
          <p:cNvSpPr/>
          <p:nvPr/>
        </p:nvSpPr>
        <p:spPr>
          <a:xfrm>
            <a:off x="221517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a:t>
            </a:r>
            <a:endParaRPr lang="he-IL" sz="4000" dirty="0">
              <a:solidFill>
                <a:schemeClr val="tx1"/>
              </a:solidFill>
            </a:endParaRPr>
          </a:p>
        </p:txBody>
      </p:sp>
      <p:sp>
        <p:nvSpPr>
          <p:cNvPr id="12" name="מלבן 11">
            <a:extLst>
              <a:ext uri="{FF2B5EF4-FFF2-40B4-BE49-F238E27FC236}">
                <a16:creationId xmlns:a16="http://schemas.microsoft.com/office/drawing/2014/main" id="{51A50EF9-5202-534A-4A7D-3F2C7D3B5584}"/>
              </a:ext>
            </a:extLst>
          </p:cNvPr>
          <p:cNvSpPr/>
          <p:nvPr/>
        </p:nvSpPr>
        <p:spPr>
          <a:xfrm>
            <a:off x="322864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13" name="מלבן 12">
            <a:extLst>
              <a:ext uri="{FF2B5EF4-FFF2-40B4-BE49-F238E27FC236}">
                <a16:creationId xmlns:a16="http://schemas.microsoft.com/office/drawing/2014/main" id="{EEB271CA-0783-078A-01CC-53AA23FFE64F}"/>
              </a:ext>
            </a:extLst>
          </p:cNvPr>
          <p:cNvSpPr/>
          <p:nvPr/>
        </p:nvSpPr>
        <p:spPr>
          <a:xfrm>
            <a:off x="12016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a:t>
            </a:r>
            <a:endParaRPr lang="he-IL" sz="4000" dirty="0">
              <a:solidFill>
                <a:schemeClr val="tx1"/>
              </a:solidFill>
            </a:endParaRPr>
          </a:p>
        </p:txBody>
      </p:sp>
      <p:sp>
        <p:nvSpPr>
          <p:cNvPr id="16" name="מלבן 15">
            <a:extLst>
              <a:ext uri="{FF2B5EF4-FFF2-40B4-BE49-F238E27FC236}">
                <a16:creationId xmlns:a16="http://schemas.microsoft.com/office/drawing/2014/main" id="{455144D5-4236-55FD-047D-4B172B1B4AD6}"/>
              </a:ext>
            </a:extLst>
          </p:cNvPr>
          <p:cNvSpPr/>
          <p:nvPr/>
        </p:nvSpPr>
        <p:spPr>
          <a:xfrm>
            <a:off x="930951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19</a:t>
            </a:r>
            <a:endParaRPr lang="he-IL" sz="4000" dirty="0">
              <a:solidFill>
                <a:schemeClr val="tx1"/>
              </a:solidFill>
            </a:endParaRPr>
          </a:p>
        </p:txBody>
      </p:sp>
      <p:sp>
        <p:nvSpPr>
          <p:cNvPr id="17" name="מלבן 16">
            <a:extLst>
              <a:ext uri="{FF2B5EF4-FFF2-40B4-BE49-F238E27FC236}">
                <a16:creationId xmlns:a16="http://schemas.microsoft.com/office/drawing/2014/main" id="{50CDD83D-2BF4-CD8D-A3EC-AC075B0BB0D7}"/>
              </a:ext>
            </a:extLst>
          </p:cNvPr>
          <p:cNvSpPr/>
          <p:nvPr/>
        </p:nvSpPr>
        <p:spPr>
          <a:xfrm>
            <a:off x="829603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18</a:t>
            </a:r>
            <a:endParaRPr lang="he-IL" sz="4000" dirty="0">
              <a:solidFill>
                <a:schemeClr val="tx1"/>
              </a:solidFill>
            </a:endParaRPr>
          </a:p>
        </p:txBody>
      </p:sp>
      <p:sp>
        <p:nvSpPr>
          <p:cNvPr id="18" name="מלבן 17">
            <a:extLst>
              <a:ext uri="{FF2B5EF4-FFF2-40B4-BE49-F238E27FC236}">
                <a16:creationId xmlns:a16="http://schemas.microsoft.com/office/drawing/2014/main" id="{22CB8A9D-F3D6-98E8-D9C9-AE6542B00C0B}"/>
              </a:ext>
            </a:extLst>
          </p:cNvPr>
          <p:cNvSpPr/>
          <p:nvPr/>
        </p:nvSpPr>
        <p:spPr>
          <a:xfrm>
            <a:off x="728256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17</a:t>
            </a:r>
            <a:endParaRPr lang="he-IL" sz="4000" dirty="0">
              <a:solidFill>
                <a:schemeClr val="tx1"/>
              </a:solidFill>
            </a:endParaRPr>
          </a:p>
        </p:txBody>
      </p:sp>
      <p:sp>
        <p:nvSpPr>
          <p:cNvPr id="19" name="מלבן 18">
            <a:extLst>
              <a:ext uri="{FF2B5EF4-FFF2-40B4-BE49-F238E27FC236}">
                <a16:creationId xmlns:a16="http://schemas.microsoft.com/office/drawing/2014/main" id="{45B684EE-63D1-0499-B1CF-0D31F40DB0B7}"/>
              </a:ext>
            </a:extLst>
          </p:cNvPr>
          <p:cNvSpPr/>
          <p:nvPr/>
        </p:nvSpPr>
        <p:spPr>
          <a:xfrm>
            <a:off x="626908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16</a:t>
            </a:r>
            <a:endParaRPr lang="he-IL" sz="4000" dirty="0">
              <a:solidFill>
                <a:schemeClr val="tx1"/>
              </a:solidFill>
            </a:endParaRPr>
          </a:p>
        </p:txBody>
      </p:sp>
      <p:sp>
        <p:nvSpPr>
          <p:cNvPr id="20" name="מלבן 19">
            <a:extLst>
              <a:ext uri="{FF2B5EF4-FFF2-40B4-BE49-F238E27FC236}">
                <a16:creationId xmlns:a16="http://schemas.microsoft.com/office/drawing/2014/main" id="{4DFA5551-4F29-AEBC-D9FB-601310BBC09C}"/>
              </a:ext>
            </a:extLst>
          </p:cNvPr>
          <p:cNvSpPr/>
          <p:nvPr/>
        </p:nvSpPr>
        <p:spPr>
          <a:xfrm>
            <a:off x="5255605"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21" name="מלבן 20">
            <a:extLst>
              <a:ext uri="{FF2B5EF4-FFF2-40B4-BE49-F238E27FC236}">
                <a16:creationId xmlns:a16="http://schemas.microsoft.com/office/drawing/2014/main" id="{0E27F273-0FD0-2E93-A430-2C27F25B8381}"/>
              </a:ext>
            </a:extLst>
          </p:cNvPr>
          <p:cNvSpPr/>
          <p:nvPr/>
        </p:nvSpPr>
        <p:spPr>
          <a:xfrm>
            <a:off x="322864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13</a:t>
            </a:r>
            <a:endParaRPr lang="he-IL" sz="4000" dirty="0">
              <a:solidFill>
                <a:schemeClr val="tx1"/>
              </a:solidFill>
            </a:endParaRPr>
          </a:p>
        </p:txBody>
      </p:sp>
      <p:sp>
        <p:nvSpPr>
          <p:cNvPr id="22" name="מלבן 21">
            <a:extLst>
              <a:ext uri="{FF2B5EF4-FFF2-40B4-BE49-F238E27FC236}">
                <a16:creationId xmlns:a16="http://schemas.microsoft.com/office/drawing/2014/main" id="{3CD0EC1F-5C42-0776-6CD2-55611A96D9EC}"/>
              </a:ext>
            </a:extLst>
          </p:cNvPr>
          <p:cNvSpPr/>
          <p:nvPr/>
        </p:nvSpPr>
        <p:spPr>
          <a:xfrm>
            <a:off x="12016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11</a:t>
            </a:r>
            <a:endParaRPr lang="he-IL" sz="4000" dirty="0">
              <a:solidFill>
                <a:schemeClr val="tx1"/>
              </a:solidFill>
            </a:endParaRPr>
          </a:p>
        </p:txBody>
      </p:sp>
      <p:sp>
        <p:nvSpPr>
          <p:cNvPr id="23" name="מלבן 22">
            <a:extLst>
              <a:ext uri="{FF2B5EF4-FFF2-40B4-BE49-F238E27FC236}">
                <a16:creationId xmlns:a16="http://schemas.microsoft.com/office/drawing/2014/main" id="{F4272446-3FCD-5CC3-22DB-C03BC40E73AE}"/>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14</a:t>
            </a:r>
            <a:endParaRPr lang="he-IL" sz="4000" dirty="0">
              <a:solidFill>
                <a:schemeClr val="tx1"/>
              </a:solidFill>
            </a:endParaRPr>
          </a:p>
        </p:txBody>
      </p:sp>
      <p:sp>
        <p:nvSpPr>
          <p:cNvPr id="24" name="מלבן 23">
            <a:extLst>
              <a:ext uri="{FF2B5EF4-FFF2-40B4-BE49-F238E27FC236}">
                <a16:creationId xmlns:a16="http://schemas.microsoft.com/office/drawing/2014/main" id="{01CCB8D4-7FAC-5B5E-6D75-8C3D82DA651D}"/>
              </a:ext>
            </a:extLst>
          </p:cNvPr>
          <p:cNvSpPr/>
          <p:nvPr/>
        </p:nvSpPr>
        <p:spPr>
          <a:xfrm>
            <a:off x="221517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sp>
        <p:nvSpPr>
          <p:cNvPr id="26" name="תיבת טקסט 25">
            <a:extLst>
              <a:ext uri="{FF2B5EF4-FFF2-40B4-BE49-F238E27FC236}">
                <a16:creationId xmlns:a16="http://schemas.microsoft.com/office/drawing/2014/main" id="{F455E1FC-2368-9C32-580E-EBD67C3ECE5C}"/>
              </a:ext>
            </a:extLst>
          </p:cNvPr>
          <p:cNvSpPr txBox="1"/>
          <p:nvPr/>
        </p:nvSpPr>
        <p:spPr>
          <a:xfrm>
            <a:off x="6290098" y="198444"/>
            <a:ext cx="5620448" cy="954107"/>
          </a:xfrm>
          <a:prstGeom prst="rect">
            <a:avLst/>
          </a:prstGeom>
          <a:noFill/>
        </p:spPr>
        <p:txBody>
          <a:bodyPr wrap="none" rtlCol="1">
            <a:spAutoFit/>
          </a:bodyPr>
          <a:lstStyle/>
          <a:p>
            <a:r>
              <a:rPr lang="he-IL" sz="2800" dirty="0"/>
              <a:t>פִּתְרוּ אֶת הַחִידָה. </a:t>
            </a:r>
          </a:p>
          <a:p>
            <a:r>
              <a:rPr lang="he-IL" sz="2800" dirty="0"/>
              <a:t>סַמְנוּ אֶת הַמִסְפָּר הַַמַתְאִים. הַאִם צְדַקְתֶם?</a:t>
            </a:r>
          </a:p>
        </p:txBody>
      </p:sp>
      <p:sp>
        <p:nvSpPr>
          <p:cNvPr id="27" name="חידה 1">
            <a:extLst>
              <a:ext uri="{FF2B5EF4-FFF2-40B4-BE49-F238E27FC236}">
                <a16:creationId xmlns:a16="http://schemas.microsoft.com/office/drawing/2014/main" id="{E6B8AC6B-8228-B6AD-FD43-353444F9D90E}"/>
              </a:ext>
            </a:extLst>
          </p:cNvPr>
          <p:cNvSpPr/>
          <p:nvPr/>
        </p:nvSpPr>
        <p:spPr>
          <a:xfrm>
            <a:off x="2419162" y="5245154"/>
            <a:ext cx="5202353" cy="844361"/>
          </a:xfrm>
          <a:custGeom>
            <a:avLst/>
            <a:gdLst>
              <a:gd name="connsiteX0" fmla="*/ 0 w 5202353"/>
              <a:gd name="connsiteY0" fmla="*/ 0 h 844361"/>
              <a:gd name="connsiteX1" fmla="*/ 578039 w 5202353"/>
              <a:gd name="connsiteY1" fmla="*/ 0 h 844361"/>
              <a:gd name="connsiteX2" fmla="*/ 1208102 w 5202353"/>
              <a:gd name="connsiteY2" fmla="*/ 0 h 844361"/>
              <a:gd name="connsiteX3" fmla="*/ 1786141 w 5202353"/>
              <a:gd name="connsiteY3" fmla="*/ 0 h 844361"/>
              <a:gd name="connsiteX4" fmla="*/ 2468227 w 5202353"/>
              <a:gd name="connsiteY4" fmla="*/ 0 h 844361"/>
              <a:gd name="connsiteX5" fmla="*/ 3150314 w 5202353"/>
              <a:gd name="connsiteY5" fmla="*/ 0 h 844361"/>
              <a:gd name="connsiteX6" fmla="*/ 3832400 w 5202353"/>
              <a:gd name="connsiteY6" fmla="*/ 0 h 844361"/>
              <a:gd name="connsiteX7" fmla="*/ 4358416 w 5202353"/>
              <a:gd name="connsiteY7" fmla="*/ 0 h 844361"/>
              <a:gd name="connsiteX8" fmla="*/ 5202353 w 5202353"/>
              <a:gd name="connsiteY8" fmla="*/ 0 h 844361"/>
              <a:gd name="connsiteX9" fmla="*/ 5202353 w 5202353"/>
              <a:gd name="connsiteY9" fmla="*/ 422181 h 844361"/>
              <a:gd name="connsiteX10" fmla="*/ 5202353 w 5202353"/>
              <a:gd name="connsiteY10" fmla="*/ 844361 h 844361"/>
              <a:gd name="connsiteX11" fmla="*/ 4520267 w 5202353"/>
              <a:gd name="connsiteY11" fmla="*/ 844361 h 844361"/>
              <a:gd name="connsiteX12" fmla="*/ 4046275 w 5202353"/>
              <a:gd name="connsiteY12" fmla="*/ 844361 h 844361"/>
              <a:gd name="connsiteX13" fmla="*/ 3520259 w 5202353"/>
              <a:gd name="connsiteY13" fmla="*/ 844361 h 844361"/>
              <a:gd name="connsiteX14" fmla="*/ 3046267 w 5202353"/>
              <a:gd name="connsiteY14" fmla="*/ 844361 h 844361"/>
              <a:gd name="connsiteX15" fmla="*/ 2624298 w 5202353"/>
              <a:gd name="connsiteY15" fmla="*/ 844361 h 844361"/>
              <a:gd name="connsiteX16" fmla="*/ 2098282 w 5202353"/>
              <a:gd name="connsiteY16" fmla="*/ 844361 h 844361"/>
              <a:gd name="connsiteX17" fmla="*/ 1572267 w 5202353"/>
              <a:gd name="connsiteY17" fmla="*/ 844361 h 844361"/>
              <a:gd name="connsiteX18" fmla="*/ 890180 w 5202353"/>
              <a:gd name="connsiteY18" fmla="*/ 844361 h 844361"/>
              <a:gd name="connsiteX19" fmla="*/ 0 w 5202353"/>
              <a:gd name="connsiteY19" fmla="*/ 844361 h 844361"/>
              <a:gd name="connsiteX20" fmla="*/ 0 w 5202353"/>
              <a:gd name="connsiteY20" fmla="*/ 439068 h 844361"/>
              <a:gd name="connsiteX21" fmla="*/ 0 w 5202353"/>
              <a:gd name="connsiteY21" fmla="*/ 0 h 84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2353" h="844361" fill="none" extrusionOk="0">
                <a:moveTo>
                  <a:pt x="0" y="0"/>
                </a:moveTo>
                <a:cubicBezTo>
                  <a:pt x="187749" y="-13769"/>
                  <a:pt x="352971" y="8756"/>
                  <a:pt x="578039" y="0"/>
                </a:cubicBezTo>
                <a:cubicBezTo>
                  <a:pt x="803107" y="-8756"/>
                  <a:pt x="1039453" y="63431"/>
                  <a:pt x="1208102" y="0"/>
                </a:cubicBezTo>
                <a:cubicBezTo>
                  <a:pt x="1376751" y="-63431"/>
                  <a:pt x="1515693" y="50875"/>
                  <a:pt x="1786141" y="0"/>
                </a:cubicBezTo>
                <a:cubicBezTo>
                  <a:pt x="2056589" y="-50875"/>
                  <a:pt x="2225337" y="33496"/>
                  <a:pt x="2468227" y="0"/>
                </a:cubicBezTo>
                <a:cubicBezTo>
                  <a:pt x="2711117" y="-33496"/>
                  <a:pt x="2862321" y="52787"/>
                  <a:pt x="3150314" y="0"/>
                </a:cubicBezTo>
                <a:cubicBezTo>
                  <a:pt x="3438307" y="-52787"/>
                  <a:pt x="3695797" y="60589"/>
                  <a:pt x="3832400" y="0"/>
                </a:cubicBezTo>
                <a:cubicBezTo>
                  <a:pt x="3969003" y="-60589"/>
                  <a:pt x="4170324" y="18079"/>
                  <a:pt x="4358416" y="0"/>
                </a:cubicBezTo>
                <a:cubicBezTo>
                  <a:pt x="4546508" y="-18079"/>
                  <a:pt x="4901451" y="76717"/>
                  <a:pt x="5202353" y="0"/>
                </a:cubicBezTo>
                <a:cubicBezTo>
                  <a:pt x="5229383" y="105496"/>
                  <a:pt x="5176368" y="255248"/>
                  <a:pt x="5202353" y="422181"/>
                </a:cubicBezTo>
                <a:cubicBezTo>
                  <a:pt x="5228338" y="589114"/>
                  <a:pt x="5184907" y="755689"/>
                  <a:pt x="5202353" y="844361"/>
                </a:cubicBezTo>
                <a:cubicBezTo>
                  <a:pt x="5015789" y="872363"/>
                  <a:pt x="4699112" y="838178"/>
                  <a:pt x="4520267" y="844361"/>
                </a:cubicBezTo>
                <a:cubicBezTo>
                  <a:pt x="4341422" y="850544"/>
                  <a:pt x="4231099" y="792348"/>
                  <a:pt x="4046275" y="844361"/>
                </a:cubicBezTo>
                <a:cubicBezTo>
                  <a:pt x="3861451" y="896374"/>
                  <a:pt x="3698961" y="787414"/>
                  <a:pt x="3520259" y="844361"/>
                </a:cubicBezTo>
                <a:cubicBezTo>
                  <a:pt x="3341557" y="901308"/>
                  <a:pt x="3233597" y="797882"/>
                  <a:pt x="3046267" y="844361"/>
                </a:cubicBezTo>
                <a:cubicBezTo>
                  <a:pt x="2858937" y="890840"/>
                  <a:pt x="2728493" y="827004"/>
                  <a:pt x="2624298" y="844361"/>
                </a:cubicBezTo>
                <a:cubicBezTo>
                  <a:pt x="2520103" y="861718"/>
                  <a:pt x="2243888" y="791731"/>
                  <a:pt x="2098282" y="844361"/>
                </a:cubicBezTo>
                <a:cubicBezTo>
                  <a:pt x="1952676" y="896991"/>
                  <a:pt x="1679473" y="809850"/>
                  <a:pt x="1572267" y="844361"/>
                </a:cubicBezTo>
                <a:cubicBezTo>
                  <a:pt x="1465061" y="878872"/>
                  <a:pt x="1201410" y="784165"/>
                  <a:pt x="890180" y="844361"/>
                </a:cubicBezTo>
                <a:cubicBezTo>
                  <a:pt x="578950" y="904557"/>
                  <a:pt x="344090" y="828756"/>
                  <a:pt x="0" y="844361"/>
                </a:cubicBezTo>
                <a:cubicBezTo>
                  <a:pt x="-36743" y="744842"/>
                  <a:pt x="13355" y="548800"/>
                  <a:pt x="0" y="439068"/>
                </a:cubicBezTo>
                <a:cubicBezTo>
                  <a:pt x="-13355" y="329336"/>
                  <a:pt x="6781" y="153953"/>
                  <a:pt x="0" y="0"/>
                </a:cubicBezTo>
                <a:close/>
              </a:path>
              <a:path w="5202353" h="844361" stroke="0" extrusionOk="0">
                <a:moveTo>
                  <a:pt x="0" y="0"/>
                </a:moveTo>
                <a:cubicBezTo>
                  <a:pt x="203581" y="-24275"/>
                  <a:pt x="481241" y="12845"/>
                  <a:pt x="682086" y="0"/>
                </a:cubicBezTo>
                <a:cubicBezTo>
                  <a:pt x="882931" y="-12845"/>
                  <a:pt x="1029917" y="14889"/>
                  <a:pt x="1364173" y="0"/>
                </a:cubicBezTo>
                <a:cubicBezTo>
                  <a:pt x="1698429" y="-14889"/>
                  <a:pt x="1782935" y="46273"/>
                  <a:pt x="1994235" y="0"/>
                </a:cubicBezTo>
                <a:cubicBezTo>
                  <a:pt x="2205535" y="-46273"/>
                  <a:pt x="2340424" y="44848"/>
                  <a:pt x="2572275" y="0"/>
                </a:cubicBezTo>
                <a:cubicBezTo>
                  <a:pt x="2804126" y="-44848"/>
                  <a:pt x="2847353" y="39613"/>
                  <a:pt x="3098290" y="0"/>
                </a:cubicBezTo>
                <a:cubicBezTo>
                  <a:pt x="3349227" y="-39613"/>
                  <a:pt x="3455353" y="49458"/>
                  <a:pt x="3624306" y="0"/>
                </a:cubicBezTo>
                <a:cubicBezTo>
                  <a:pt x="3793259" y="-49458"/>
                  <a:pt x="3945757" y="55202"/>
                  <a:pt x="4202345" y="0"/>
                </a:cubicBezTo>
                <a:cubicBezTo>
                  <a:pt x="4458933" y="-55202"/>
                  <a:pt x="4467058" y="48173"/>
                  <a:pt x="4676337" y="0"/>
                </a:cubicBezTo>
                <a:cubicBezTo>
                  <a:pt x="4885616" y="-48173"/>
                  <a:pt x="5036191" y="23950"/>
                  <a:pt x="5202353" y="0"/>
                </a:cubicBezTo>
                <a:cubicBezTo>
                  <a:pt x="5246470" y="141172"/>
                  <a:pt x="5175293" y="301937"/>
                  <a:pt x="5202353" y="422181"/>
                </a:cubicBezTo>
                <a:cubicBezTo>
                  <a:pt x="5229413" y="542425"/>
                  <a:pt x="5157861" y="688997"/>
                  <a:pt x="5202353" y="844361"/>
                </a:cubicBezTo>
                <a:cubicBezTo>
                  <a:pt x="4983001" y="848065"/>
                  <a:pt x="4876830" y="834854"/>
                  <a:pt x="4728361" y="844361"/>
                </a:cubicBezTo>
                <a:cubicBezTo>
                  <a:pt x="4579892" y="853868"/>
                  <a:pt x="4307746" y="836521"/>
                  <a:pt x="4202345" y="844361"/>
                </a:cubicBezTo>
                <a:cubicBezTo>
                  <a:pt x="4096944" y="852201"/>
                  <a:pt x="3979755" y="809895"/>
                  <a:pt x="3780377" y="844361"/>
                </a:cubicBezTo>
                <a:cubicBezTo>
                  <a:pt x="3580999" y="878827"/>
                  <a:pt x="3451543" y="795737"/>
                  <a:pt x="3306384" y="844361"/>
                </a:cubicBezTo>
                <a:cubicBezTo>
                  <a:pt x="3161225" y="892985"/>
                  <a:pt x="3060711" y="814541"/>
                  <a:pt x="2832392" y="844361"/>
                </a:cubicBezTo>
                <a:cubicBezTo>
                  <a:pt x="2604073" y="874181"/>
                  <a:pt x="2516086" y="801314"/>
                  <a:pt x="2358400" y="844361"/>
                </a:cubicBezTo>
                <a:cubicBezTo>
                  <a:pt x="2200714" y="887408"/>
                  <a:pt x="2117693" y="809818"/>
                  <a:pt x="1936431" y="844361"/>
                </a:cubicBezTo>
                <a:cubicBezTo>
                  <a:pt x="1755169" y="878904"/>
                  <a:pt x="1620535" y="830001"/>
                  <a:pt x="1306369" y="844361"/>
                </a:cubicBezTo>
                <a:cubicBezTo>
                  <a:pt x="992203" y="858721"/>
                  <a:pt x="995727" y="830134"/>
                  <a:pt x="780353" y="844361"/>
                </a:cubicBezTo>
                <a:cubicBezTo>
                  <a:pt x="564979" y="858588"/>
                  <a:pt x="387567" y="827666"/>
                  <a:pt x="0" y="844361"/>
                </a:cubicBezTo>
                <a:cubicBezTo>
                  <a:pt x="-13361" y="753849"/>
                  <a:pt x="20188" y="539639"/>
                  <a:pt x="0" y="430624"/>
                </a:cubicBezTo>
                <a:cubicBezTo>
                  <a:pt x="-20188" y="321609"/>
                  <a:pt x="1863" y="109007"/>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182485699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סַמְנוּ אֶת הַמִסְפָּר שֶגָדוֹל בִּ־2 מִ־18.</a:t>
            </a:r>
          </a:p>
        </p:txBody>
      </p:sp>
      <p:pic>
        <p:nvPicPr>
          <p:cNvPr id="29" name="נכון לחידה 1" descr="סימן ביקורת עם מילוי מלא">
            <a:extLst>
              <a:ext uri="{FF2B5EF4-FFF2-40B4-BE49-F238E27FC236}">
                <a16:creationId xmlns:a16="http://schemas.microsoft.com/office/drawing/2014/main" id="{CA90989A-0CC0-2F80-0ECF-A3DE04913F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4503" y="4121144"/>
            <a:ext cx="914400" cy="914400"/>
          </a:xfrm>
          <a:prstGeom prst="rect">
            <a:avLst/>
          </a:prstGeom>
        </p:spPr>
      </p:pic>
      <p:sp>
        <p:nvSpPr>
          <p:cNvPr id="30" name="לחצן חידה 4">
            <a:hlinkClick r:id="" action="ppaction://hlinkshowjump?jump=nextslide"/>
            <a:extLst>
              <a:ext uri="{FF2B5EF4-FFF2-40B4-BE49-F238E27FC236}">
                <a16:creationId xmlns:a16="http://schemas.microsoft.com/office/drawing/2014/main" id="{94CC4FDB-3E77-6E93-2968-ED068565C27F}"/>
              </a:ext>
            </a:extLst>
          </p:cNvPr>
          <p:cNvSpPr/>
          <p:nvPr/>
        </p:nvSpPr>
        <p:spPr>
          <a:xfrm>
            <a:off x="8770849" y="524515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bg2">
              <a:lumMod val="90000"/>
            </a:schemeClr>
          </a:solidFill>
          <a:ln w="57150" cap="rnd">
            <a:solidFill>
              <a:schemeClr val="bg1">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חִידָה 4.</a:t>
            </a:r>
            <a:endParaRPr lang="en-IL" sz="2800" dirty="0">
              <a:solidFill>
                <a:schemeClr val="tx1"/>
              </a:solidFill>
            </a:endParaRPr>
          </a:p>
        </p:txBody>
      </p:sp>
      <p:sp>
        <p:nvSpPr>
          <p:cNvPr id="37" name="מלבן 36">
            <a:extLst>
              <a:ext uri="{FF2B5EF4-FFF2-40B4-BE49-F238E27FC236}">
                <a16:creationId xmlns:a16="http://schemas.microsoft.com/office/drawing/2014/main" id="{901C23A4-2980-6C62-876E-4103DAA59C03}"/>
              </a:ext>
            </a:extLst>
          </p:cNvPr>
          <p:cNvSpPr/>
          <p:nvPr/>
        </p:nvSpPr>
        <p:spPr>
          <a:xfrm>
            <a:off x="5255605" y="2270830"/>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50" name="מלבן 49">
            <a:extLst>
              <a:ext uri="{FF2B5EF4-FFF2-40B4-BE49-F238E27FC236}">
                <a16:creationId xmlns:a16="http://schemas.microsoft.com/office/drawing/2014/main" id="{301DBFCC-3C46-C172-D9B5-6B8D481C40C9}"/>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a:t>
            </a:r>
            <a:endParaRPr lang="he-IL" sz="4000" dirty="0">
              <a:solidFill>
                <a:schemeClr val="tx1"/>
              </a:solidFill>
            </a:endParaRPr>
          </a:p>
        </p:txBody>
      </p:sp>
    </p:spTree>
    <p:extLst>
      <p:ext uri="{BB962C8B-B14F-4D97-AF65-F5344CB8AC3E}">
        <p14:creationId xmlns:p14="http://schemas.microsoft.com/office/powerpoint/2010/main" val="65843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32" presetClass="emph" presetSubtype="0" fill="hold" grpId="0"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withEffect">
                                  <p:stCondLst>
                                    <p:cond delay="0"/>
                                  </p:stCondLst>
                                  <p:childTnLst>
                                    <p:animRot by="120000">
                                      <p:cBhvr>
                                        <p:cTn id="20" dur="100" fill="hold">
                                          <p:stCondLst>
                                            <p:cond delay="0"/>
                                          </p:stCondLst>
                                        </p:cTn>
                                        <p:tgtEl>
                                          <p:spTgt spid="10"/>
                                        </p:tgtEl>
                                        <p:attrNameLst>
                                          <p:attrName>r</p:attrName>
                                        </p:attrNameLst>
                                      </p:cBhvr>
                                    </p:animRot>
                                    <p:animRot by="-240000">
                                      <p:cBhvr>
                                        <p:cTn id="21" dur="200" fill="hold">
                                          <p:stCondLst>
                                            <p:cond delay="200"/>
                                          </p:stCondLst>
                                        </p:cTn>
                                        <p:tgtEl>
                                          <p:spTgt spid="10"/>
                                        </p:tgtEl>
                                        <p:attrNameLst>
                                          <p:attrName>r</p:attrName>
                                        </p:attrNameLst>
                                      </p:cBhvr>
                                    </p:animRot>
                                    <p:animRot by="240000">
                                      <p:cBhvr>
                                        <p:cTn id="22" dur="200" fill="hold">
                                          <p:stCondLst>
                                            <p:cond delay="400"/>
                                          </p:stCondLst>
                                        </p:cTn>
                                        <p:tgtEl>
                                          <p:spTgt spid="10"/>
                                        </p:tgtEl>
                                        <p:attrNameLst>
                                          <p:attrName>r</p:attrName>
                                        </p:attrNameLst>
                                      </p:cBhvr>
                                    </p:animRot>
                                    <p:animRot by="-240000">
                                      <p:cBhvr>
                                        <p:cTn id="23" dur="200" fill="hold">
                                          <p:stCondLst>
                                            <p:cond delay="600"/>
                                          </p:stCondLst>
                                        </p:cTn>
                                        <p:tgtEl>
                                          <p:spTgt spid="10"/>
                                        </p:tgtEl>
                                        <p:attrNameLst>
                                          <p:attrName>r</p:attrName>
                                        </p:attrNameLst>
                                      </p:cBhvr>
                                    </p:animRot>
                                    <p:animRot by="120000">
                                      <p:cBhvr>
                                        <p:cTn id="24"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32" presetClass="emph" presetSubtype="0" fill="hold" grpId="0" nodeType="withEffect">
                                  <p:stCondLst>
                                    <p:cond delay="0"/>
                                  </p:stCondLst>
                                  <p:childTnLst>
                                    <p:animRot by="120000">
                                      <p:cBhvr>
                                        <p:cTn id="29" dur="100" fill="hold">
                                          <p:stCondLst>
                                            <p:cond delay="0"/>
                                          </p:stCondLst>
                                        </p:cTn>
                                        <p:tgtEl>
                                          <p:spTgt spid="12"/>
                                        </p:tgtEl>
                                        <p:attrNameLst>
                                          <p:attrName>r</p:attrName>
                                        </p:attrNameLst>
                                      </p:cBhvr>
                                    </p:animRot>
                                    <p:animRot by="-240000">
                                      <p:cBhvr>
                                        <p:cTn id="30" dur="200" fill="hold">
                                          <p:stCondLst>
                                            <p:cond delay="200"/>
                                          </p:stCondLst>
                                        </p:cTn>
                                        <p:tgtEl>
                                          <p:spTgt spid="12"/>
                                        </p:tgtEl>
                                        <p:attrNameLst>
                                          <p:attrName>r</p:attrName>
                                        </p:attrNameLst>
                                      </p:cBhvr>
                                    </p:animRot>
                                    <p:animRot by="240000">
                                      <p:cBhvr>
                                        <p:cTn id="31" dur="200" fill="hold">
                                          <p:stCondLst>
                                            <p:cond delay="400"/>
                                          </p:stCondLst>
                                        </p:cTn>
                                        <p:tgtEl>
                                          <p:spTgt spid="12"/>
                                        </p:tgtEl>
                                        <p:attrNameLst>
                                          <p:attrName>r</p:attrName>
                                        </p:attrNameLst>
                                      </p:cBhvr>
                                    </p:animRot>
                                    <p:animRot by="-240000">
                                      <p:cBhvr>
                                        <p:cTn id="32" dur="200" fill="hold">
                                          <p:stCondLst>
                                            <p:cond delay="600"/>
                                          </p:stCondLst>
                                        </p:cTn>
                                        <p:tgtEl>
                                          <p:spTgt spid="12"/>
                                        </p:tgtEl>
                                        <p:attrNameLst>
                                          <p:attrName>r</p:attrName>
                                        </p:attrNameLst>
                                      </p:cBhvr>
                                    </p:animRot>
                                    <p:animRot by="120000">
                                      <p:cBhvr>
                                        <p:cTn id="33"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grpId="0" nodeType="withEffect">
                                  <p:stCondLst>
                                    <p:cond delay="0"/>
                                  </p:stCondLst>
                                  <p:childTnLst>
                                    <p:animRot by="120000">
                                      <p:cBhvr>
                                        <p:cTn id="38" dur="100" fill="hold">
                                          <p:stCondLst>
                                            <p:cond delay="0"/>
                                          </p:stCondLst>
                                        </p:cTn>
                                        <p:tgtEl>
                                          <p:spTgt spid="9"/>
                                        </p:tgtEl>
                                        <p:attrNameLst>
                                          <p:attrName>r</p:attrName>
                                        </p:attrNameLst>
                                      </p:cBhvr>
                                    </p:animRot>
                                    <p:animRot by="-240000">
                                      <p:cBhvr>
                                        <p:cTn id="39" dur="200" fill="hold">
                                          <p:stCondLst>
                                            <p:cond delay="200"/>
                                          </p:stCondLst>
                                        </p:cTn>
                                        <p:tgtEl>
                                          <p:spTgt spid="9"/>
                                        </p:tgtEl>
                                        <p:attrNameLst>
                                          <p:attrName>r</p:attrName>
                                        </p:attrNameLst>
                                      </p:cBhvr>
                                    </p:animRot>
                                    <p:animRot by="240000">
                                      <p:cBhvr>
                                        <p:cTn id="40" dur="200" fill="hold">
                                          <p:stCondLst>
                                            <p:cond delay="400"/>
                                          </p:stCondLst>
                                        </p:cTn>
                                        <p:tgtEl>
                                          <p:spTgt spid="9"/>
                                        </p:tgtEl>
                                        <p:attrNameLst>
                                          <p:attrName>r</p:attrName>
                                        </p:attrNameLst>
                                      </p:cBhvr>
                                    </p:animRot>
                                    <p:animRot by="-240000">
                                      <p:cBhvr>
                                        <p:cTn id="41" dur="200" fill="hold">
                                          <p:stCondLst>
                                            <p:cond delay="600"/>
                                          </p:stCondLst>
                                        </p:cTn>
                                        <p:tgtEl>
                                          <p:spTgt spid="9"/>
                                        </p:tgtEl>
                                        <p:attrNameLst>
                                          <p:attrName>r</p:attrName>
                                        </p:attrNameLst>
                                      </p:cBhvr>
                                    </p:animRot>
                                    <p:animRot by="120000">
                                      <p:cBhvr>
                                        <p:cTn id="42"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43" restart="whenNotActive" fill="hold" evtFilter="cancelBubble" nodeType="interactiveSeq">
                <p:stCondLst>
                  <p:cond evt="onClick" delay="0">
                    <p:tgtEl>
                      <p:spTgt spid="22"/>
                    </p:tgtEl>
                  </p:cond>
                </p:stCondLst>
                <p:endSync evt="end" delay="0">
                  <p:rtn val="all"/>
                </p:endSync>
                <p:childTnLst>
                  <p:par>
                    <p:cTn id="44" fill="hold">
                      <p:stCondLst>
                        <p:cond delay="0"/>
                      </p:stCondLst>
                      <p:childTnLst>
                        <p:par>
                          <p:cTn id="45" fill="hold">
                            <p:stCondLst>
                              <p:cond delay="0"/>
                            </p:stCondLst>
                            <p:childTnLst>
                              <p:par>
                                <p:cTn id="46" presetID="32" presetClass="emph" presetSubtype="0" fill="hold" grpId="0" nodeType="withEffect">
                                  <p:stCondLst>
                                    <p:cond delay="0"/>
                                  </p:stCondLst>
                                  <p:childTnLst>
                                    <p:animRot by="120000">
                                      <p:cBhvr>
                                        <p:cTn id="47" dur="100" fill="hold">
                                          <p:stCondLst>
                                            <p:cond delay="0"/>
                                          </p:stCondLst>
                                        </p:cTn>
                                        <p:tgtEl>
                                          <p:spTgt spid="22"/>
                                        </p:tgtEl>
                                        <p:attrNameLst>
                                          <p:attrName>r</p:attrName>
                                        </p:attrNameLst>
                                      </p:cBhvr>
                                    </p:animRot>
                                    <p:animRot by="-240000">
                                      <p:cBhvr>
                                        <p:cTn id="48" dur="200" fill="hold">
                                          <p:stCondLst>
                                            <p:cond delay="200"/>
                                          </p:stCondLst>
                                        </p:cTn>
                                        <p:tgtEl>
                                          <p:spTgt spid="22"/>
                                        </p:tgtEl>
                                        <p:attrNameLst>
                                          <p:attrName>r</p:attrName>
                                        </p:attrNameLst>
                                      </p:cBhvr>
                                    </p:animRot>
                                    <p:animRot by="240000">
                                      <p:cBhvr>
                                        <p:cTn id="49" dur="200" fill="hold">
                                          <p:stCondLst>
                                            <p:cond delay="400"/>
                                          </p:stCondLst>
                                        </p:cTn>
                                        <p:tgtEl>
                                          <p:spTgt spid="22"/>
                                        </p:tgtEl>
                                        <p:attrNameLst>
                                          <p:attrName>r</p:attrName>
                                        </p:attrNameLst>
                                      </p:cBhvr>
                                    </p:animRot>
                                    <p:animRot by="-240000">
                                      <p:cBhvr>
                                        <p:cTn id="50" dur="200" fill="hold">
                                          <p:stCondLst>
                                            <p:cond delay="600"/>
                                          </p:stCondLst>
                                        </p:cTn>
                                        <p:tgtEl>
                                          <p:spTgt spid="22"/>
                                        </p:tgtEl>
                                        <p:attrNameLst>
                                          <p:attrName>r</p:attrName>
                                        </p:attrNameLst>
                                      </p:cBhvr>
                                    </p:animRot>
                                    <p:animRot by="120000">
                                      <p:cBhvr>
                                        <p:cTn id="51" dur="200" fill="hold">
                                          <p:stCondLst>
                                            <p:cond delay="800"/>
                                          </p:stCondLst>
                                        </p:cTn>
                                        <p:tgtEl>
                                          <p:spTgt spid="22"/>
                                        </p:tgtEl>
                                        <p:attrNameLst>
                                          <p:attrName>r</p:attrName>
                                        </p:attrNameLst>
                                      </p:cBhvr>
                                    </p:animRot>
                                  </p:childTnLst>
                                </p:cTn>
                              </p:par>
                            </p:childTnLst>
                          </p:cTn>
                        </p:par>
                      </p:childTnLst>
                    </p:cTn>
                  </p:par>
                </p:childTnLst>
              </p:cTn>
              <p:nextCondLst>
                <p:cond evt="onClick" delay="0">
                  <p:tgtEl>
                    <p:spTgt spid="22"/>
                  </p:tgtEl>
                </p:cond>
              </p:nextCondLst>
            </p:seq>
            <p:seq concurrent="1" nextAc="seek">
              <p:cTn id="52" restart="whenNotActive" fill="hold" evtFilter="cancelBubble" nodeType="interactiveSeq">
                <p:stCondLst>
                  <p:cond evt="onClick" delay="0">
                    <p:tgtEl>
                      <p:spTgt spid="7"/>
                    </p:tgtEl>
                  </p:cond>
                </p:stCondLst>
                <p:endSync evt="end" delay="0">
                  <p:rtn val="all"/>
                </p:endSync>
                <p:childTnLst>
                  <p:par>
                    <p:cTn id="53" fill="hold">
                      <p:stCondLst>
                        <p:cond delay="0"/>
                      </p:stCondLst>
                      <p:childTnLst>
                        <p:par>
                          <p:cTn id="54" fill="hold">
                            <p:stCondLst>
                              <p:cond delay="0"/>
                            </p:stCondLst>
                            <p:childTnLst>
                              <p:par>
                                <p:cTn id="55" presetID="32" presetClass="emph" presetSubtype="0" fill="hold" grpId="0" nodeType="withEffect">
                                  <p:stCondLst>
                                    <p:cond delay="0"/>
                                  </p:stCondLst>
                                  <p:childTnLst>
                                    <p:animRot by="120000">
                                      <p:cBhvr>
                                        <p:cTn id="56" dur="100" fill="hold">
                                          <p:stCondLst>
                                            <p:cond delay="0"/>
                                          </p:stCondLst>
                                        </p:cTn>
                                        <p:tgtEl>
                                          <p:spTgt spid="7"/>
                                        </p:tgtEl>
                                        <p:attrNameLst>
                                          <p:attrName>r</p:attrName>
                                        </p:attrNameLst>
                                      </p:cBhvr>
                                    </p:animRot>
                                    <p:animRot by="-240000">
                                      <p:cBhvr>
                                        <p:cTn id="57" dur="200" fill="hold">
                                          <p:stCondLst>
                                            <p:cond delay="200"/>
                                          </p:stCondLst>
                                        </p:cTn>
                                        <p:tgtEl>
                                          <p:spTgt spid="7"/>
                                        </p:tgtEl>
                                        <p:attrNameLst>
                                          <p:attrName>r</p:attrName>
                                        </p:attrNameLst>
                                      </p:cBhvr>
                                    </p:animRot>
                                    <p:animRot by="240000">
                                      <p:cBhvr>
                                        <p:cTn id="58" dur="200" fill="hold">
                                          <p:stCondLst>
                                            <p:cond delay="400"/>
                                          </p:stCondLst>
                                        </p:cTn>
                                        <p:tgtEl>
                                          <p:spTgt spid="7"/>
                                        </p:tgtEl>
                                        <p:attrNameLst>
                                          <p:attrName>r</p:attrName>
                                        </p:attrNameLst>
                                      </p:cBhvr>
                                    </p:animRot>
                                    <p:animRot by="-240000">
                                      <p:cBhvr>
                                        <p:cTn id="59" dur="200" fill="hold">
                                          <p:stCondLst>
                                            <p:cond delay="600"/>
                                          </p:stCondLst>
                                        </p:cTn>
                                        <p:tgtEl>
                                          <p:spTgt spid="7"/>
                                        </p:tgtEl>
                                        <p:attrNameLst>
                                          <p:attrName>r</p:attrName>
                                        </p:attrNameLst>
                                      </p:cBhvr>
                                    </p:animRot>
                                    <p:animRot by="120000">
                                      <p:cBhvr>
                                        <p:cTn id="60" dur="200" fill="hold">
                                          <p:stCondLst>
                                            <p:cond delay="800"/>
                                          </p:stCondLst>
                                        </p:cTn>
                                        <p:tgtEl>
                                          <p:spTgt spid="7"/>
                                        </p:tgtEl>
                                        <p:attrNameLst>
                                          <p:attrName>r</p:attrName>
                                        </p:attrNameLst>
                                      </p:cBhvr>
                                    </p:animRot>
                                  </p:childTnLst>
                                </p:cTn>
                              </p:par>
                            </p:childTnLst>
                          </p:cTn>
                        </p:par>
                      </p:childTnLst>
                    </p:cTn>
                  </p:par>
                </p:childTnLst>
              </p:cTn>
              <p:nextCondLst>
                <p:cond evt="onClick" delay="0">
                  <p:tgtEl>
                    <p:spTgt spid="7"/>
                  </p:tgtEl>
                </p:cond>
              </p:nextCondLst>
            </p:seq>
            <p:seq concurrent="1" nextAc="seek">
              <p:cTn id="61" restart="whenNotActive" fill="hold" evtFilter="cancelBubble" nodeType="interactiveSeq">
                <p:stCondLst>
                  <p:cond evt="onClick" delay="0">
                    <p:tgtEl>
                      <p:spTgt spid="6"/>
                    </p:tgtEl>
                  </p:cond>
                </p:stCondLst>
                <p:endSync evt="end" delay="0">
                  <p:rtn val="all"/>
                </p:endSync>
                <p:childTnLst>
                  <p:par>
                    <p:cTn id="62" fill="hold">
                      <p:stCondLst>
                        <p:cond delay="0"/>
                      </p:stCondLst>
                      <p:childTnLst>
                        <p:par>
                          <p:cTn id="63" fill="hold">
                            <p:stCondLst>
                              <p:cond delay="0"/>
                            </p:stCondLst>
                            <p:childTnLst>
                              <p:par>
                                <p:cTn id="64" presetID="32" presetClass="emph" presetSubtype="0" fill="hold" grpId="0" nodeType="withEffect">
                                  <p:stCondLst>
                                    <p:cond delay="0"/>
                                  </p:stCondLst>
                                  <p:childTnLst>
                                    <p:animRot by="120000">
                                      <p:cBhvr>
                                        <p:cTn id="65" dur="100" fill="hold">
                                          <p:stCondLst>
                                            <p:cond delay="0"/>
                                          </p:stCondLst>
                                        </p:cTn>
                                        <p:tgtEl>
                                          <p:spTgt spid="6"/>
                                        </p:tgtEl>
                                        <p:attrNameLst>
                                          <p:attrName>r</p:attrName>
                                        </p:attrNameLst>
                                      </p:cBhvr>
                                    </p:animRot>
                                    <p:animRot by="-240000">
                                      <p:cBhvr>
                                        <p:cTn id="66" dur="200" fill="hold">
                                          <p:stCondLst>
                                            <p:cond delay="200"/>
                                          </p:stCondLst>
                                        </p:cTn>
                                        <p:tgtEl>
                                          <p:spTgt spid="6"/>
                                        </p:tgtEl>
                                        <p:attrNameLst>
                                          <p:attrName>r</p:attrName>
                                        </p:attrNameLst>
                                      </p:cBhvr>
                                    </p:animRot>
                                    <p:animRot by="240000">
                                      <p:cBhvr>
                                        <p:cTn id="67" dur="200" fill="hold">
                                          <p:stCondLst>
                                            <p:cond delay="400"/>
                                          </p:stCondLst>
                                        </p:cTn>
                                        <p:tgtEl>
                                          <p:spTgt spid="6"/>
                                        </p:tgtEl>
                                        <p:attrNameLst>
                                          <p:attrName>r</p:attrName>
                                        </p:attrNameLst>
                                      </p:cBhvr>
                                    </p:animRot>
                                    <p:animRot by="-240000">
                                      <p:cBhvr>
                                        <p:cTn id="68" dur="200" fill="hold">
                                          <p:stCondLst>
                                            <p:cond delay="600"/>
                                          </p:stCondLst>
                                        </p:cTn>
                                        <p:tgtEl>
                                          <p:spTgt spid="6"/>
                                        </p:tgtEl>
                                        <p:attrNameLst>
                                          <p:attrName>r</p:attrName>
                                        </p:attrNameLst>
                                      </p:cBhvr>
                                    </p:animRot>
                                    <p:animRot by="120000">
                                      <p:cBhvr>
                                        <p:cTn id="69"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70" restart="whenNotActive" fill="hold" evtFilter="cancelBubble" nodeType="interactiveSeq">
                <p:stCondLst>
                  <p:cond evt="onClick" delay="0">
                    <p:tgtEl>
                      <p:spTgt spid="5"/>
                    </p:tgtEl>
                  </p:cond>
                </p:stCondLst>
                <p:endSync evt="end" delay="0">
                  <p:rtn val="all"/>
                </p:endSync>
                <p:childTnLst>
                  <p:par>
                    <p:cTn id="71" fill="hold">
                      <p:stCondLst>
                        <p:cond delay="0"/>
                      </p:stCondLst>
                      <p:childTnLst>
                        <p:par>
                          <p:cTn id="72" fill="hold">
                            <p:stCondLst>
                              <p:cond delay="0"/>
                            </p:stCondLst>
                            <p:childTnLst>
                              <p:par>
                                <p:cTn id="73" presetID="32" presetClass="emph" presetSubtype="0" fill="hold" grpId="0" nodeType="withEffect">
                                  <p:stCondLst>
                                    <p:cond delay="0"/>
                                  </p:stCondLst>
                                  <p:childTnLst>
                                    <p:animRot by="120000">
                                      <p:cBhvr>
                                        <p:cTn id="74" dur="100" fill="hold">
                                          <p:stCondLst>
                                            <p:cond delay="0"/>
                                          </p:stCondLst>
                                        </p:cTn>
                                        <p:tgtEl>
                                          <p:spTgt spid="5"/>
                                        </p:tgtEl>
                                        <p:attrNameLst>
                                          <p:attrName>r</p:attrName>
                                        </p:attrNameLst>
                                      </p:cBhvr>
                                    </p:animRot>
                                    <p:animRot by="-240000">
                                      <p:cBhvr>
                                        <p:cTn id="75" dur="200" fill="hold">
                                          <p:stCondLst>
                                            <p:cond delay="200"/>
                                          </p:stCondLst>
                                        </p:cTn>
                                        <p:tgtEl>
                                          <p:spTgt spid="5"/>
                                        </p:tgtEl>
                                        <p:attrNameLst>
                                          <p:attrName>r</p:attrName>
                                        </p:attrNameLst>
                                      </p:cBhvr>
                                    </p:animRot>
                                    <p:animRot by="240000">
                                      <p:cBhvr>
                                        <p:cTn id="76" dur="200" fill="hold">
                                          <p:stCondLst>
                                            <p:cond delay="400"/>
                                          </p:stCondLst>
                                        </p:cTn>
                                        <p:tgtEl>
                                          <p:spTgt spid="5"/>
                                        </p:tgtEl>
                                        <p:attrNameLst>
                                          <p:attrName>r</p:attrName>
                                        </p:attrNameLst>
                                      </p:cBhvr>
                                    </p:animRot>
                                    <p:animRot by="-240000">
                                      <p:cBhvr>
                                        <p:cTn id="77" dur="200" fill="hold">
                                          <p:stCondLst>
                                            <p:cond delay="600"/>
                                          </p:stCondLst>
                                        </p:cTn>
                                        <p:tgtEl>
                                          <p:spTgt spid="5"/>
                                        </p:tgtEl>
                                        <p:attrNameLst>
                                          <p:attrName>r</p:attrName>
                                        </p:attrNameLst>
                                      </p:cBhvr>
                                    </p:animRot>
                                    <p:animRot by="120000">
                                      <p:cBhvr>
                                        <p:cTn id="78"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79" restart="whenNotActive" fill="hold" evtFilter="cancelBubble" nodeType="interactiveSeq">
                <p:stCondLst>
                  <p:cond evt="onClick" delay="0">
                    <p:tgtEl>
                      <p:spTgt spid="4"/>
                    </p:tgtEl>
                  </p:cond>
                </p:stCondLst>
                <p:endSync evt="end" delay="0">
                  <p:rtn val="all"/>
                </p:endSync>
                <p:childTnLst>
                  <p:par>
                    <p:cTn id="80" fill="hold">
                      <p:stCondLst>
                        <p:cond delay="0"/>
                      </p:stCondLst>
                      <p:childTnLst>
                        <p:par>
                          <p:cTn id="81" fill="hold">
                            <p:stCondLst>
                              <p:cond delay="0"/>
                            </p:stCondLst>
                            <p:childTnLst>
                              <p:par>
                                <p:cTn id="82" presetID="32" presetClass="emph" presetSubtype="0" fill="hold" grpId="0" nodeType="withEffect">
                                  <p:stCondLst>
                                    <p:cond delay="0"/>
                                  </p:stCondLst>
                                  <p:childTnLst>
                                    <p:animRot by="120000">
                                      <p:cBhvr>
                                        <p:cTn id="83" dur="100" fill="hold">
                                          <p:stCondLst>
                                            <p:cond delay="0"/>
                                          </p:stCondLst>
                                        </p:cTn>
                                        <p:tgtEl>
                                          <p:spTgt spid="4"/>
                                        </p:tgtEl>
                                        <p:attrNameLst>
                                          <p:attrName>r</p:attrName>
                                        </p:attrNameLst>
                                      </p:cBhvr>
                                    </p:animRot>
                                    <p:animRot by="-240000">
                                      <p:cBhvr>
                                        <p:cTn id="84" dur="200" fill="hold">
                                          <p:stCondLst>
                                            <p:cond delay="200"/>
                                          </p:stCondLst>
                                        </p:cTn>
                                        <p:tgtEl>
                                          <p:spTgt spid="4"/>
                                        </p:tgtEl>
                                        <p:attrNameLst>
                                          <p:attrName>r</p:attrName>
                                        </p:attrNameLst>
                                      </p:cBhvr>
                                    </p:animRot>
                                    <p:animRot by="240000">
                                      <p:cBhvr>
                                        <p:cTn id="85" dur="200" fill="hold">
                                          <p:stCondLst>
                                            <p:cond delay="400"/>
                                          </p:stCondLst>
                                        </p:cTn>
                                        <p:tgtEl>
                                          <p:spTgt spid="4"/>
                                        </p:tgtEl>
                                        <p:attrNameLst>
                                          <p:attrName>r</p:attrName>
                                        </p:attrNameLst>
                                      </p:cBhvr>
                                    </p:animRot>
                                    <p:animRot by="-240000">
                                      <p:cBhvr>
                                        <p:cTn id="86" dur="200" fill="hold">
                                          <p:stCondLst>
                                            <p:cond delay="600"/>
                                          </p:stCondLst>
                                        </p:cTn>
                                        <p:tgtEl>
                                          <p:spTgt spid="4"/>
                                        </p:tgtEl>
                                        <p:attrNameLst>
                                          <p:attrName>r</p:attrName>
                                        </p:attrNameLst>
                                      </p:cBhvr>
                                    </p:animRot>
                                    <p:animRot by="120000">
                                      <p:cBhvr>
                                        <p:cTn id="87"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88" restart="whenNotActive" fill="hold" evtFilter="cancelBubble" nodeType="interactiveSeq">
                <p:stCondLst>
                  <p:cond evt="onClick" delay="0">
                    <p:tgtEl>
                      <p:spTgt spid="3"/>
                    </p:tgtEl>
                  </p:cond>
                </p:stCondLst>
                <p:endSync evt="end" delay="0">
                  <p:rtn val="all"/>
                </p:endSync>
                <p:childTnLst>
                  <p:par>
                    <p:cTn id="89" fill="hold">
                      <p:stCondLst>
                        <p:cond delay="0"/>
                      </p:stCondLst>
                      <p:childTnLst>
                        <p:par>
                          <p:cTn id="90" fill="hold">
                            <p:stCondLst>
                              <p:cond delay="0"/>
                            </p:stCondLst>
                            <p:childTnLst>
                              <p:par>
                                <p:cTn id="91" presetID="32" presetClass="emph" presetSubtype="0" fill="hold" grpId="0" nodeType="withEffect">
                                  <p:stCondLst>
                                    <p:cond delay="0"/>
                                  </p:stCondLst>
                                  <p:childTnLst>
                                    <p:animRot by="120000">
                                      <p:cBhvr>
                                        <p:cTn id="92" dur="100" fill="hold">
                                          <p:stCondLst>
                                            <p:cond delay="0"/>
                                          </p:stCondLst>
                                        </p:cTn>
                                        <p:tgtEl>
                                          <p:spTgt spid="3"/>
                                        </p:tgtEl>
                                        <p:attrNameLst>
                                          <p:attrName>r</p:attrName>
                                        </p:attrNameLst>
                                      </p:cBhvr>
                                    </p:animRot>
                                    <p:animRot by="-240000">
                                      <p:cBhvr>
                                        <p:cTn id="93" dur="200" fill="hold">
                                          <p:stCondLst>
                                            <p:cond delay="200"/>
                                          </p:stCondLst>
                                        </p:cTn>
                                        <p:tgtEl>
                                          <p:spTgt spid="3"/>
                                        </p:tgtEl>
                                        <p:attrNameLst>
                                          <p:attrName>r</p:attrName>
                                        </p:attrNameLst>
                                      </p:cBhvr>
                                    </p:animRot>
                                    <p:animRot by="240000">
                                      <p:cBhvr>
                                        <p:cTn id="94" dur="200" fill="hold">
                                          <p:stCondLst>
                                            <p:cond delay="400"/>
                                          </p:stCondLst>
                                        </p:cTn>
                                        <p:tgtEl>
                                          <p:spTgt spid="3"/>
                                        </p:tgtEl>
                                        <p:attrNameLst>
                                          <p:attrName>r</p:attrName>
                                        </p:attrNameLst>
                                      </p:cBhvr>
                                    </p:animRot>
                                    <p:animRot by="-240000">
                                      <p:cBhvr>
                                        <p:cTn id="95" dur="200" fill="hold">
                                          <p:stCondLst>
                                            <p:cond delay="600"/>
                                          </p:stCondLst>
                                        </p:cTn>
                                        <p:tgtEl>
                                          <p:spTgt spid="3"/>
                                        </p:tgtEl>
                                        <p:attrNameLst>
                                          <p:attrName>r</p:attrName>
                                        </p:attrNameLst>
                                      </p:cBhvr>
                                    </p:animRot>
                                    <p:animRot by="120000">
                                      <p:cBhvr>
                                        <p:cTn id="96"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seq concurrent="1" nextAc="seek">
              <p:cTn id="97" restart="whenNotActive" fill="hold" evtFilter="cancelBubble" nodeType="interactiveSeq">
                <p:stCondLst>
                  <p:cond evt="onClick" delay="0">
                    <p:tgtEl>
                      <p:spTgt spid="24"/>
                    </p:tgtEl>
                  </p:cond>
                </p:stCondLst>
                <p:endSync evt="end" delay="0">
                  <p:rtn val="all"/>
                </p:endSync>
                <p:childTnLst>
                  <p:par>
                    <p:cTn id="98" fill="hold">
                      <p:stCondLst>
                        <p:cond delay="0"/>
                      </p:stCondLst>
                      <p:childTnLst>
                        <p:par>
                          <p:cTn id="99" fill="hold">
                            <p:stCondLst>
                              <p:cond delay="0"/>
                            </p:stCondLst>
                            <p:childTnLst>
                              <p:par>
                                <p:cTn id="100" presetID="32" presetClass="emph" presetSubtype="0" fill="hold" grpId="0" nodeType="withEffect">
                                  <p:stCondLst>
                                    <p:cond delay="0"/>
                                  </p:stCondLst>
                                  <p:childTnLst>
                                    <p:animRot by="120000">
                                      <p:cBhvr>
                                        <p:cTn id="101" dur="100" fill="hold">
                                          <p:stCondLst>
                                            <p:cond delay="0"/>
                                          </p:stCondLst>
                                        </p:cTn>
                                        <p:tgtEl>
                                          <p:spTgt spid="24"/>
                                        </p:tgtEl>
                                        <p:attrNameLst>
                                          <p:attrName>r</p:attrName>
                                        </p:attrNameLst>
                                      </p:cBhvr>
                                    </p:animRot>
                                    <p:animRot by="-240000">
                                      <p:cBhvr>
                                        <p:cTn id="102" dur="200" fill="hold">
                                          <p:stCondLst>
                                            <p:cond delay="200"/>
                                          </p:stCondLst>
                                        </p:cTn>
                                        <p:tgtEl>
                                          <p:spTgt spid="24"/>
                                        </p:tgtEl>
                                        <p:attrNameLst>
                                          <p:attrName>r</p:attrName>
                                        </p:attrNameLst>
                                      </p:cBhvr>
                                    </p:animRot>
                                    <p:animRot by="240000">
                                      <p:cBhvr>
                                        <p:cTn id="103" dur="200" fill="hold">
                                          <p:stCondLst>
                                            <p:cond delay="400"/>
                                          </p:stCondLst>
                                        </p:cTn>
                                        <p:tgtEl>
                                          <p:spTgt spid="24"/>
                                        </p:tgtEl>
                                        <p:attrNameLst>
                                          <p:attrName>r</p:attrName>
                                        </p:attrNameLst>
                                      </p:cBhvr>
                                    </p:animRot>
                                    <p:animRot by="-240000">
                                      <p:cBhvr>
                                        <p:cTn id="104" dur="200" fill="hold">
                                          <p:stCondLst>
                                            <p:cond delay="600"/>
                                          </p:stCondLst>
                                        </p:cTn>
                                        <p:tgtEl>
                                          <p:spTgt spid="24"/>
                                        </p:tgtEl>
                                        <p:attrNameLst>
                                          <p:attrName>r</p:attrName>
                                        </p:attrNameLst>
                                      </p:cBhvr>
                                    </p:animRot>
                                    <p:animRot by="120000">
                                      <p:cBhvr>
                                        <p:cTn id="105" dur="200" fill="hold">
                                          <p:stCondLst>
                                            <p:cond delay="800"/>
                                          </p:stCondLst>
                                        </p:cTn>
                                        <p:tgtEl>
                                          <p:spTgt spid="24"/>
                                        </p:tgtEl>
                                        <p:attrNameLst>
                                          <p:attrName>r</p:attrName>
                                        </p:attrNameLst>
                                      </p:cBhvr>
                                    </p:animRot>
                                  </p:childTnLst>
                                </p:cTn>
                              </p:par>
                            </p:childTnLst>
                          </p:cTn>
                        </p:par>
                      </p:childTnLst>
                    </p:cTn>
                  </p:par>
                </p:childTnLst>
              </p:cTn>
              <p:nextCondLst>
                <p:cond evt="onClick" delay="0">
                  <p:tgtEl>
                    <p:spTgt spid="24"/>
                  </p:tgtEl>
                </p:cond>
              </p:nextCondLst>
            </p:seq>
            <p:seq concurrent="1" nextAc="seek">
              <p:cTn id="106" restart="whenNotActive" fill="hold" evtFilter="cancelBubble" nodeType="interactiveSeq">
                <p:stCondLst>
                  <p:cond evt="onClick" delay="0">
                    <p:tgtEl>
                      <p:spTgt spid="16"/>
                    </p:tgtEl>
                  </p:cond>
                </p:stCondLst>
                <p:endSync evt="end" delay="0">
                  <p:rtn val="all"/>
                </p:endSync>
                <p:childTnLst>
                  <p:par>
                    <p:cTn id="107" fill="hold">
                      <p:stCondLst>
                        <p:cond delay="0"/>
                      </p:stCondLst>
                      <p:childTnLst>
                        <p:par>
                          <p:cTn id="108" fill="hold">
                            <p:stCondLst>
                              <p:cond delay="0"/>
                            </p:stCondLst>
                            <p:childTnLst>
                              <p:par>
                                <p:cTn id="109" presetID="32" presetClass="emph" presetSubtype="0" fill="hold" grpId="0" nodeType="withEffect">
                                  <p:stCondLst>
                                    <p:cond delay="0"/>
                                  </p:stCondLst>
                                  <p:childTnLst>
                                    <p:animRot by="120000">
                                      <p:cBhvr>
                                        <p:cTn id="110" dur="100" fill="hold">
                                          <p:stCondLst>
                                            <p:cond delay="0"/>
                                          </p:stCondLst>
                                        </p:cTn>
                                        <p:tgtEl>
                                          <p:spTgt spid="16"/>
                                        </p:tgtEl>
                                        <p:attrNameLst>
                                          <p:attrName>r</p:attrName>
                                        </p:attrNameLst>
                                      </p:cBhvr>
                                    </p:animRot>
                                    <p:animRot by="-240000">
                                      <p:cBhvr>
                                        <p:cTn id="111" dur="200" fill="hold">
                                          <p:stCondLst>
                                            <p:cond delay="200"/>
                                          </p:stCondLst>
                                        </p:cTn>
                                        <p:tgtEl>
                                          <p:spTgt spid="16"/>
                                        </p:tgtEl>
                                        <p:attrNameLst>
                                          <p:attrName>r</p:attrName>
                                        </p:attrNameLst>
                                      </p:cBhvr>
                                    </p:animRot>
                                    <p:animRot by="240000">
                                      <p:cBhvr>
                                        <p:cTn id="112" dur="200" fill="hold">
                                          <p:stCondLst>
                                            <p:cond delay="400"/>
                                          </p:stCondLst>
                                        </p:cTn>
                                        <p:tgtEl>
                                          <p:spTgt spid="16"/>
                                        </p:tgtEl>
                                        <p:attrNameLst>
                                          <p:attrName>r</p:attrName>
                                        </p:attrNameLst>
                                      </p:cBhvr>
                                    </p:animRot>
                                    <p:animRot by="-240000">
                                      <p:cBhvr>
                                        <p:cTn id="113" dur="200" fill="hold">
                                          <p:stCondLst>
                                            <p:cond delay="600"/>
                                          </p:stCondLst>
                                        </p:cTn>
                                        <p:tgtEl>
                                          <p:spTgt spid="16"/>
                                        </p:tgtEl>
                                        <p:attrNameLst>
                                          <p:attrName>r</p:attrName>
                                        </p:attrNameLst>
                                      </p:cBhvr>
                                    </p:animRot>
                                    <p:animRot by="120000">
                                      <p:cBhvr>
                                        <p:cTn id="114" dur="200" fill="hold">
                                          <p:stCondLst>
                                            <p:cond delay="800"/>
                                          </p:stCondLst>
                                        </p:cTn>
                                        <p:tgtEl>
                                          <p:spTgt spid="16"/>
                                        </p:tgtEl>
                                        <p:attrNameLst>
                                          <p:attrName>r</p:attrName>
                                        </p:attrNameLst>
                                      </p:cBhvr>
                                    </p:animRot>
                                  </p:childTnLst>
                                </p:cTn>
                              </p:par>
                            </p:childTnLst>
                          </p:cTn>
                        </p:par>
                      </p:childTnLst>
                    </p:cTn>
                  </p:par>
                </p:childTnLst>
              </p:cTn>
              <p:nextCondLst>
                <p:cond evt="onClick" delay="0">
                  <p:tgtEl>
                    <p:spTgt spid="16"/>
                  </p:tgtEl>
                </p:cond>
              </p:nextCondLst>
            </p:seq>
            <p:seq concurrent="1" nextAc="seek">
              <p:cTn id="115" restart="whenNotActive" fill="hold" evtFilter="cancelBubble" nodeType="interactiveSeq">
                <p:stCondLst>
                  <p:cond evt="onClick" delay="0">
                    <p:tgtEl>
                      <p:spTgt spid="17"/>
                    </p:tgtEl>
                  </p:cond>
                </p:stCondLst>
                <p:endSync evt="end" delay="0">
                  <p:rtn val="all"/>
                </p:endSync>
                <p:childTnLst>
                  <p:par>
                    <p:cTn id="116" fill="hold">
                      <p:stCondLst>
                        <p:cond delay="0"/>
                      </p:stCondLst>
                      <p:childTnLst>
                        <p:par>
                          <p:cTn id="117" fill="hold">
                            <p:stCondLst>
                              <p:cond delay="0"/>
                            </p:stCondLst>
                            <p:childTnLst>
                              <p:par>
                                <p:cTn id="118" presetID="32" presetClass="emph" presetSubtype="0" fill="hold" grpId="0" nodeType="withEffect">
                                  <p:stCondLst>
                                    <p:cond delay="0"/>
                                  </p:stCondLst>
                                  <p:childTnLst>
                                    <p:animRot by="120000">
                                      <p:cBhvr>
                                        <p:cTn id="119" dur="100" fill="hold">
                                          <p:stCondLst>
                                            <p:cond delay="0"/>
                                          </p:stCondLst>
                                        </p:cTn>
                                        <p:tgtEl>
                                          <p:spTgt spid="17"/>
                                        </p:tgtEl>
                                        <p:attrNameLst>
                                          <p:attrName>r</p:attrName>
                                        </p:attrNameLst>
                                      </p:cBhvr>
                                    </p:animRot>
                                    <p:animRot by="-240000">
                                      <p:cBhvr>
                                        <p:cTn id="120" dur="200" fill="hold">
                                          <p:stCondLst>
                                            <p:cond delay="200"/>
                                          </p:stCondLst>
                                        </p:cTn>
                                        <p:tgtEl>
                                          <p:spTgt spid="17"/>
                                        </p:tgtEl>
                                        <p:attrNameLst>
                                          <p:attrName>r</p:attrName>
                                        </p:attrNameLst>
                                      </p:cBhvr>
                                    </p:animRot>
                                    <p:animRot by="240000">
                                      <p:cBhvr>
                                        <p:cTn id="121" dur="200" fill="hold">
                                          <p:stCondLst>
                                            <p:cond delay="400"/>
                                          </p:stCondLst>
                                        </p:cTn>
                                        <p:tgtEl>
                                          <p:spTgt spid="17"/>
                                        </p:tgtEl>
                                        <p:attrNameLst>
                                          <p:attrName>r</p:attrName>
                                        </p:attrNameLst>
                                      </p:cBhvr>
                                    </p:animRot>
                                    <p:animRot by="-240000">
                                      <p:cBhvr>
                                        <p:cTn id="122" dur="200" fill="hold">
                                          <p:stCondLst>
                                            <p:cond delay="600"/>
                                          </p:stCondLst>
                                        </p:cTn>
                                        <p:tgtEl>
                                          <p:spTgt spid="17"/>
                                        </p:tgtEl>
                                        <p:attrNameLst>
                                          <p:attrName>r</p:attrName>
                                        </p:attrNameLst>
                                      </p:cBhvr>
                                    </p:animRot>
                                    <p:animRot by="120000">
                                      <p:cBhvr>
                                        <p:cTn id="123" dur="200" fill="hold">
                                          <p:stCondLst>
                                            <p:cond delay="800"/>
                                          </p:stCondLst>
                                        </p:cTn>
                                        <p:tgtEl>
                                          <p:spTgt spid="17"/>
                                        </p:tgtEl>
                                        <p:attrNameLst>
                                          <p:attrName>r</p:attrName>
                                        </p:attrNameLst>
                                      </p:cBhvr>
                                    </p:animRot>
                                  </p:childTnLst>
                                </p:cTn>
                              </p:par>
                            </p:childTnLst>
                          </p:cTn>
                        </p:par>
                      </p:childTnLst>
                    </p:cTn>
                  </p:par>
                </p:childTnLst>
              </p:cTn>
              <p:nextCondLst>
                <p:cond evt="onClick" delay="0">
                  <p:tgtEl>
                    <p:spTgt spid="17"/>
                  </p:tgtEl>
                </p:cond>
              </p:nextCondLst>
            </p:seq>
            <p:seq concurrent="1" nextAc="seek">
              <p:cTn id="124" restart="whenNotActive" fill="hold" evtFilter="cancelBubble" nodeType="interactiveSeq">
                <p:stCondLst>
                  <p:cond evt="onClick" delay="0">
                    <p:tgtEl>
                      <p:spTgt spid="18"/>
                    </p:tgtEl>
                  </p:cond>
                </p:stCondLst>
                <p:endSync evt="end" delay="0">
                  <p:rtn val="all"/>
                </p:endSync>
                <p:childTnLst>
                  <p:par>
                    <p:cTn id="125" fill="hold">
                      <p:stCondLst>
                        <p:cond delay="0"/>
                      </p:stCondLst>
                      <p:childTnLst>
                        <p:par>
                          <p:cTn id="126" fill="hold">
                            <p:stCondLst>
                              <p:cond delay="0"/>
                            </p:stCondLst>
                            <p:childTnLst>
                              <p:par>
                                <p:cTn id="127" presetID="32" presetClass="emph" presetSubtype="0" fill="hold" grpId="0" nodeType="withEffect">
                                  <p:stCondLst>
                                    <p:cond delay="0"/>
                                  </p:stCondLst>
                                  <p:childTnLst>
                                    <p:animRot by="120000">
                                      <p:cBhvr>
                                        <p:cTn id="128" dur="100" fill="hold">
                                          <p:stCondLst>
                                            <p:cond delay="0"/>
                                          </p:stCondLst>
                                        </p:cTn>
                                        <p:tgtEl>
                                          <p:spTgt spid="18"/>
                                        </p:tgtEl>
                                        <p:attrNameLst>
                                          <p:attrName>r</p:attrName>
                                        </p:attrNameLst>
                                      </p:cBhvr>
                                    </p:animRot>
                                    <p:animRot by="-240000">
                                      <p:cBhvr>
                                        <p:cTn id="129" dur="200" fill="hold">
                                          <p:stCondLst>
                                            <p:cond delay="200"/>
                                          </p:stCondLst>
                                        </p:cTn>
                                        <p:tgtEl>
                                          <p:spTgt spid="18"/>
                                        </p:tgtEl>
                                        <p:attrNameLst>
                                          <p:attrName>r</p:attrName>
                                        </p:attrNameLst>
                                      </p:cBhvr>
                                    </p:animRot>
                                    <p:animRot by="240000">
                                      <p:cBhvr>
                                        <p:cTn id="130" dur="200" fill="hold">
                                          <p:stCondLst>
                                            <p:cond delay="400"/>
                                          </p:stCondLst>
                                        </p:cTn>
                                        <p:tgtEl>
                                          <p:spTgt spid="18"/>
                                        </p:tgtEl>
                                        <p:attrNameLst>
                                          <p:attrName>r</p:attrName>
                                        </p:attrNameLst>
                                      </p:cBhvr>
                                    </p:animRot>
                                    <p:animRot by="-240000">
                                      <p:cBhvr>
                                        <p:cTn id="131" dur="200" fill="hold">
                                          <p:stCondLst>
                                            <p:cond delay="600"/>
                                          </p:stCondLst>
                                        </p:cTn>
                                        <p:tgtEl>
                                          <p:spTgt spid="18"/>
                                        </p:tgtEl>
                                        <p:attrNameLst>
                                          <p:attrName>r</p:attrName>
                                        </p:attrNameLst>
                                      </p:cBhvr>
                                    </p:animRot>
                                    <p:animRot by="120000">
                                      <p:cBhvr>
                                        <p:cTn id="132" dur="200" fill="hold">
                                          <p:stCondLst>
                                            <p:cond delay="800"/>
                                          </p:stCondLst>
                                        </p:cTn>
                                        <p:tgtEl>
                                          <p:spTgt spid="18"/>
                                        </p:tgtEl>
                                        <p:attrNameLst>
                                          <p:attrName>r</p:attrName>
                                        </p:attrNameLst>
                                      </p:cBhvr>
                                    </p:animRot>
                                  </p:childTnLst>
                                </p:cTn>
                              </p:par>
                            </p:childTnLst>
                          </p:cTn>
                        </p:par>
                      </p:childTnLst>
                    </p:cTn>
                  </p:par>
                </p:childTnLst>
              </p:cTn>
              <p:nextCondLst>
                <p:cond evt="onClick" delay="0">
                  <p:tgtEl>
                    <p:spTgt spid="18"/>
                  </p:tgtEl>
                </p:cond>
              </p:nextCondLst>
            </p:seq>
            <p:seq concurrent="1" nextAc="seek">
              <p:cTn id="133" restart="whenNotActive" fill="hold" evtFilter="cancelBubble" nodeType="interactiveSeq">
                <p:stCondLst>
                  <p:cond evt="onClick" delay="0">
                    <p:tgtEl>
                      <p:spTgt spid="19"/>
                    </p:tgtEl>
                  </p:cond>
                </p:stCondLst>
                <p:endSync evt="end" delay="0">
                  <p:rtn val="all"/>
                </p:endSync>
                <p:childTnLst>
                  <p:par>
                    <p:cTn id="134" fill="hold">
                      <p:stCondLst>
                        <p:cond delay="0"/>
                      </p:stCondLst>
                      <p:childTnLst>
                        <p:par>
                          <p:cTn id="135" fill="hold">
                            <p:stCondLst>
                              <p:cond delay="0"/>
                            </p:stCondLst>
                            <p:childTnLst>
                              <p:par>
                                <p:cTn id="136" presetID="32" presetClass="emph" presetSubtype="0" fill="hold" grpId="0" nodeType="withEffect">
                                  <p:stCondLst>
                                    <p:cond delay="0"/>
                                  </p:stCondLst>
                                  <p:childTnLst>
                                    <p:animRot by="120000">
                                      <p:cBhvr>
                                        <p:cTn id="137" dur="100" fill="hold">
                                          <p:stCondLst>
                                            <p:cond delay="0"/>
                                          </p:stCondLst>
                                        </p:cTn>
                                        <p:tgtEl>
                                          <p:spTgt spid="19"/>
                                        </p:tgtEl>
                                        <p:attrNameLst>
                                          <p:attrName>r</p:attrName>
                                        </p:attrNameLst>
                                      </p:cBhvr>
                                    </p:animRot>
                                    <p:animRot by="-240000">
                                      <p:cBhvr>
                                        <p:cTn id="138" dur="200" fill="hold">
                                          <p:stCondLst>
                                            <p:cond delay="200"/>
                                          </p:stCondLst>
                                        </p:cTn>
                                        <p:tgtEl>
                                          <p:spTgt spid="19"/>
                                        </p:tgtEl>
                                        <p:attrNameLst>
                                          <p:attrName>r</p:attrName>
                                        </p:attrNameLst>
                                      </p:cBhvr>
                                    </p:animRot>
                                    <p:animRot by="240000">
                                      <p:cBhvr>
                                        <p:cTn id="139" dur="200" fill="hold">
                                          <p:stCondLst>
                                            <p:cond delay="400"/>
                                          </p:stCondLst>
                                        </p:cTn>
                                        <p:tgtEl>
                                          <p:spTgt spid="19"/>
                                        </p:tgtEl>
                                        <p:attrNameLst>
                                          <p:attrName>r</p:attrName>
                                        </p:attrNameLst>
                                      </p:cBhvr>
                                    </p:animRot>
                                    <p:animRot by="-240000">
                                      <p:cBhvr>
                                        <p:cTn id="140" dur="200" fill="hold">
                                          <p:stCondLst>
                                            <p:cond delay="600"/>
                                          </p:stCondLst>
                                        </p:cTn>
                                        <p:tgtEl>
                                          <p:spTgt spid="19"/>
                                        </p:tgtEl>
                                        <p:attrNameLst>
                                          <p:attrName>r</p:attrName>
                                        </p:attrNameLst>
                                      </p:cBhvr>
                                    </p:animRot>
                                    <p:animRot by="120000">
                                      <p:cBhvr>
                                        <p:cTn id="141" dur="200" fill="hold">
                                          <p:stCondLst>
                                            <p:cond delay="800"/>
                                          </p:stCondLst>
                                        </p:cTn>
                                        <p:tgtEl>
                                          <p:spTgt spid="19"/>
                                        </p:tgtEl>
                                        <p:attrNameLst>
                                          <p:attrName>r</p:attrName>
                                        </p:attrNameLst>
                                      </p:cBhvr>
                                    </p:animRot>
                                  </p:childTnLst>
                                </p:cTn>
                              </p:par>
                            </p:childTnLst>
                          </p:cTn>
                        </p:par>
                      </p:childTnLst>
                    </p:cTn>
                  </p:par>
                </p:childTnLst>
              </p:cTn>
              <p:nextCondLst>
                <p:cond evt="onClick" delay="0">
                  <p:tgtEl>
                    <p:spTgt spid="19"/>
                  </p:tgtEl>
                </p:cond>
              </p:nextCondLst>
            </p:seq>
            <p:seq concurrent="1" nextAc="seek">
              <p:cTn id="142" restart="whenNotActive" fill="hold" evtFilter="cancelBubble" nodeType="interactiveSeq">
                <p:stCondLst>
                  <p:cond evt="onClick" delay="0">
                    <p:tgtEl>
                      <p:spTgt spid="20"/>
                    </p:tgtEl>
                  </p:cond>
                </p:stCondLst>
                <p:endSync evt="end" delay="0">
                  <p:rtn val="all"/>
                </p:endSync>
                <p:childTnLst>
                  <p:par>
                    <p:cTn id="143" fill="hold">
                      <p:stCondLst>
                        <p:cond delay="0"/>
                      </p:stCondLst>
                      <p:childTnLst>
                        <p:par>
                          <p:cTn id="144" fill="hold">
                            <p:stCondLst>
                              <p:cond delay="0"/>
                            </p:stCondLst>
                            <p:childTnLst>
                              <p:par>
                                <p:cTn id="145" presetID="32" presetClass="emph" presetSubtype="0" fill="hold" grpId="0" nodeType="withEffect">
                                  <p:stCondLst>
                                    <p:cond delay="0"/>
                                  </p:stCondLst>
                                  <p:childTnLst>
                                    <p:animRot by="120000">
                                      <p:cBhvr>
                                        <p:cTn id="146" dur="100" fill="hold">
                                          <p:stCondLst>
                                            <p:cond delay="0"/>
                                          </p:stCondLst>
                                        </p:cTn>
                                        <p:tgtEl>
                                          <p:spTgt spid="20"/>
                                        </p:tgtEl>
                                        <p:attrNameLst>
                                          <p:attrName>r</p:attrName>
                                        </p:attrNameLst>
                                      </p:cBhvr>
                                    </p:animRot>
                                    <p:animRot by="-240000">
                                      <p:cBhvr>
                                        <p:cTn id="147" dur="200" fill="hold">
                                          <p:stCondLst>
                                            <p:cond delay="200"/>
                                          </p:stCondLst>
                                        </p:cTn>
                                        <p:tgtEl>
                                          <p:spTgt spid="20"/>
                                        </p:tgtEl>
                                        <p:attrNameLst>
                                          <p:attrName>r</p:attrName>
                                        </p:attrNameLst>
                                      </p:cBhvr>
                                    </p:animRot>
                                    <p:animRot by="240000">
                                      <p:cBhvr>
                                        <p:cTn id="148" dur="200" fill="hold">
                                          <p:stCondLst>
                                            <p:cond delay="400"/>
                                          </p:stCondLst>
                                        </p:cTn>
                                        <p:tgtEl>
                                          <p:spTgt spid="20"/>
                                        </p:tgtEl>
                                        <p:attrNameLst>
                                          <p:attrName>r</p:attrName>
                                        </p:attrNameLst>
                                      </p:cBhvr>
                                    </p:animRot>
                                    <p:animRot by="-240000">
                                      <p:cBhvr>
                                        <p:cTn id="149" dur="200" fill="hold">
                                          <p:stCondLst>
                                            <p:cond delay="600"/>
                                          </p:stCondLst>
                                        </p:cTn>
                                        <p:tgtEl>
                                          <p:spTgt spid="20"/>
                                        </p:tgtEl>
                                        <p:attrNameLst>
                                          <p:attrName>r</p:attrName>
                                        </p:attrNameLst>
                                      </p:cBhvr>
                                    </p:animRot>
                                    <p:animRot by="120000">
                                      <p:cBhvr>
                                        <p:cTn id="150" dur="200" fill="hold">
                                          <p:stCondLst>
                                            <p:cond delay="800"/>
                                          </p:stCondLst>
                                        </p:cTn>
                                        <p:tgtEl>
                                          <p:spTgt spid="20"/>
                                        </p:tgtEl>
                                        <p:attrNameLst>
                                          <p:attrName>r</p:attrName>
                                        </p:attrNameLst>
                                      </p:cBhvr>
                                    </p:animRot>
                                  </p:childTnLst>
                                </p:cTn>
                              </p:par>
                            </p:childTnLst>
                          </p:cTn>
                        </p:par>
                      </p:childTnLst>
                    </p:cTn>
                  </p:par>
                </p:childTnLst>
              </p:cTn>
              <p:nextCondLst>
                <p:cond evt="onClick" delay="0">
                  <p:tgtEl>
                    <p:spTgt spid="20"/>
                  </p:tgtEl>
                </p:cond>
              </p:nextCondLst>
            </p:seq>
            <p:seq concurrent="1" nextAc="seek">
              <p:cTn id="151" restart="whenNotActive" fill="hold" evtFilter="cancelBubble" nodeType="interactiveSeq">
                <p:stCondLst>
                  <p:cond evt="onClick" delay="0">
                    <p:tgtEl>
                      <p:spTgt spid="23"/>
                    </p:tgtEl>
                  </p:cond>
                </p:stCondLst>
                <p:endSync evt="end" delay="0">
                  <p:rtn val="all"/>
                </p:endSync>
                <p:childTnLst>
                  <p:par>
                    <p:cTn id="152" fill="hold">
                      <p:stCondLst>
                        <p:cond delay="0"/>
                      </p:stCondLst>
                      <p:childTnLst>
                        <p:par>
                          <p:cTn id="153" fill="hold">
                            <p:stCondLst>
                              <p:cond delay="0"/>
                            </p:stCondLst>
                            <p:childTnLst>
                              <p:par>
                                <p:cTn id="154" presetID="32" presetClass="emph" presetSubtype="0" fill="hold" grpId="0" nodeType="withEffect">
                                  <p:stCondLst>
                                    <p:cond delay="0"/>
                                  </p:stCondLst>
                                  <p:childTnLst>
                                    <p:animRot by="120000">
                                      <p:cBhvr>
                                        <p:cTn id="155" dur="100" fill="hold">
                                          <p:stCondLst>
                                            <p:cond delay="0"/>
                                          </p:stCondLst>
                                        </p:cTn>
                                        <p:tgtEl>
                                          <p:spTgt spid="23"/>
                                        </p:tgtEl>
                                        <p:attrNameLst>
                                          <p:attrName>r</p:attrName>
                                        </p:attrNameLst>
                                      </p:cBhvr>
                                    </p:animRot>
                                    <p:animRot by="-240000">
                                      <p:cBhvr>
                                        <p:cTn id="156" dur="200" fill="hold">
                                          <p:stCondLst>
                                            <p:cond delay="200"/>
                                          </p:stCondLst>
                                        </p:cTn>
                                        <p:tgtEl>
                                          <p:spTgt spid="23"/>
                                        </p:tgtEl>
                                        <p:attrNameLst>
                                          <p:attrName>r</p:attrName>
                                        </p:attrNameLst>
                                      </p:cBhvr>
                                    </p:animRot>
                                    <p:animRot by="240000">
                                      <p:cBhvr>
                                        <p:cTn id="157" dur="200" fill="hold">
                                          <p:stCondLst>
                                            <p:cond delay="400"/>
                                          </p:stCondLst>
                                        </p:cTn>
                                        <p:tgtEl>
                                          <p:spTgt spid="23"/>
                                        </p:tgtEl>
                                        <p:attrNameLst>
                                          <p:attrName>r</p:attrName>
                                        </p:attrNameLst>
                                      </p:cBhvr>
                                    </p:animRot>
                                    <p:animRot by="-240000">
                                      <p:cBhvr>
                                        <p:cTn id="158" dur="200" fill="hold">
                                          <p:stCondLst>
                                            <p:cond delay="600"/>
                                          </p:stCondLst>
                                        </p:cTn>
                                        <p:tgtEl>
                                          <p:spTgt spid="23"/>
                                        </p:tgtEl>
                                        <p:attrNameLst>
                                          <p:attrName>r</p:attrName>
                                        </p:attrNameLst>
                                      </p:cBhvr>
                                    </p:animRot>
                                    <p:animRot by="120000">
                                      <p:cBhvr>
                                        <p:cTn id="159" dur="200" fill="hold">
                                          <p:stCondLst>
                                            <p:cond delay="800"/>
                                          </p:stCondLst>
                                        </p:cTn>
                                        <p:tgtEl>
                                          <p:spTgt spid="23"/>
                                        </p:tgtEl>
                                        <p:attrNameLst>
                                          <p:attrName>r</p:attrName>
                                        </p:attrNameLst>
                                      </p:cBhvr>
                                    </p:animRot>
                                  </p:childTnLst>
                                </p:cTn>
                              </p:par>
                            </p:childTnLst>
                          </p:cTn>
                        </p:par>
                      </p:childTnLst>
                    </p:cTn>
                  </p:par>
                </p:childTnLst>
              </p:cTn>
              <p:nextCondLst>
                <p:cond evt="onClick" delay="0">
                  <p:tgtEl>
                    <p:spTgt spid="23"/>
                  </p:tgtEl>
                </p:cond>
              </p:nextCondLst>
            </p:seq>
            <p:seq concurrent="1" nextAc="seek">
              <p:cTn id="160" restart="whenNotActive" fill="hold" evtFilter="cancelBubble" nodeType="interactiveSeq">
                <p:stCondLst>
                  <p:cond evt="onClick" delay="0">
                    <p:tgtEl>
                      <p:spTgt spid="21"/>
                    </p:tgtEl>
                  </p:cond>
                </p:stCondLst>
                <p:endSync evt="end" delay="0">
                  <p:rtn val="all"/>
                </p:endSync>
                <p:childTnLst>
                  <p:par>
                    <p:cTn id="161" fill="hold">
                      <p:stCondLst>
                        <p:cond delay="0"/>
                      </p:stCondLst>
                      <p:childTnLst>
                        <p:par>
                          <p:cTn id="162" fill="hold">
                            <p:stCondLst>
                              <p:cond delay="0"/>
                            </p:stCondLst>
                            <p:childTnLst>
                              <p:par>
                                <p:cTn id="163" presetID="32" presetClass="emph" presetSubtype="0" fill="hold" grpId="0" nodeType="withEffect">
                                  <p:stCondLst>
                                    <p:cond delay="0"/>
                                  </p:stCondLst>
                                  <p:childTnLst>
                                    <p:animRot by="120000">
                                      <p:cBhvr>
                                        <p:cTn id="164" dur="100" fill="hold">
                                          <p:stCondLst>
                                            <p:cond delay="0"/>
                                          </p:stCondLst>
                                        </p:cTn>
                                        <p:tgtEl>
                                          <p:spTgt spid="21"/>
                                        </p:tgtEl>
                                        <p:attrNameLst>
                                          <p:attrName>r</p:attrName>
                                        </p:attrNameLst>
                                      </p:cBhvr>
                                    </p:animRot>
                                    <p:animRot by="-240000">
                                      <p:cBhvr>
                                        <p:cTn id="165" dur="200" fill="hold">
                                          <p:stCondLst>
                                            <p:cond delay="200"/>
                                          </p:stCondLst>
                                        </p:cTn>
                                        <p:tgtEl>
                                          <p:spTgt spid="21"/>
                                        </p:tgtEl>
                                        <p:attrNameLst>
                                          <p:attrName>r</p:attrName>
                                        </p:attrNameLst>
                                      </p:cBhvr>
                                    </p:animRot>
                                    <p:animRot by="240000">
                                      <p:cBhvr>
                                        <p:cTn id="166" dur="200" fill="hold">
                                          <p:stCondLst>
                                            <p:cond delay="400"/>
                                          </p:stCondLst>
                                        </p:cTn>
                                        <p:tgtEl>
                                          <p:spTgt spid="21"/>
                                        </p:tgtEl>
                                        <p:attrNameLst>
                                          <p:attrName>r</p:attrName>
                                        </p:attrNameLst>
                                      </p:cBhvr>
                                    </p:animRot>
                                    <p:animRot by="-240000">
                                      <p:cBhvr>
                                        <p:cTn id="167" dur="200" fill="hold">
                                          <p:stCondLst>
                                            <p:cond delay="600"/>
                                          </p:stCondLst>
                                        </p:cTn>
                                        <p:tgtEl>
                                          <p:spTgt spid="21"/>
                                        </p:tgtEl>
                                        <p:attrNameLst>
                                          <p:attrName>r</p:attrName>
                                        </p:attrNameLst>
                                      </p:cBhvr>
                                    </p:animRot>
                                    <p:animRot by="120000">
                                      <p:cBhvr>
                                        <p:cTn id="168" dur="200" fill="hold">
                                          <p:stCondLst>
                                            <p:cond delay="800"/>
                                          </p:stCondLst>
                                        </p:cTn>
                                        <p:tgtEl>
                                          <p:spTgt spid="21"/>
                                        </p:tgtEl>
                                        <p:attrNameLst>
                                          <p:attrName>r</p:attrName>
                                        </p:attrNameLst>
                                      </p:cBhvr>
                                    </p:animRot>
                                  </p:childTnLst>
                                </p:cTn>
                              </p:par>
                            </p:childTnLst>
                          </p:cTn>
                        </p:par>
                      </p:childTnLst>
                    </p:cTn>
                  </p:par>
                </p:childTnLst>
              </p:cTn>
              <p:nextCondLst>
                <p:cond evt="onClick" delay="0">
                  <p:tgtEl>
                    <p:spTgt spid="21"/>
                  </p:tgtEl>
                </p:cond>
              </p:nextCondLst>
            </p:seq>
            <p:seq concurrent="1" nextAc="seek">
              <p:cTn id="169" restart="whenNotActive" fill="hold" evtFilter="cancelBubble" nodeType="interactiveSeq">
                <p:stCondLst>
                  <p:cond evt="onClick" delay="0">
                    <p:tgtEl>
                      <p:spTgt spid="8"/>
                    </p:tgtEl>
                  </p:cond>
                </p:stCondLst>
                <p:endSync evt="end" delay="0">
                  <p:rtn val="all"/>
                </p:endSync>
                <p:childTnLst>
                  <p:par>
                    <p:cTn id="170" fill="hold">
                      <p:stCondLst>
                        <p:cond delay="0"/>
                      </p:stCondLst>
                      <p:childTnLst>
                        <p:par>
                          <p:cTn id="171" fill="hold">
                            <p:stCondLst>
                              <p:cond delay="0"/>
                            </p:stCondLst>
                            <p:childTnLst>
                              <p:par>
                                <p:cTn id="172" presetID="1" presetClass="exit" presetSubtype="0" fill="hold" grpId="1" nodeType="withEffect">
                                  <p:stCondLst>
                                    <p:cond delay="0"/>
                                  </p:stCondLst>
                                  <p:childTnLst>
                                    <p:set>
                                      <p:cBhvr>
                                        <p:cTn id="173" dur="1" fill="hold">
                                          <p:stCondLst>
                                            <p:cond delay="0"/>
                                          </p:stCondLst>
                                        </p:cTn>
                                        <p:tgtEl>
                                          <p:spTgt spid="27"/>
                                        </p:tgtEl>
                                        <p:attrNameLst>
                                          <p:attrName>style.visibility</p:attrName>
                                        </p:attrNameLst>
                                      </p:cBhvr>
                                      <p:to>
                                        <p:strVal val="hidden"/>
                                      </p:to>
                                    </p:set>
                                  </p:childTnLst>
                                </p:cTn>
                              </p:par>
                              <p:par>
                                <p:cTn id="174" presetID="1" presetClass="entr" presetSubtype="0" fill="hold" nodeType="withEffect">
                                  <p:stCondLst>
                                    <p:cond delay="0"/>
                                  </p:stCondLst>
                                  <p:childTnLst>
                                    <p:set>
                                      <p:cBhvr>
                                        <p:cTn id="175" dur="1" fill="hold">
                                          <p:stCondLst>
                                            <p:cond delay="0"/>
                                          </p:stCondLst>
                                        </p:cTn>
                                        <p:tgtEl>
                                          <p:spTgt spid="29"/>
                                        </p:tgtEl>
                                        <p:attrNameLst>
                                          <p:attrName>style.visibility</p:attrName>
                                        </p:attrNameLst>
                                      </p:cBhvr>
                                      <p:to>
                                        <p:strVal val="visible"/>
                                      </p:to>
                                    </p:set>
                                  </p:childTnLst>
                                </p:cTn>
                              </p:par>
                            </p:childTnLst>
                          </p:cTn>
                        </p:par>
                        <p:par>
                          <p:cTn id="176" fill="hold">
                            <p:stCondLst>
                              <p:cond delay="0"/>
                            </p:stCondLst>
                            <p:childTnLst>
                              <p:par>
                                <p:cTn id="177" presetID="1" presetClass="entr" presetSubtype="0" fill="hold" grpId="1" nodeType="afterEffect">
                                  <p:stCondLst>
                                    <p:cond delay="0"/>
                                  </p:stCondLst>
                                  <p:childTnLst>
                                    <p:set>
                                      <p:cBhvr>
                                        <p:cTn id="178"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79" restart="whenNotActive" fill="hold" evtFilter="cancelBubble" nodeType="interactiveSeq">
                <p:stCondLst>
                  <p:cond evt="onClick" delay="0">
                    <p:tgtEl>
                      <p:spTgt spid="30"/>
                    </p:tgtEl>
                  </p:cond>
                </p:stCondLst>
                <p:endSync evt="end" delay="0">
                  <p:rtn val="all"/>
                </p:endSync>
                <p:childTnLst>
                  <p:par>
                    <p:cTn id="180" fill="hold">
                      <p:stCondLst>
                        <p:cond delay="0"/>
                      </p:stCondLst>
                      <p:childTnLst>
                        <p:par>
                          <p:cTn id="181" fill="hold">
                            <p:stCondLst>
                              <p:cond delay="0"/>
                            </p:stCondLst>
                            <p:childTnLst>
                              <p:par>
                                <p:cTn id="182" presetID="1" presetClass="exit" presetSubtype="0" fill="hold" grpId="0" nodeType="withEffect">
                                  <p:stCondLst>
                                    <p:cond delay="0"/>
                                  </p:stCondLst>
                                  <p:childTnLst>
                                    <p:set>
                                      <p:cBhvr>
                                        <p:cTn id="183" dur="1" fill="hold">
                                          <p:stCondLst>
                                            <p:cond delay="0"/>
                                          </p:stCondLst>
                                        </p:cTn>
                                        <p:tgtEl>
                                          <p:spTgt spid="30"/>
                                        </p:tgtEl>
                                        <p:attrNameLst>
                                          <p:attrName>style.visibility</p:attrName>
                                        </p:attrNameLst>
                                      </p:cBhvr>
                                      <p:to>
                                        <p:strVal val="hidden"/>
                                      </p:to>
                                    </p:set>
                                  </p:childTnLst>
                                </p:cTn>
                              </p:par>
                              <p:par>
                                <p:cTn id="184" presetID="1" presetClass="exit" presetSubtype="0" fill="hold" grpId="1" nodeType="withEffect">
                                  <p:stCondLst>
                                    <p:cond delay="0"/>
                                  </p:stCondLst>
                                  <p:childTnLst>
                                    <p:set>
                                      <p:cBhvr>
                                        <p:cTn id="185" dur="1" fill="hold">
                                          <p:stCondLst>
                                            <p:cond delay="0"/>
                                          </p:stCondLst>
                                        </p:cTn>
                                        <p:tgtEl>
                                          <p:spTgt spid="13"/>
                                        </p:tgtEl>
                                        <p:attrNameLst>
                                          <p:attrName>style.visibility</p:attrName>
                                        </p:attrNameLst>
                                      </p:cBhvr>
                                      <p:to>
                                        <p:strVal val="hidden"/>
                                      </p:to>
                                    </p:set>
                                  </p:childTnLst>
                                </p:cTn>
                              </p:par>
                              <p:par>
                                <p:cTn id="186" presetID="1" presetClass="exit" presetSubtype="0" fill="hold" grpId="1" nodeType="withEffect">
                                  <p:stCondLst>
                                    <p:cond delay="0"/>
                                  </p:stCondLst>
                                  <p:childTnLst>
                                    <p:set>
                                      <p:cBhvr>
                                        <p:cTn id="187" dur="1" fill="hold">
                                          <p:stCondLst>
                                            <p:cond delay="0"/>
                                          </p:stCondLst>
                                        </p:cTn>
                                        <p:tgtEl>
                                          <p:spTgt spid="10"/>
                                        </p:tgtEl>
                                        <p:attrNameLst>
                                          <p:attrName>style.visibility</p:attrName>
                                        </p:attrNameLst>
                                      </p:cBhvr>
                                      <p:to>
                                        <p:strVal val="hidden"/>
                                      </p:to>
                                    </p:set>
                                  </p:childTnLst>
                                </p:cTn>
                              </p:par>
                              <p:par>
                                <p:cTn id="188" presetID="1" presetClass="exit" presetSubtype="0" fill="hold" grpId="1" nodeType="withEffect">
                                  <p:stCondLst>
                                    <p:cond delay="0"/>
                                  </p:stCondLst>
                                  <p:childTnLst>
                                    <p:set>
                                      <p:cBhvr>
                                        <p:cTn id="189" dur="1" fill="hold">
                                          <p:stCondLst>
                                            <p:cond delay="0"/>
                                          </p:stCondLst>
                                        </p:cTn>
                                        <p:tgtEl>
                                          <p:spTgt spid="12"/>
                                        </p:tgtEl>
                                        <p:attrNameLst>
                                          <p:attrName>style.visibility</p:attrName>
                                        </p:attrNameLst>
                                      </p:cBhvr>
                                      <p:to>
                                        <p:strVal val="hidden"/>
                                      </p:to>
                                    </p:set>
                                  </p:childTnLst>
                                </p:cTn>
                              </p:par>
                              <p:par>
                                <p:cTn id="190" presetID="1" presetClass="exit" presetSubtype="0" fill="hold" nodeType="withEffect">
                                  <p:stCondLst>
                                    <p:cond delay="0"/>
                                  </p:stCondLst>
                                  <p:childTnLst>
                                    <p:set>
                                      <p:cBhvr>
                                        <p:cTn id="191" dur="1" fill="hold">
                                          <p:stCondLst>
                                            <p:cond delay="0"/>
                                          </p:stCondLst>
                                        </p:cTn>
                                        <p:tgtEl>
                                          <p:spTgt spid="29"/>
                                        </p:tgtEl>
                                        <p:attrNameLst>
                                          <p:attrName>style.visibility</p:attrName>
                                        </p:attrNameLst>
                                      </p:cBhvr>
                                      <p:to>
                                        <p:strVal val="hidden"/>
                                      </p:to>
                                    </p:set>
                                  </p:childTnLst>
                                </p:cTn>
                              </p:par>
                              <p:par>
                                <p:cTn id="192" presetID="1" presetClass="exit" presetSubtype="0" fill="hold" grpId="1" nodeType="withEffect">
                                  <p:stCondLst>
                                    <p:cond delay="0"/>
                                  </p:stCondLst>
                                  <p:childTnLst>
                                    <p:set>
                                      <p:cBhvr>
                                        <p:cTn id="193" dur="1" fill="hold">
                                          <p:stCondLst>
                                            <p:cond delay="0"/>
                                          </p:stCondLst>
                                        </p:cTn>
                                        <p:tgtEl>
                                          <p:spTgt spid="9"/>
                                        </p:tgtEl>
                                        <p:attrNameLst>
                                          <p:attrName>style.visibility</p:attrName>
                                        </p:attrNameLst>
                                      </p:cBhvr>
                                      <p:to>
                                        <p:strVal val="hidden"/>
                                      </p:to>
                                    </p:set>
                                  </p:childTnLst>
                                </p:cTn>
                              </p:par>
                              <p:par>
                                <p:cTn id="194" presetID="1" presetClass="exit" presetSubtype="0" fill="hold" grpId="1" nodeType="withEffect">
                                  <p:stCondLst>
                                    <p:cond delay="0"/>
                                  </p:stCondLst>
                                  <p:childTnLst>
                                    <p:set>
                                      <p:cBhvr>
                                        <p:cTn id="195" dur="1" fill="hold">
                                          <p:stCondLst>
                                            <p:cond delay="0"/>
                                          </p:stCondLst>
                                        </p:cTn>
                                        <p:tgtEl>
                                          <p:spTgt spid="22"/>
                                        </p:tgtEl>
                                        <p:attrNameLst>
                                          <p:attrName>style.visibility</p:attrName>
                                        </p:attrNameLst>
                                      </p:cBhvr>
                                      <p:to>
                                        <p:strVal val="hidden"/>
                                      </p:to>
                                    </p:set>
                                  </p:childTnLst>
                                </p:cTn>
                              </p:par>
                              <p:par>
                                <p:cTn id="196" presetID="1" presetClass="exit" presetSubtype="0" fill="hold" grpId="1" nodeType="withEffect">
                                  <p:stCondLst>
                                    <p:cond delay="0"/>
                                  </p:stCondLst>
                                  <p:childTnLst>
                                    <p:set>
                                      <p:cBhvr>
                                        <p:cTn id="197" dur="1" fill="hold">
                                          <p:stCondLst>
                                            <p:cond delay="0"/>
                                          </p:stCondLst>
                                        </p:cTn>
                                        <p:tgtEl>
                                          <p:spTgt spid="7"/>
                                        </p:tgtEl>
                                        <p:attrNameLst>
                                          <p:attrName>style.visibility</p:attrName>
                                        </p:attrNameLst>
                                      </p:cBhvr>
                                      <p:to>
                                        <p:strVal val="hidden"/>
                                      </p:to>
                                    </p:set>
                                  </p:childTnLst>
                                </p:cTn>
                              </p:par>
                              <p:par>
                                <p:cTn id="198" presetID="1" presetClass="exit" presetSubtype="0" fill="hold" grpId="1" nodeType="withEffect">
                                  <p:stCondLst>
                                    <p:cond delay="0"/>
                                  </p:stCondLst>
                                  <p:childTnLst>
                                    <p:set>
                                      <p:cBhvr>
                                        <p:cTn id="199" dur="1" fill="hold">
                                          <p:stCondLst>
                                            <p:cond delay="0"/>
                                          </p:stCondLst>
                                        </p:cTn>
                                        <p:tgtEl>
                                          <p:spTgt spid="6"/>
                                        </p:tgtEl>
                                        <p:attrNameLst>
                                          <p:attrName>style.visibility</p:attrName>
                                        </p:attrNameLst>
                                      </p:cBhvr>
                                      <p:to>
                                        <p:strVal val="hidden"/>
                                      </p:to>
                                    </p:set>
                                  </p:childTnLst>
                                </p:cTn>
                              </p:par>
                              <p:par>
                                <p:cTn id="200" presetID="1" presetClass="exit" presetSubtype="0" fill="hold" grpId="1" nodeType="withEffect">
                                  <p:stCondLst>
                                    <p:cond delay="0"/>
                                  </p:stCondLst>
                                  <p:childTnLst>
                                    <p:set>
                                      <p:cBhvr>
                                        <p:cTn id="201" dur="1" fill="hold">
                                          <p:stCondLst>
                                            <p:cond delay="0"/>
                                          </p:stCondLst>
                                        </p:cTn>
                                        <p:tgtEl>
                                          <p:spTgt spid="5"/>
                                        </p:tgtEl>
                                        <p:attrNameLst>
                                          <p:attrName>style.visibility</p:attrName>
                                        </p:attrNameLst>
                                      </p:cBhvr>
                                      <p:to>
                                        <p:strVal val="hidden"/>
                                      </p:to>
                                    </p:set>
                                  </p:childTnLst>
                                </p:cTn>
                              </p:par>
                              <p:par>
                                <p:cTn id="202" presetID="1" presetClass="exit" presetSubtype="0" fill="hold" grpId="1" nodeType="withEffect">
                                  <p:stCondLst>
                                    <p:cond delay="0"/>
                                  </p:stCondLst>
                                  <p:childTnLst>
                                    <p:set>
                                      <p:cBhvr>
                                        <p:cTn id="203" dur="1" fill="hold">
                                          <p:stCondLst>
                                            <p:cond delay="0"/>
                                          </p:stCondLst>
                                        </p:cTn>
                                        <p:tgtEl>
                                          <p:spTgt spid="4"/>
                                        </p:tgtEl>
                                        <p:attrNameLst>
                                          <p:attrName>style.visibility</p:attrName>
                                        </p:attrNameLst>
                                      </p:cBhvr>
                                      <p:to>
                                        <p:strVal val="hidden"/>
                                      </p:to>
                                    </p:set>
                                  </p:childTnLst>
                                </p:cTn>
                              </p:par>
                              <p:par>
                                <p:cTn id="204" presetID="1" presetClass="exit" presetSubtype="0" fill="hold" grpId="1" nodeType="withEffect">
                                  <p:stCondLst>
                                    <p:cond delay="0"/>
                                  </p:stCondLst>
                                  <p:childTnLst>
                                    <p:set>
                                      <p:cBhvr>
                                        <p:cTn id="205" dur="1" fill="hold">
                                          <p:stCondLst>
                                            <p:cond delay="0"/>
                                          </p:stCondLst>
                                        </p:cTn>
                                        <p:tgtEl>
                                          <p:spTgt spid="3"/>
                                        </p:tgtEl>
                                        <p:attrNameLst>
                                          <p:attrName>style.visibility</p:attrName>
                                        </p:attrNameLst>
                                      </p:cBhvr>
                                      <p:to>
                                        <p:strVal val="hidden"/>
                                      </p:to>
                                    </p:set>
                                  </p:childTnLst>
                                </p:cTn>
                              </p:par>
                              <p:par>
                                <p:cTn id="206" presetID="1" presetClass="exit" presetSubtype="0" fill="hold" grpId="1" nodeType="withEffect">
                                  <p:stCondLst>
                                    <p:cond delay="0"/>
                                  </p:stCondLst>
                                  <p:childTnLst>
                                    <p:set>
                                      <p:cBhvr>
                                        <p:cTn id="207" dur="1" fill="hold">
                                          <p:stCondLst>
                                            <p:cond delay="0"/>
                                          </p:stCondLst>
                                        </p:cTn>
                                        <p:tgtEl>
                                          <p:spTgt spid="24"/>
                                        </p:tgtEl>
                                        <p:attrNameLst>
                                          <p:attrName>style.visibility</p:attrName>
                                        </p:attrNameLst>
                                      </p:cBhvr>
                                      <p:to>
                                        <p:strVal val="hidden"/>
                                      </p:to>
                                    </p:set>
                                  </p:childTnLst>
                                </p:cTn>
                              </p:par>
                              <p:par>
                                <p:cTn id="208" presetID="1" presetClass="exit" presetSubtype="0" fill="hold" grpId="1" nodeType="withEffect">
                                  <p:stCondLst>
                                    <p:cond delay="0"/>
                                  </p:stCondLst>
                                  <p:childTnLst>
                                    <p:set>
                                      <p:cBhvr>
                                        <p:cTn id="209" dur="1" fill="hold">
                                          <p:stCondLst>
                                            <p:cond delay="0"/>
                                          </p:stCondLst>
                                        </p:cTn>
                                        <p:tgtEl>
                                          <p:spTgt spid="16"/>
                                        </p:tgtEl>
                                        <p:attrNameLst>
                                          <p:attrName>style.visibility</p:attrName>
                                        </p:attrNameLst>
                                      </p:cBhvr>
                                      <p:to>
                                        <p:strVal val="hidden"/>
                                      </p:to>
                                    </p:set>
                                  </p:childTnLst>
                                </p:cTn>
                              </p:par>
                              <p:par>
                                <p:cTn id="210" presetID="1" presetClass="exit" presetSubtype="0" fill="hold" grpId="1" nodeType="withEffect">
                                  <p:stCondLst>
                                    <p:cond delay="0"/>
                                  </p:stCondLst>
                                  <p:childTnLst>
                                    <p:set>
                                      <p:cBhvr>
                                        <p:cTn id="211" dur="1" fill="hold">
                                          <p:stCondLst>
                                            <p:cond delay="0"/>
                                          </p:stCondLst>
                                        </p:cTn>
                                        <p:tgtEl>
                                          <p:spTgt spid="17"/>
                                        </p:tgtEl>
                                        <p:attrNameLst>
                                          <p:attrName>style.visibility</p:attrName>
                                        </p:attrNameLst>
                                      </p:cBhvr>
                                      <p:to>
                                        <p:strVal val="hidden"/>
                                      </p:to>
                                    </p:set>
                                  </p:childTnLst>
                                </p:cTn>
                              </p:par>
                              <p:par>
                                <p:cTn id="212" presetID="1" presetClass="exit" presetSubtype="0" fill="hold" grpId="1" nodeType="withEffect">
                                  <p:stCondLst>
                                    <p:cond delay="0"/>
                                  </p:stCondLst>
                                  <p:childTnLst>
                                    <p:set>
                                      <p:cBhvr>
                                        <p:cTn id="213" dur="1" fill="hold">
                                          <p:stCondLst>
                                            <p:cond delay="0"/>
                                          </p:stCondLst>
                                        </p:cTn>
                                        <p:tgtEl>
                                          <p:spTgt spid="18"/>
                                        </p:tgtEl>
                                        <p:attrNameLst>
                                          <p:attrName>style.visibility</p:attrName>
                                        </p:attrNameLst>
                                      </p:cBhvr>
                                      <p:to>
                                        <p:strVal val="hidden"/>
                                      </p:to>
                                    </p:set>
                                  </p:childTnLst>
                                </p:cTn>
                              </p:par>
                              <p:par>
                                <p:cTn id="214" presetID="1" presetClass="exit" presetSubtype="0" fill="hold" grpId="1" nodeType="withEffect">
                                  <p:stCondLst>
                                    <p:cond delay="0"/>
                                  </p:stCondLst>
                                  <p:childTnLst>
                                    <p:set>
                                      <p:cBhvr>
                                        <p:cTn id="215" dur="1" fill="hold">
                                          <p:stCondLst>
                                            <p:cond delay="0"/>
                                          </p:stCondLst>
                                        </p:cTn>
                                        <p:tgtEl>
                                          <p:spTgt spid="19"/>
                                        </p:tgtEl>
                                        <p:attrNameLst>
                                          <p:attrName>style.visibility</p:attrName>
                                        </p:attrNameLst>
                                      </p:cBhvr>
                                      <p:to>
                                        <p:strVal val="hidden"/>
                                      </p:to>
                                    </p:set>
                                  </p:childTnLst>
                                </p:cTn>
                              </p:par>
                              <p:par>
                                <p:cTn id="216" presetID="1" presetClass="exit" presetSubtype="0" fill="hold" grpId="1" nodeType="withEffect">
                                  <p:stCondLst>
                                    <p:cond delay="0"/>
                                  </p:stCondLst>
                                  <p:childTnLst>
                                    <p:set>
                                      <p:cBhvr>
                                        <p:cTn id="217" dur="1" fill="hold">
                                          <p:stCondLst>
                                            <p:cond delay="0"/>
                                          </p:stCondLst>
                                        </p:cTn>
                                        <p:tgtEl>
                                          <p:spTgt spid="20"/>
                                        </p:tgtEl>
                                        <p:attrNameLst>
                                          <p:attrName>style.visibility</p:attrName>
                                        </p:attrNameLst>
                                      </p:cBhvr>
                                      <p:to>
                                        <p:strVal val="hidden"/>
                                      </p:to>
                                    </p:set>
                                  </p:childTnLst>
                                </p:cTn>
                              </p:par>
                              <p:par>
                                <p:cTn id="218" presetID="1" presetClass="exit" presetSubtype="0" fill="hold" grpId="1" nodeType="withEffect">
                                  <p:stCondLst>
                                    <p:cond delay="0"/>
                                  </p:stCondLst>
                                  <p:childTnLst>
                                    <p:set>
                                      <p:cBhvr>
                                        <p:cTn id="219" dur="1" fill="hold">
                                          <p:stCondLst>
                                            <p:cond delay="0"/>
                                          </p:stCondLst>
                                        </p:cTn>
                                        <p:tgtEl>
                                          <p:spTgt spid="23"/>
                                        </p:tgtEl>
                                        <p:attrNameLst>
                                          <p:attrName>style.visibility</p:attrName>
                                        </p:attrNameLst>
                                      </p:cBhvr>
                                      <p:to>
                                        <p:strVal val="hidden"/>
                                      </p:to>
                                    </p:set>
                                  </p:childTnLst>
                                </p:cTn>
                              </p:par>
                              <p:par>
                                <p:cTn id="220" presetID="1" presetClass="exit" presetSubtype="0" fill="hold" grpId="1" nodeType="withEffect">
                                  <p:stCondLst>
                                    <p:cond delay="0"/>
                                  </p:stCondLst>
                                  <p:childTnLst>
                                    <p:set>
                                      <p:cBhvr>
                                        <p:cTn id="221" dur="1" fill="hold">
                                          <p:stCondLst>
                                            <p:cond delay="0"/>
                                          </p:stCondLst>
                                        </p:cTn>
                                        <p:tgtEl>
                                          <p:spTgt spid="21"/>
                                        </p:tgtEl>
                                        <p:attrNameLst>
                                          <p:attrName>style.visibility</p:attrName>
                                        </p:attrNameLst>
                                      </p:cBhvr>
                                      <p:to>
                                        <p:strVal val="hidden"/>
                                      </p:to>
                                    </p:set>
                                  </p:childTnLst>
                                </p:cTn>
                              </p:par>
                              <p:par>
                                <p:cTn id="222" presetID="1" presetClass="exit" presetSubtype="0" fill="hold" grpId="0" nodeType="withEffect">
                                  <p:stCondLst>
                                    <p:cond delay="0"/>
                                  </p:stCondLst>
                                  <p:childTnLst>
                                    <p:set>
                                      <p:cBhvr>
                                        <p:cTn id="223" dur="1" fill="hold">
                                          <p:stCondLst>
                                            <p:cond delay="0"/>
                                          </p:stCondLst>
                                        </p:cTn>
                                        <p:tgtEl>
                                          <p:spTgt spid="8"/>
                                        </p:tgtEl>
                                        <p:attrNameLst>
                                          <p:attrName>style.visibility</p:attrName>
                                        </p:attrNameLst>
                                      </p:cBhvr>
                                      <p:to>
                                        <p:strVal val="hidden"/>
                                      </p:to>
                                    </p:set>
                                  </p:childTnLst>
                                </p:cTn>
                              </p:par>
                              <p:par>
                                <p:cTn id="224" presetID="1" presetClass="entr" presetSubtype="0" fill="hold" grpId="1" nodeType="withEffect">
                                  <p:stCondLst>
                                    <p:cond delay="0"/>
                                  </p:stCondLst>
                                  <p:childTnLst>
                                    <p:set>
                                      <p:cBhvr>
                                        <p:cTn id="225"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226" restart="whenNotActive" fill="hold" evtFilter="cancelBubble" nodeType="interactiveSeq">
                <p:stCondLst>
                  <p:cond evt="onClick" delay="0">
                    <p:tgtEl>
                      <p:spTgt spid="50"/>
                    </p:tgtEl>
                  </p:cond>
                </p:stCondLst>
                <p:endSync evt="end" delay="0">
                  <p:rtn val="all"/>
                </p:endSync>
                <p:childTnLst>
                  <p:par>
                    <p:cTn id="227" fill="hold">
                      <p:stCondLst>
                        <p:cond delay="0"/>
                      </p:stCondLst>
                      <p:childTnLst>
                        <p:par>
                          <p:cTn id="228" fill="hold">
                            <p:stCondLst>
                              <p:cond delay="0"/>
                            </p:stCondLst>
                            <p:childTnLst>
                              <p:par>
                                <p:cTn id="229" presetID="32" presetClass="emph" presetSubtype="0" fill="hold" grpId="0" nodeType="withEffect">
                                  <p:stCondLst>
                                    <p:cond delay="0"/>
                                  </p:stCondLst>
                                  <p:childTnLst>
                                    <p:animRot by="120000">
                                      <p:cBhvr>
                                        <p:cTn id="230" dur="100" fill="hold">
                                          <p:stCondLst>
                                            <p:cond delay="0"/>
                                          </p:stCondLst>
                                        </p:cTn>
                                        <p:tgtEl>
                                          <p:spTgt spid="50"/>
                                        </p:tgtEl>
                                        <p:attrNameLst>
                                          <p:attrName>r</p:attrName>
                                        </p:attrNameLst>
                                      </p:cBhvr>
                                    </p:animRot>
                                    <p:animRot by="-240000">
                                      <p:cBhvr>
                                        <p:cTn id="231" dur="200" fill="hold">
                                          <p:stCondLst>
                                            <p:cond delay="200"/>
                                          </p:stCondLst>
                                        </p:cTn>
                                        <p:tgtEl>
                                          <p:spTgt spid="50"/>
                                        </p:tgtEl>
                                        <p:attrNameLst>
                                          <p:attrName>r</p:attrName>
                                        </p:attrNameLst>
                                      </p:cBhvr>
                                    </p:animRot>
                                    <p:animRot by="240000">
                                      <p:cBhvr>
                                        <p:cTn id="232" dur="200" fill="hold">
                                          <p:stCondLst>
                                            <p:cond delay="400"/>
                                          </p:stCondLst>
                                        </p:cTn>
                                        <p:tgtEl>
                                          <p:spTgt spid="50"/>
                                        </p:tgtEl>
                                        <p:attrNameLst>
                                          <p:attrName>r</p:attrName>
                                        </p:attrNameLst>
                                      </p:cBhvr>
                                    </p:animRot>
                                    <p:animRot by="-240000">
                                      <p:cBhvr>
                                        <p:cTn id="233" dur="200" fill="hold">
                                          <p:stCondLst>
                                            <p:cond delay="600"/>
                                          </p:stCondLst>
                                        </p:cTn>
                                        <p:tgtEl>
                                          <p:spTgt spid="50"/>
                                        </p:tgtEl>
                                        <p:attrNameLst>
                                          <p:attrName>r</p:attrName>
                                        </p:attrNameLst>
                                      </p:cBhvr>
                                    </p:animRot>
                                    <p:animRot by="120000">
                                      <p:cBhvr>
                                        <p:cTn id="234" dur="200" fill="hold">
                                          <p:stCondLst>
                                            <p:cond delay="800"/>
                                          </p:stCondLst>
                                        </p:cTn>
                                        <p:tgtEl>
                                          <p:spTgt spid="50"/>
                                        </p:tgtEl>
                                        <p:attrNameLst>
                                          <p:attrName>r</p:attrName>
                                        </p:attrNameLst>
                                      </p:cBhvr>
                                    </p:animRot>
                                  </p:childTnLst>
                                </p:cTn>
                              </p:par>
                            </p:childTnLst>
                          </p:cTn>
                        </p:par>
                      </p:childTnLst>
                    </p:cTn>
                  </p:par>
                </p:childTnLst>
              </p:cTn>
              <p:nextCondLst>
                <p:cond evt="onClick" delay="0">
                  <p:tgtEl>
                    <p:spTgt spid="50"/>
                  </p:tgtEl>
                </p:cond>
              </p:nextCondLst>
            </p:seq>
            <p:seq concurrent="1" nextAc="seek">
              <p:cTn id="235" restart="whenNotActive" fill="hold" evtFilter="cancelBubble" nodeType="interactiveSeq">
                <p:stCondLst>
                  <p:cond evt="onClick" delay="0">
                    <p:tgtEl>
                      <p:spTgt spid="37"/>
                    </p:tgtEl>
                  </p:cond>
                </p:stCondLst>
                <p:endSync evt="end" delay="0">
                  <p:rtn val="all"/>
                </p:endSync>
                <p:childTnLst>
                  <p:par>
                    <p:cTn id="236" fill="hold">
                      <p:stCondLst>
                        <p:cond delay="0"/>
                      </p:stCondLst>
                      <p:childTnLst>
                        <p:par>
                          <p:cTn id="237" fill="hold">
                            <p:stCondLst>
                              <p:cond delay="0"/>
                            </p:stCondLst>
                            <p:childTnLst>
                              <p:par>
                                <p:cTn id="238" presetID="32" presetClass="emph" presetSubtype="0" fill="hold" grpId="0" nodeType="withEffect">
                                  <p:stCondLst>
                                    <p:cond delay="0"/>
                                  </p:stCondLst>
                                  <p:childTnLst>
                                    <p:animRot by="120000">
                                      <p:cBhvr>
                                        <p:cTn id="239" dur="100" fill="hold">
                                          <p:stCondLst>
                                            <p:cond delay="0"/>
                                          </p:stCondLst>
                                        </p:cTn>
                                        <p:tgtEl>
                                          <p:spTgt spid="37"/>
                                        </p:tgtEl>
                                        <p:attrNameLst>
                                          <p:attrName>r</p:attrName>
                                        </p:attrNameLst>
                                      </p:cBhvr>
                                    </p:animRot>
                                    <p:animRot by="-240000">
                                      <p:cBhvr>
                                        <p:cTn id="240" dur="200" fill="hold">
                                          <p:stCondLst>
                                            <p:cond delay="200"/>
                                          </p:stCondLst>
                                        </p:cTn>
                                        <p:tgtEl>
                                          <p:spTgt spid="37"/>
                                        </p:tgtEl>
                                        <p:attrNameLst>
                                          <p:attrName>r</p:attrName>
                                        </p:attrNameLst>
                                      </p:cBhvr>
                                    </p:animRot>
                                    <p:animRot by="240000">
                                      <p:cBhvr>
                                        <p:cTn id="241" dur="200" fill="hold">
                                          <p:stCondLst>
                                            <p:cond delay="400"/>
                                          </p:stCondLst>
                                        </p:cTn>
                                        <p:tgtEl>
                                          <p:spTgt spid="37"/>
                                        </p:tgtEl>
                                        <p:attrNameLst>
                                          <p:attrName>r</p:attrName>
                                        </p:attrNameLst>
                                      </p:cBhvr>
                                    </p:animRot>
                                    <p:animRot by="-240000">
                                      <p:cBhvr>
                                        <p:cTn id="242" dur="200" fill="hold">
                                          <p:stCondLst>
                                            <p:cond delay="600"/>
                                          </p:stCondLst>
                                        </p:cTn>
                                        <p:tgtEl>
                                          <p:spTgt spid="37"/>
                                        </p:tgtEl>
                                        <p:attrNameLst>
                                          <p:attrName>r</p:attrName>
                                        </p:attrNameLst>
                                      </p:cBhvr>
                                    </p:animRot>
                                    <p:animRot by="120000">
                                      <p:cBhvr>
                                        <p:cTn id="243" dur="200" fill="hold">
                                          <p:stCondLst>
                                            <p:cond delay="800"/>
                                          </p:stCondLst>
                                        </p:cTn>
                                        <p:tgtEl>
                                          <p:spTgt spid="37"/>
                                        </p:tgtEl>
                                        <p:attrNameLst>
                                          <p:attrName>r</p:attrName>
                                        </p:attrNameLst>
                                      </p:cBhvr>
                                    </p:animRot>
                                  </p:childTnLst>
                                </p:cTn>
                              </p:par>
                            </p:childTnLst>
                          </p:cTn>
                        </p:par>
                      </p:childTnLst>
                    </p:cTn>
                  </p:par>
                </p:childTnLst>
              </p:cTn>
              <p:nextCondLst>
                <p:cond evt="onClick" delay="0">
                  <p:tgtEl>
                    <p:spTgt spid="37"/>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9" grpId="0" animBg="1"/>
      <p:bldP spid="9" grpId="1" animBg="1"/>
      <p:bldP spid="10" grpId="0" animBg="1"/>
      <p:bldP spid="10" grpId="1" animBg="1"/>
      <p:bldP spid="12" grpId="0" animBg="1"/>
      <p:bldP spid="12" grpId="1" animBg="1"/>
      <p:bldP spid="13" grpId="0" animBg="1"/>
      <p:bldP spid="13"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7" grpId="0" animBg="1"/>
      <p:bldP spid="27" grpId="1" animBg="1"/>
      <p:bldP spid="30" grpId="0" animBg="1"/>
      <p:bldP spid="30" grpId="1" animBg="1"/>
      <p:bldP spid="37" grpId="0" animBg="1"/>
      <p:bldP spid="50" grpId="0" animBg="1"/>
      <p:bldP spid="50"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31A8F32-C691-35E1-A6F4-C163E1B1DCF9}"/>
              </a:ext>
            </a:extLst>
          </p:cNvPr>
          <p:cNvSpPr/>
          <p:nvPr/>
        </p:nvSpPr>
        <p:spPr>
          <a:xfrm>
            <a:off x="103229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10</a:t>
            </a:r>
            <a:endParaRPr lang="he-IL" sz="4000" dirty="0">
              <a:solidFill>
                <a:schemeClr val="tx1"/>
              </a:solidFill>
            </a:endParaRPr>
          </a:p>
        </p:txBody>
      </p:sp>
      <p:sp>
        <p:nvSpPr>
          <p:cNvPr id="4" name="מלבן 3">
            <a:extLst>
              <a:ext uri="{FF2B5EF4-FFF2-40B4-BE49-F238E27FC236}">
                <a16:creationId xmlns:a16="http://schemas.microsoft.com/office/drawing/2014/main" id="{71B29964-BBE2-BD1D-F9A5-5FB4E6D5891A}"/>
              </a:ext>
            </a:extLst>
          </p:cNvPr>
          <p:cNvSpPr/>
          <p:nvPr/>
        </p:nvSpPr>
        <p:spPr>
          <a:xfrm>
            <a:off x="930951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9</a:t>
            </a:r>
            <a:endParaRPr lang="he-IL" sz="4000" dirty="0">
              <a:solidFill>
                <a:schemeClr val="tx1"/>
              </a:solidFill>
            </a:endParaRPr>
          </a:p>
        </p:txBody>
      </p:sp>
      <p:sp>
        <p:nvSpPr>
          <p:cNvPr id="5" name="מלבן 4">
            <a:extLst>
              <a:ext uri="{FF2B5EF4-FFF2-40B4-BE49-F238E27FC236}">
                <a16:creationId xmlns:a16="http://schemas.microsoft.com/office/drawing/2014/main" id="{8BB71CEF-1EE6-F36F-8EFB-ACF48DEC70FF}"/>
              </a:ext>
            </a:extLst>
          </p:cNvPr>
          <p:cNvSpPr/>
          <p:nvPr/>
        </p:nvSpPr>
        <p:spPr>
          <a:xfrm>
            <a:off x="829603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8</a:t>
            </a:r>
            <a:endParaRPr lang="he-IL" sz="4000" dirty="0">
              <a:solidFill>
                <a:schemeClr val="tx1"/>
              </a:solidFill>
            </a:endParaRPr>
          </a:p>
        </p:txBody>
      </p:sp>
      <p:sp>
        <p:nvSpPr>
          <p:cNvPr id="6" name="מלבן 5">
            <a:extLst>
              <a:ext uri="{FF2B5EF4-FFF2-40B4-BE49-F238E27FC236}">
                <a16:creationId xmlns:a16="http://schemas.microsoft.com/office/drawing/2014/main" id="{90E92687-68E5-6552-1CDE-4892B53B816E}"/>
              </a:ext>
            </a:extLst>
          </p:cNvPr>
          <p:cNvSpPr/>
          <p:nvPr/>
        </p:nvSpPr>
        <p:spPr>
          <a:xfrm>
            <a:off x="728256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7</a:t>
            </a:r>
            <a:endParaRPr lang="he-IL" sz="4000" dirty="0">
              <a:solidFill>
                <a:schemeClr val="tx1"/>
              </a:solidFill>
            </a:endParaRPr>
          </a:p>
        </p:txBody>
      </p:sp>
      <p:sp>
        <p:nvSpPr>
          <p:cNvPr id="7" name="מלבן 6">
            <a:extLst>
              <a:ext uri="{FF2B5EF4-FFF2-40B4-BE49-F238E27FC236}">
                <a16:creationId xmlns:a16="http://schemas.microsoft.com/office/drawing/2014/main" id="{F3D020E1-B81C-95DA-FB15-647344EC2C13}"/>
              </a:ext>
            </a:extLst>
          </p:cNvPr>
          <p:cNvSpPr/>
          <p:nvPr/>
        </p:nvSpPr>
        <p:spPr>
          <a:xfrm>
            <a:off x="626908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6</a:t>
            </a:r>
            <a:endParaRPr lang="he-IL" sz="4000" dirty="0">
              <a:solidFill>
                <a:schemeClr val="tx1"/>
              </a:solidFill>
            </a:endParaRPr>
          </a:p>
        </p:txBody>
      </p:sp>
      <p:sp>
        <p:nvSpPr>
          <p:cNvPr id="8" name="מלבן 7">
            <a:extLst>
              <a:ext uri="{FF2B5EF4-FFF2-40B4-BE49-F238E27FC236}">
                <a16:creationId xmlns:a16="http://schemas.microsoft.com/office/drawing/2014/main" id="{E9B1ECB5-3FA7-CBD3-52CB-79D921232AAA}"/>
              </a:ext>
            </a:extLst>
          </p:cNvPr>
          <p:cNvSpPr/>
          <p:nvPr/>
        </p:nvSpPr>
        <p:spPr>
          <a:xfrm>
            <a:off x="3228649" y="3728495"/>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13</a:t>
            </a:r>
            <a:endParaRPr lang="he-IL" sz="4000" dirty="0">
              <a:solidFill>
                <a:schemeClr val="tx1"/>
              </a:solidFill>
            </a:endParaRPr>
          </a:p>
        </p:txBody>
      </p:sp>
      <p:sp>
        <p:nvSpPr>
          <p:cNvPr id="9" name="מלבן 8">
            <a:extLst>
              <a:ext uri="{FF2B5EF4-FFF2-40B4-BE49-F238E27FC236}">
                <a16:creationId xmlns:a16="http://schemas.microsoft.com/office/drawing/2014/main" id="{9F7FF2A2-CB7F-2CAB-2F7F-B84389CBD7FE}"/>
              </a:ext>
            </a:extLst>
          </p:cNvPr>
          <p:cNvSpPr/>
          <p:nvPr/>
        </p:nvSpPr>
        <p:spPr>
          <a:xfrm>
            <a:off x="4242127"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4</a:t>
            </a:r>
            <a:endParaRPr lang="he-IL" sz="4000" dirty="0">
              <a:solidFill>
                <a:schemeClr val="tx1"/>
              </a:solidFill>
            </a:endParaRPr>
          </a:p>
        </p:txBody>
      </p:sp>
      <p:sp>
        <p:nvSpPr>
          <p:cNvPr id="10" name="מלבן 9">
            <a:extLst>
              <a:ext uri="{FF2B5EF4-FFF2-40B4-BE49-F238E27FC236}">
                <a16:creationId xmlns:a16="http://schemas.microsoft.com/office/drawing/2014/main" id="{E06EAED7-6428-DD46-F445-3D6AF10787DA}"/>
              </a:ext>
            </a:extLst>
          </p:cNvPr>
          <p:cNvSpPr/>
          <p:nvPr/>
        </p:nvSpPr>
        <p:spPr>
          <a:xfrm>
            <a:off x="2215171"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a:t>
            </a:r>
            <a:endParaRPr lang="he-IL" sz="4000" dirty="0">
              <a:solidFill>
                <a:schemeClr val="tx1"/>
              </a:solidFill>
            </a:endParaRPr>
          </a:p>
        </p:txBody>
      </p:sp>
      <p:sp>
        <p:nvSpPr>
          <p:cNvPr id="12" name="מלבן 11">
            <a:extLst>
              <a:ext uri="{FF2B5EF4-FFF2-40B4-BE49-F238E27FC236}">
                <a16:creationId xmlns:a16="http://schemas.microsoft.com/office/drawing/2014/main" id="{51A50EF9-5202-534A-4A7D-3F2C7D3B5584}"/>
              </a:ext>
            </a:extLst>
          </p:cNvPr>
          <p:cNvSpPr/>
          <p:nvPr/>
        </p:nvSpPr>
        <p:spPr>
          <a:xfrm>
            <a:off x="3228649"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3</a:t>
            </a:r>
            <a:endParaRPr lang="he-IL" sz="4000" dirty="0">
              <a:solidFill>
                <a:schemeClr val="tx1"/>
              </a:solidFill>
            </a:endParaRPr>
          </a:p>
        </p:txBody>
      </p:sp>
      <p:sp>
        <p:nvSpPr>
          <p:cNvPr id="13" name="מלבן 12">
            <a:extLst>
              <a:ext uri="{FF2B5EF4-FFF2-40B4-BE49-F238E27FC236}">
                <a16:creationId xmlns:a16="http://schemas.microsoft.com/office/drawing/2014/main" id="{EEB271CA-0783-078A-01CC-53AA23FFE64F}"/>
              </a:ext>
            </a:extLst>
          </p:cNvPr>
          <p:cNvSpPr/>
          <p:nvPr/>
        </p:nvSpPr>
        <p:spPr>
          <a:xfrm>
            <a:off x="1201693" y="2270831"/>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a:t>
            </a:r>
            <a:endParaRPr lang="he-IL" sz="4000" dirty="0">
              <a:solidFill>
                <a:schemeClr val="tx1"/>
              </a:solidFill>
            </a:endParaRPr>
          </a:p>
        </p:txBody>
      </p:sp>
      <p:sp>
        <p:nvSpPr>
          <p:cNvPr id="16" name="מלבן 15">
            <a:extLst>
              <a:ext uri="{FF2B5EF4-FFF2-40B4-BE49-F238E27FC236}">
                <a16:creationId xmlns:a16="http://schemas.microsoft.com/office/drawing/2014/main" id="{455144D5-4236-55FD-047D-4B172B1B4AD6}"/>
              </a:ext>
            </a:extLst>
          </p:cNvPr>
          <p:cNvSpPr/>
          <p:nvPr/>
        </p:nvSpPr>
        <p:spPr>
          <a:xfrm>
            <a:off x="930951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19</a:t>
            </a:r>
            <a:endParaRPr lang="he-IL" sz="4000" dirty="0">
              <a:solidFill>
                <a:schemeClr val="tx1"/>
              </a:solidFill>
            </a:endParaRPr>
          </a:p>
        </p:txBody>
      </p:sp>
      <p:sp>
        <p:nvSpPr>
          <p:cNvPr id="17" name="מלבן 16">
            <a:extLst>
              <a:ext uri="{FF2B5EF4-FFF2-40B4-BE49-F238E27FC236}">
                <a16:creationId xmlns:a16="http://schemas.microsoft.com/office/drawing/2014/main" id="{50CDD83D-2BF4-CD8D-A3EC-AC075B0BB0D7}"/>
              </a:ext>
            </a:extLst>
          </p:cNvPr>
          <p:cNvSpPr/>
          <p:nvPr/>
        </p:nvSpPr>
        <p:spPr>
          <a:xfrm>
            <a:off x="8296039"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18</a:t>
            </a:r>
            <a:endParaRPr lang="he-IL" sz="4000" dirty="0">
              <a:solidFill>
                <a:schemeClr val="tx1"/>
              </a:solidFill>
            </a:endParaRPr>
          </a:p>
        </p:txBody>
      </p:sp>
      <p:sp>
        <p:nvSpPr>
          <p:cNvPr id="18" name="מלבן 17">
            <a:extLst>
              <a:ext uri="{FF2B5EF4-FFF2-40B4-BE49-F238E27FC236}">
                <a16:creationId xmlns:a16="http://schemas.microsoft.com/office/drawing/2014/main" id="{22CB8A9D-F3D6-98E8-D9C9-AE6542B00C0B}"/>
              </a:ext>
            </a:extLst>
          </p:cNvPr>
          <p:cNvSpPr/>
          <p:nvPr/>
        </p:nvSpPr>
        <p:spPr>
          <a:xfrm>
            <a:off x="728256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17</a:t>
            </a:r>
            <a:endParaRPr lang="he-IL" sz="4000" dirty="0">
              <a:solidFill>
                <a:schemeClr val="tx1"/>
              </a:solidFill>
            </a:endParaRPr>
          </a:p>
        </p:txBody>
      </p:sp>
      <p:sp>
        <p:nvSpPr>
          <p:cNvPr id="19" name="מלבן 18">
            <a:extLst>
              <a:ext uri="{FF2B5EF4-FFF2-40B4-BE49-F238E27FC236}">
                <a16:creationId xmlns:a16="http://schemas.microsoft.com/office/drawing/2014/main" id="{45B684EE-63D1-0499-B1CF-0D31F40DB0B7}"/>
              </a:ext>
            </a:extLst>
          </p:cNvPr>
          <p:cNvSpPr/>
          <p:nvPr/>
        </p:nvSpPr>
        <p:spPr>
          <a:xfrm>
            <a:off x="626908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16</a:t>
            </a:r>
            <a:endParaRPr lang="he-IL" sz="4000" dirty="0">
              <a:solidFill>
                <a:schemeClr val="tx1"/>
              </a:solidFill>
            </a:endParaRPr>
          </a:p>
        </p:txBody>
      </p:sp>
      <p:sp>
        <p:nvSpPr>
          <p:cNvPr id="20" name="מלבן 19">
            <a:extLst>
              <a:ext uri="{FF2B5EF4-FFF2-40B4-BE49-F238E27FC236}">
                <a16:creationId xmlns:a16="http://schemas.microsoft.com/office/drawing/2014/main" id="{4DFA5551-4F29-AEBC-D9FB-601310BBC09C}"/>
              </a:ext>
            </a:extLst>
          </p:cNvPr>
          <p:cNvSpPr/>
          <p:nvPr/>
        </p:nvSpPr>
        <p:spPr>
          <a:xfrm>
            <a:off x="5255605"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15</a:t>
            </a:r>
            <a:endParaRPr lang="he-IL" sz="4000" dirty="0">
              <a:solidFill>
                <a:schemeClr val="tx1"/>
              </a:solidFill>
            </a:endParaRPr>
          </a:p>
        </p:txBody>
      </p:sp>
      <p:sp>
        <p:nvSpPr>
          <p:cNvPr id="21" name="מלבן 20">
            <a:extLst>
              <a:ext uri="{FF2B5EF4-FFF2-40B4-BE49-F238E27FC236}">
                <a16:creationId xmlns:a16="http://schemas.microsoft.com/office/drawing/2014/main" id="{0E27F273-0FD0-2E93-A430-2C27F25B8381}"/>
              </a:ext>
            </a:extLst>
          </p:cNvPr>
          <p:cNvSpPr/>
          <p:nvPr/>
        </p:nvSpPr>
        <p:spPr>
          <a:xfrm>
            <a:off x="10322993" y="3728495"/>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20</a:t>
            </a:r>
            <a:endParaRPr lang="he-IL" sz="4000" dirty="0">
              <a:solidFill>
                <a:schemeClr val="tx1"/>
              </a:solidFill>
            </a:endParaRPr>
          </a:p>
        </p:txBody>
      </p:sp>
      <p:sp>
        <p:nvSpPr>
          <p:cNvPr id="22" name="מלבן 21">
            <a:extLst>
              <a:ext uri="{FF2B5EF4-FFF2-40B4-BE49-F238E27FC236}">
                <a16:creationId xmlns:a16="http://schemas.microsoft.com/office/drawing/2014/main" id="{3CD0EC1F-5C42-0776-6CD2-55611A96D9EC}"/>
              </a:ext>
            </a:extLst>
          </p:cNvPr>
          <p:cNvSpPr/>
          <p:nvPr/>
        </p:nvSpPr>
        <p:spPr>
          <a:xfrm>
            <a:off x="1201693"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11</a:t>
            </a:r>
            <a:endParaRPr lang="he-IL" sz="4000" dirty="0">
              <a:solidFill>
                <a:schemeClr val="tx1"/>
              </a:solidFill>
            </a:endParaRPr>
          </a:p>
        </p:txBody>
      </p:sp>
      <p:sp>
        <p:nvSpPr>
          <p:cNvPr id="23" name="מלבן 22">
            <a:extLst>
              <a:ext uri="{FF2B5EF4-FFF2-40B4-BE49-F238E27FC236}">
                <a16:creationId xmlns:a16="http://schemas.microsoft.com/office/drawing/2014/main" id="{F4272446-3FCD-5CC3-22DB-C03BC40E73AE}"/>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14</a:t>
            </a:r>
            <a:endParaRPr lang="he-IL" sz="4000" dirty="0">
              <a:solidFill>
                <a:schemeClr val="tx1"/>
              </a:solidFill>
            </a:endParaRPr>
          </a:p>
        </p:txBody>
      </p:sp>
      <p:sp>
        <p:nvSpPr>
          <p:cNvPr id="24" name="מלבן 23">
            <a:extLst>
              <a:ext uri="{FF2B5EF4-FFF2-40B4-BE49-F238E27FC236}">
                <a16:creationId xmlns:a16="http://schemas.microsoft.com/office/drawing/2014/main" id="{01CCB8D4-7FAC-5B5E-6D75-8C3D82DA651D}"/>
              </a:ext>
            </a:extLst>
          </p:cNvPr>
          <p:cNvSpPr/>
          <p:nvPr/>
        </p:nvSpPr>
        <p:spPr>
          <a:xfrm>
            <a:off x="2215171"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12</a:t>
            </a:r>
            <a:endParaRPr lang="he-IL" sz="4000" dirty="0">
              <a:solidFill>
                <a:schemeClr val="tx1"/>
              </a:solidFill>
            </a:endParaRPr>
          </a:p>
        </p:txBody>
      </p:sp>
      <p:sp>
        <p:nvSpPr>
          <p:cNvPr id="26" name="תיבת טקסט 25">
            <a:extLst>
              <a:ext uri="{FF2B5EF4-FFF2-40B4-BE49-F238E27FC236}">
                <a16:creationId xmlns:a16="http://schemas.microsoft.com/office/drawing/2014/main" id="{F455E1FC-2368-9C32-580E-EBD67C3ECE5C}"/>
              </a:ext>
            </a:extLst>
          </p:cNvPr>
          <p:cNvSpPr txBox="1"/>
          <p:nvPr/>
        </p:nvSpPr>
        <p:spPr>
          <a:xfrm>
            <a:off x="6290098" y="198444"/>
            <a:ext cx="5620448" cy="954107"/>
          </a:xfrm>
          <a:prstGeom prst="rect">
            <a:avLst/>
          </a:prstGeom>
          <a:noFill/>
        </p:spPr>
        <p:txBody>
          <a:bodyPr wrap="none" rtlCol="1">
            <a:spAutoFit/>
          </a:bodyPr>
          <a:lstStyle/>
          <a:p>
            <a:r>
              <a:rPr lang="he-IL" sz="2800" dirty="0"/>
              <a:t>פִּתְרוּ אֶת הַחִידָה. </a:t>
            </a:r>
          </a:p>
          <a:p>
            <a:r>
              <a:rPr lang="he-IL" sz="2800" dirty="0"/>
              <a:t>סַמְנוּ אֶת הַמִסְפָּר הַַמַתְאִים. הַאִם צְדַקְתֶם?</a:t>
            </a:r>
          </a:p>
        </p:txBody>
      </p:sp>
      <p:sp>
        <p:nvSpPr>
          <p:cNvPr id="27" name="חידה 1">
            <a:extLst>
              <a:ext uri="{FF2B5EF4-FFF2-40B4-BE49-F238E27FC236}">
                <a16:creationId xmlns:a16="http://schemas.microsoft.com/office/drawing/2014/main" id="{E6B8AC6B-8228-B6AD-FD43-353444F9D90E}"/>
              </a:ext>
            </a:extLst>
          </p:cNvPr>
          <p:cNvSpPr/>
          <p:nvPr/>
        </p:nvSpPr>
        <p:spPr>
          <a:xfrm>
            <a:off x="4284932" y="5194316"/>
            <a:ext cx="5202353" cy="844361"/>
          </a:xfrm>
          <a:custGeom>
            <a:avLst/>
            <a:gdLst>
              <a:gd name="connsiteX0" fmla="*/ 0 w 5202353"/>
              <a:gd name="connsiteY0" fmla="*/ 0 h 844361"/>
              <a:gd name="connsiteX1" fmla="*/ 578039 w 5202353"/>
              <a:gd name="connsiteY1" fmla="*/ 0 h 844361"/>
              <a:gd name="connsiteX2" fmla="*/ 1208102 w 5202353"/>
              <a:gd name="connsiteY2" fmla="*/ 0 h 844361"/>
              <a:gd name="connsiteX3" fmla="*/ 1786141 w 5202353"/>
              <a:gd name="connsiteY3" fmla="*/ 0 h 844361"/>
              <a:gd name="connsiteX4" fmla="*/ 2468227 w 5202353"/>
              <a:gd name="connsiteY4" fmla="*/ 0 h 844361"/>
              <a:gd name="connsiteX5" fmla="*/ 3150314 w 5202353"/>
              <a:gd name="connsiteY5" fmla="*/ 0 h 844361"/>
              <a:gd name="connsiteX6" fmla="*/ 3832400 w 5202353"/>
              <a:gd name="connsiteY6" fmla="*/ 0 h 844361"/>
              <a:gd name="connsiteX7" fmla="*/ 4358416 w 5202353"/>
              <a:gd name="connsiteY7" fmla="*/ 0 h 844361"/>
              <a:gd name="connsiteX8" fmla="*/ 5202353 w 5202353"/>
              <a:gd name="connsiteY8" fmla="*/ 0 h 844361"/>
              <a:gd name="connsiteX9" fmla="*/ 5202353 w 5202353"/>
              <a:gd name="connsiteY9" fmla="*/ 422181 h 844361"/>
              <a:gd name="connsiteX10" fmla="*/ 5202353 w 5202353"/>
              <a:gd name="connsiteY10" fmla="*/ 844361 h 844361"/>
              <a:gd name="connsiteX11" fmla="*/ 4520267 w 5202353"/>
              <a:gd name="connsiteY11" fmla="*/ 844361 h 844361"/>
              <a:gd name="connsiteX12" fmla="*/ 4046275 w 5202353"/>
              <a:gd name="connsiteY12" fmla="*/ 844361 h 844361"/>
              <a:gd name="connsiteX13" fmla="*/ 3520259 w 5202353"/>
              <a:gd name="connsiteY13" fmla="*/ 844361 h 844361"/>
              <a:gd name="connsiteX14" fmla="*/ 3046267 w 5202353"/>
              <a:gd name="connsiteY14" fmla="*/ 844361 h 844361"/>
              <a:gd name="connsiteX15" fmla="*/ 2624298 w 5202353"/>
              <a:gd name="connsiteY15" fmla="*/ 844361 h 844361"/>
              <a:gd name="connsiteX16" fmla="*/ 2098282 w 5202353"/>
              <a:gd name="connsiteY16" fmla="*/ 844361 h 844361"/>
              <a:gd name="connsiteX17" fmla="*/ 1572267 w 5202353"/>
              <a:gd name="connsiteY17" fmla="*/ 844361 h 844361"/>
              <a:gd name="connsiteX18" fmla="*/ 890180 w 5202353"/>
              <a:gd name="connsiteY18" fmla="*/ 844361 h 844361"/>
              <a:gd name="connsiteX19" fmla="*/ 0 w 5202353"/>
              <a:gd name="connsiteY19" fmla="*/ 844361 h 844361"/>
              <a:gd name="connsiteX20" fmla="*/ 0 w 5202353"/>
              <a:gd name="connsiteY20" fmla="*/ 439068 h 844361"/>
              <a:gd name="connsiteX21" fmla="*/ 0 w 5202353"/>
              <a:gd name="connsiteY21" fmla="*/ 0 h 84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2353" h="844361" fill="none" extrusionOk="0">
                <a:moveTo>
                  <a:pt x="0" y="0"/>
                </a:moveTo>
                <a:cubicBezTo>
                  <a:pt x="187749" y="-13769"/>
                  <a:pt x="352971" y="8756"/>
                  <a:pt x="578039" y="0"/>
                </a:cubicBezTo>
                <a:cubicBezTo>
                  <a:pt x="803107" y="-8756"/>
                  <a:pt x="1039453" y="63431"/>
                  <a:pt x="1208102" y="0"/>
                </a:cubicBezTo>
                <a:cubicBezTo>
                  <a:pt x="1376751" y="-63431"/>
                  <a:pt x="1515693" y="50875"/>
                  <a:pt x="1786141" y="0"/>
                </a:cubicBezTo>
                <a:cubicBezTo>
                  <a:pt x="2056589" y="-50875"/>
                  <a:pt x="2225337" y="33496"/>
                  <a:pt x="2468227" y="0"/>
                </a:cubicBezTo>
                <a:cubicBezTo>
                  <a:pt x="2711117" y="-33496"/>
                  <a:pt x="2862321" y="52787"/>
                  <a:pt x="3150314" y="0"/>
                </a:cubicBezTo>
                <a:cubicBezTo>
                  <a:pt x="3438307" y="-52787"/>
                  <a:pt x="3695797" y="60589"/>
                  <a:pt x="3832400" y="0"/>
                </a:cubicBezTo>
                <a:cubicBezTo>
                  <a:pt x="3969003" y="-60589"/>
                  <a:pt x="4170324" y="18079"/>
                  <a:pt x="4358416" y="0"/>
                </a:cubicBezTo>
                <a:cubicBezTo>
                  <a:pt x="4546508" y="-18079"/>
                  <a:pt x="4901451" y="76717"/>
                  <a:pt x="5202353" y="0"/>
                </a:cubicBezTo>
                <a:cubicBezTo>
                  <a:pt x="5229383" y="105496"/>
                  <a:pt x="5176368" y="255248"/>
                  <a:pt x="5202353" y="422181"/>
                </a:cubicBezTo>
                <a:cubicBezTo>
                  <a:pt x="5228338" y="589114"/>
                  <a:pt x="5184907" y="755689"/>
                  <a:pt x="5202353" y="844361"/>
                </a:cubicBezTo>
                <a:cubicBezTo>
                  <a:pt x="5015789" y="872363"/>
                  <a:pt x="4699112" y="838178"/>
                  <a:pt x="4520267" y="844361"/>
                </a:cubicBezTo>
                <a:cubicBezTo>
                  <a:pt x="4341422" y="850544"/>
                  <a:pt x="4231099" y="792348"/>
                  <a:pt x="4046275" y="844361"/>
                </a:cubicBezTo>
                <a:cubicBezTo>
                  <a:pt x="3861451" y="896374"/>
                  <a:pt x="3698961" y="787414"/>
                  <a:pt x="3520259" y="844361"/>
                </a:cubicBezTo>
                <a:cubicBezTo>
                  <a:pt x="3341557" y="901308"/>
                  <a:pt x="3233597" y="797882"/>
                  <a:pt x="3046267" y="844361"/>
                </a:cubicBezTo>
                <a:cubicBezTo>
                  <a:pt x="2858937" y="890840"/>
                  <a:pt x="2728493" y="827004"/>
                  <a:pt x="2624298" y="844361"/>
                </a:cubicBezTo>
                <a:cubicBezTo>
                  <a:pt x="2520103" y="861718"/>
                  <a:pt x="2243888" y="791731"/>
                  <a:pt x="2098282" y="844361"/>
                </a:cubicBezTo>
                <a:cubicBezTo>
                  <a:pt x="1952676" y="896991"/>
                  <a:pt x="1679473" y="809850"/>
                  <a:pt x="1572267" y="844361"/>
                </a:cubicBezTo>
                <a:cubicBezTo>
                  <a:pt x="1465061" y="878872"/>
                  <a:pt x="1201410" y="784165"/>
                  <a:pt x="890180" y="844361"/>
                </a:cubicBezTo>
                <a:cubicBezTo>
                  <a:pt x="578950" y="904557"/>
                  <a:pt x="344090" y="828756"/>
                  <a:pt x="0" y="844361"/>
                </a:cubicBezTo>
                <a:cubicBezTo>
                  <a:pt x="-36743" y="744842"/>
                  <a:pt x="13355" y="548800"/>
                  <a:pt x="0" y="439068"/>
                </a:cubicBezTo>
                <a:cubicBezTo>
                  <a:pt x="-13355" y="329336"/>
                  <a:pt x="6781" y="153953"/>
                  <a:pt x="0" y="0"/>
                </a:cubicBezTo>
                <a:close/>
              </a:path>
              <a:path w="5202353" h="844361" stroke="0" extrusionOk="0">
                <a:moveTo>
                  <a:pt x="0" y="0"/>
                </a:moveTo>
                <a:cubicBezTo>
                  <a:pt x="203581" y="-24275"/>
                  <a:pt x="481241" y="12845"/>
                  <a:pt x="682086" y="0"/>
                </a:cubicBezTo>
                <a:cubicBezTo>
                  <a:pt x="882931" y="-12845"/>
                  <a:pt x="1029917" y="14889"/>
                  <a:pt x="1364173" y="0"/>
                </a:cubicBezTo>
                <a:cubicBezTo>
                  <a:pt x="1698429" y="-14889"/>
                  <a:pt x="1782935" y="46273"/>
                  <a:pt x="1994235" y="0"/>
                </a:cubicBezTo>
                <a:cubicBezTo>
                  <a:pt x="2205535" y="-46273"/>
                  <a:pt x="2340424" y="44848"/>
                  <a:pt x="2572275" y="0"/>
                </a:cubicBezTo>
                <a:cubicBezTo>
                  <a:pt x="2804126" y="-44848"/>
                  <a:pt x="2847353" y="39613"/>
                  <a:pt x="3098290" y="0"/>
                </a:cubicBezTo>
                <a:cubicBezTo>
                  <a:pt x="3349227" y="-39613"/>
                  <a:pt x="3455353" y="49458"/>
                  <a:pt x="3624306" y="0"/>
                </a:cubicBezTo>
                <a:cubicBezTo>
                  <a:pt x="3793259" y="-49458"/>
                  <a:pt x="3945757" y="55202"/>
                  <a:pt x="4202345" y="0"/>
                </a:cubicBezTo>
                <a:cubicBezTo>
                  <a:pt x="4458933" y="-55202"/>
                  <a:pt x="4467058" y="48173"/>
                  <a:pt x="4676337" y="0"/>
                </a:cubicBezTo>
                <a:cubicBezTo>
                  <a:pt x="4885616" y="-48173"/>
                  <a:pt x="5036191" y="23950"/>
                  <a:pt x="5202353" y="0"/>
                </a:cubicBezTo>
                <a:cubicBezTo>
                  <a:pt x="5246470" y="141172"/>
                  <a:pt x="5175293" y="301937"/>
                  <a:pt x="5202353" y="422181"/>
                </a:cubicBezTo>
                <a:cubicBezTo>
                  <a:pt x="5229413" y="542425"/>
                  <a:pt x="5157861" y="688997"/>
                  <a:pt x="5202353" y="844361"/>
                </a:cubicBezTo>
                <a:cubicBezTo>
                  <a:pt x="4983001" y="848065"/>
                  <a:pt x="4876830" y="834854"/>
                  <a:pt x="4728361" y="844361"/>
                </a:cubicBezTo>
                <a:cubicBezTo>
                  <a:pt x="4579892" y="853868"/>
                  <a:pt x="4307746" y="836521"/>
                  <a:pt x="4202345" y="844361"/>
                </a:cubicBezTo>
                <a:cubicBezTo>
                  <a:pt x="4096944" y="852201"/>
                  <a:pt x="3979755" y="809895"/>
                  <a:pt x="3780377" y="844361"/>
                </a:cubicBezTo>
                <a:cubicBezTo>
                  <a:pt x="3580999" y="878827"/>
                  <a:pt x="3451543" y="795737"/>
                  <a:pt x="3306384" y="844361"/>
                </a:cubicBezTo>
                <a:cubicBezTo>
                  <a:pt x="3161225" y="892985"/>
                  <a:pt x="3060711" y="814541"/>
                  <a:pt x="2832392" y="844361"/>
                </a:cubicBezTo>
                <a:cubicBezTo>
                  <a:pt x="2604073" y="874181"/>
                  <a:pt x="2516086" y="801314"/>
                  <a:pt x="2358400" y="844361"/>
                </a:cubicBezTo>
                <a:cubicBezTo>
                  <a:pt x="2200714" y="887408"/>
                  <a:pt x="2117693" y="809818"/>
                  <a:pt x="1936431" y="844361"/>
                </a:cubicBezTo>
                <a:cubicBezTo>
                  <a:pt x="1755169" y="878904"/>
                  <a:pt x="1620535" y="830001"/>
                  <a:pt x="1306369" y="844361"/>
                </a:cubicBezTo>
                <a:cubicBezTo>
                  <a:pt x="992203" y="858721"/>
                  <a:pt x="995727" y="830134"/>
                  <a:pt x="780353" y="844361"/>
                </a:cubicBezTo>
                <a:cubicBezTo>
                  <a:pt x="564979" y="858588"/>
                  <a:pt x="387567" y="827666"/>
                  <a:pt x="0" y="844361"/>
                </a:cubicBezTo>
                <a:cubicBezTo>
                  <a:pt x="-13361" y="753849"/>
                  <a:pt x="20188" y="539639"/>
                  <a:pt x="0" y="430624"/>
                </a:cubicBezTo>
                <a:cubicBezTo>
                  <a:pt x="-20188" y="321609"/>
                  <a:pt x="1863" y="109007"/>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824856999">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סַמְנוּ אֶת הַמִסְפָּר שֶקָטָן בִּ־2 מֵ־15.</a:t>
            </a:r>
          </a:p>
        </p:txBody>
      </p:sp>
      <p:pic>
        <p:nvPicPr>
          <p:cNvPr id="29" name="נכון לחידה 1" descr="סימן ביקורת עם מילוי מלא">
            <a:extLst>
              <a:ext uri="{FF2B5EF4-FFF2-40B4-BE49-F238E27FC236}">
                <a16:creationId xmlns:a16="http://schemas.microsoft.com/office/drawing/2014/main" id="{CA90989A-0CC0-2F80-0ECF-A3DE04913F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60555" y="4279916"/>
            <a:ext cx="914400" cy="914400"/>
          </a:xfrm>
          <a:prstGeom prst="rect">
            <a:avLst/>
          </a:prstGeom>
        </p:spPr>
      </p:pic>
      <p:sp>
        <p:nvSpPr>
          <p:cNvPr id="37" name="מלבן 36">
            <a:extLst>
              <a:ext uri="{FF2B5EF4-FFF2-40B4-BE49-F238E27FC236}">
                <a16:creationId xmlns:a16="http://schemas.microsoft.com/office/drawing/2014/main" id="{901C23A4-2980-6C62-876E-4103DAA59C03}"/>
              </a:ext>
            </a:extLst>
          </p:cNvPr>
          <p:cNvSpPr/>
          <p:nvPr/>
        </p:nvSpPr>
        <p:spPr>
          <a:xfrm>
            <a:off x="5217505" y="2246730"/>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5</a:t>
            </a:r>
            <a:endParaRPr lang="he-IL" sz="4000" dirty="0">
              <a:solidFill>
                <a:schemeClr val="tx1"/>
              </a:solidFill>
            </a:endParaRPr>
          </a:p>
        </p:txBody>
      </p:sp>
      <p:sp>
        <p:nvSpPr>
          <p:cNvPr id="50" name="מלבן 49">
            <a:extLst>
              <a:ext uri="{FF2B5EF4-FFF2-40B4-BE49-F238E27FC236}">
                <a16:creationId xmlns:a16="http://schemas.microsoft.com/office/drawing/2014/main" id="{301DBFCC-3C46-C172-D9B5-6B8D481C40C9}"/>
              </a:ext>
            </a:extLst>
          </p:cNvPr>
          <p:cNvSpPr/>
          <p:nvPr/>
        </p:nvSpPr>
        <p:spPr>
          <a:xfrm>
            <a:off x="4242127" y="3715064"/>
            <a:ext cx="778212" cy="918291"/>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chemeClr val="tx1"/>
                </a:solidFill>
              </a:rPr>
              <a:t>14</a:t>
            </a:r>
            <a:endParaRPr lang="he-IL" sz="4000" dirty="0">
              <a:solidFill>
                <a:schemeClr val="tx1"/>
              </a:solidFill>
            </a:endParaRPr>
          </a:p>
        </p:txBody>
      </p:sp>
    </p:spTree>
    <p:extLst>
      <p:ext uri="{BB962C8B-B14F-4D97-AF65-F5344CB8AC3E}">
        <p14:creationId xmlns:p14="http://schemas.microsoft.com/office/powerpoint/2010/main" val="83651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32" presetClass="emph" presetSubtype="0" fill="hold" grpId="0"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withEffect">
                                  <p:stCondLst>
                                    <p:cond delay="0"/>
                                  </p:stCondLst>
                                  <p:childTnLst>
                                    <p:animRot by="120000">
                                      <p:cBhvr>
                                        <p:cTn id="20" dur="100" fill="hold">
                                          <p:stCondLst>
                                            <p:cond delay="0"/>
                                          </p:stCondLst>
                                        </p:cTn>
                                        <p:tgtEl>
                                          <p:spTgt spid="10"/>
                                        </p:tgtEl>
                                        <p:attrNameLst>
                                          <p:attrName>r</p:attrName>
                                        </p:attrNameLst>
                                      </p:cBhvr>
                                    </p:animRot>
                                    <p:animRot by="-240000">
                                      <p:cBhvr>
                                        <p:cTn id="21" dur="200" fill="hold">
                                          <p:stCondLst>
                                            <p:cond delay="200"/>
                                          </p:stCondLst>
                                        </p:cTn>
                                        <p:tgtEl>
                                          <p:spTgt spid="10"/>
                                        </p:tgtEl>
                                        <p:attrNameLst>
                                          <p:attrName>r</p:attrName>
                                        </p:attrNameLst>
                                      </p:cBhvr>
                                    </p:animRot>
                                    <p:animRot by="240000">
                                      <p:cBhvr>
                                        <p:cTn id="22" dur="200" fill="hold">
                                          <p:stCondLst>
                                            <p:cond delay="400"/>
                                          </p:stCondLst>
                                        </p:cTn>
                                        <p:tgtEl>
                                          <p:spTgt spid="10"/>
                                        </p:tgtEl>
                                        <p:attrNameLst>
                                          <p:attrName>r</p:attrName>
                                        </p:attrNameLst>
                                      </p:cBhvr>
                                    </p:animRot>
                                    <p:animRot by="-240000">
                                      <p:cBhvr>
                                        <p:cTn id="23" dur="200" fill="hold">
                                          <p:stCondLst>
                                            <p:cond delay="600"/>
                                          </p:stCondLst>
                                        </p:cTn>
                                        <p:tgtEl>
                                          <p:spTgt spid="10"/>
                                        </p:tgtEl>
                                        <p:attrNameLst>
                                          <p:attrName>r</p:attrName>
                                        </p:attrNameLst>
                                      </p:cBhvr>
                                    </p:animRot>
                                    <p:animRot by="120000">
                                      <p:cBhvr>
                                        <p:cTn id="24"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32" presetClass="emph" presetSubtype="0" fill="hold" grpId="0" nodeType="withEffect">
                                  <p:stCondLst>
                                    <p:cond delay="0"/>
                                  </p:stCondLst>
                                  <p:childTnLst>
                                    <p:animRot by="120000">
                                      <p:cBhvr>
                                        <p:cTn id="29" dur="100" fill="hold">
                                          <p:stCondLst>
                                            <p:cond delay="0"/>
                                          </p:stCondLst>
                                        </p:cTn>
                                        <p:tgtEl>
                                          <p:spTgt spid="12"/>
                                        </p:tgtEl>
                                        <p:attrNameLst>
                                          <p:attrName>r</p:attrName>
                                        </p:attrNameLst>
                                      </p:cBhvr>
                                    </p:animRot>
                                    <p:animRot by="-240000">
                                      <p:cBhvr>
                                        <p:cTn id="30" dur="200" fill="hold">
                                          <p:stCondLst>
                                            <p:cond delay="200"/>
                                          </p:stCondLst>
                                        </p:cTn>
                                        <p:tgtEl>
                                          <p:spTgt spid="12"/>
                                        </p:tgtEl>
                                        <p:attrNameLst>
                                          <p:attrName>r</p:attrName>
                                        </p:attrNameLst>
                                      </p:cBhvr>
                                    </p:animRot>
                                    <p:animRot by="240000">
                                      <p:cBhvr>
                                        <p:cTn id="31" dur="200" fill="hold">
                                          <p:stCondLst>
                                            <p:cond delay="400"/>
                                          </p:stCondLst>
                                        </p:cTn>
                                        <p:tgtEl>
                                          <p:spTgt spid="12"/>
                                        </p:tgtEl>
                                        <p:attrNameLst>
                                          <p:attrName>r</p:attrName>
                                        </p:attrNameLst>
                                      </p:cBhvr>
                                    </p:animRot>
                                    <p:animRot by="-240000">
                                      <p:cBhvr>
                                        <p:cTn id="32" dur="200" fill="hold">
                                          <p:stCondLst>
                                            <p:cond delay="600"/>
                                          </p:stCondLst>
                                        </p:cTn>
                                        <p:tgtEl>
                                          <p:spTgt spid="12"/>
                                        </p:tgtEl>
                                        <p:attrNameLst>
                                          <p:attrName>r</p:attrName>
                                        </p:attrNameLst>
                                      </p:cBhvr>
                                    </p:animRot>
                                    <p:animRot by="120000">
                                      <p:cBhvr>
                                        <p:cTn id="33" dur="200" fill="hold">
                                          <p:stCondLst>
                                            <p:cond delay="800"/>
                                          </p:stCondLst>
                                        </p:cTn>
                                        <p:tgtEl>
                                          <p:spTgt spid="12"/>
                                        </p:tgtEl>
                                        <p:attrNameLst>
                                          <p:attrName>r</p:attrName>
                                        </p:attrNameLst>
                                      </p:cBhvr>
                                    </p:animRot>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grpId="0" nodeType="withEffect">
                                  <p:stCondLst>
                                    <p:cond delay="0"/>
                                  </p:stCondLst>
                                  <p:childTnLst>
                                    <p:animRot by="120000">
                                      <p:cBhvr>
                                        <p:cTn id="38" dur="100" fill="hold">
                                          <p:stCondLst>
                                            <p:cond delay="0"/>
                                          </p:stCondLst>
                                        </p:cTn>
                                        <p:tgtEl>
                                          <p:spTgt spid="9"/>
                                        </p:tgtEl>
                                        <p:attrNameLst>
                                          <p:attrName>r</p:attrName>
                                        </p:attrNameLst>
                                      </p:cBhvr>
                                    </p:animRot>
                                    <p:animRot by="-240000">
                                      <p:cBhvr>
                                        <p:cTn id="39" dur="200" fill="hold">
                                          <p:stCondLst>
                                            <p:cond delay="200"/>
                                          </p:stCondLst>
                                        </p:cTn>
                                        <p:tgtEl>
                                          <p:spTgt spid="9"/>
                                        </p:tgtEl>
                                        <p:attrNameLst>
                                          <p:attrName>r</p:attrName>
                                        </p:attrNameLst>
                                      </p:cBhvr>
                                    </p:animRot>
                                    <p:animRot by="240000">
                                      <p:cBhvr>
                                        <p:cTn id="40" dur="200" fill="hold">
                                          <p:stCondLst>
                                            <p:cond delay="400"/>
                                          </p:stCondLst>
                                        </p:cTn>
                                        <p:tgtEl>
                                          <p:spTgt spid="9"/>
                                        </p:tgtEl>
                                        <p:attrNameLst>
                                          <p:attrName>r</p:attrName>
                                        </p:attrNameLst>
                                      </p:cBhvr>
                                    </p:animRot>
                                    <p:animRot by="-240000">
                                      <p:cBhvr>
                                        <p:cTn id="41" dur="200" fill="hold">
                                          <p:stCondLst>
                                            <p:cond delay="600"/>
                                          </p:stCondLst>
                                        </p:cTn>
                                        <p:tgtEl>
                                          <p:spTgt spid="9"/>
                                        </p:tgtEl>
                                        <p:attrNameLst>
                                          <p:attrName>r</p:attrName>
                                        </p:attrNameLst>
                                      </p:cBhvr>
                                    </p:animRot>
                                    <p:animRot by="120000">
                                      <p:cBhvr>
                                        <p:cTn id="42"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43" restart="whenNotActive" fill="hold" evtFilter="cancelBubble" nodeType="interactiveSeq">
                <p:stCondLst>
                  <p:cond evt="onClick" delay="0">
                    <p:tgtEl>
                      <p:spTgt spid="22"/>
                    </p:tgtEl>
                  </p:cond>
                </p:stCondLst>
                <p:endSync evt="end" delay="0">
                  <p:rtn val="all"/>
                </p:endSync>
                <p:childTnLst>
                  <p:par>
                    <p:cTn id="44" fill="hold">
                      <p:stCondLst>
                        <p:cond delay="0"/>
                      </p:stCondLst>
                      <p:childTnLst>
                        <p:par>
                          <p:cTn id="45" fill="hold">
                            <p:stCondLst>
                              <p:cond delay="0"/>
                            </p:stCondLst>
                            <p:childTnLst>
                              <p:par>
                                <p:cTn id="46" presetID="32" presetClass="emph" presetSubtype="0" fill="hold" grpId="0" nodeType="withEffect">
                                  <p:stCondLst>
                                    <p:cond delay="0"/>
                                  </p:stCondLst>
                                  <p:childTnLst>
                                    <p:animRot by="120000">
                                      <p:cBhvr>
                                        <p:cTn id="47" dur="100" fill="hold">
                                          <p:stCondLst>
                                            <p:cond delay="0"/>
                                          </p:stCondLst>
                                        </p:cTn>
                                        <p:tgtEl>
                                          <p:spTgt spid="22"/>
                                        </p:tgtEl>
                                        <p:attrNameLst>
                                          <p:attrName>r</p:attrName>
                                        </p:attrNameLst>
                                      </p:cBhvr>
                                    </p:animRot>
                                    <p:animRot by="-240000">
                                      <p:cBhvr>
                                        <p:cTn id="48" dur="200" fill="hold">
                                          <p:stCondLst>
                                            <p:cond delay="200"/>
                                          </p:stCondLst>
                                        </p:cTn>
                                        <p:tgtEl>
                                          <p:spTgt spid="22"/>
                                        </p:tgtEl>
                                        <p:attrNameLst>
                                          <p:attrName>r</p:attrName>
                                        </p:attrNameLst>
                                      </p:cBhvr>
                                    </p:animRot>
                                    <p:animRot by="240000">
                                      <p:cBhvr>
                                        <p:cTn id="49" dur="200" fill="hold">
                                          <p:stCondLst>
                                            <p:cond delay="400"/>
                                          </p:stCondLst>
                                        </p:cTn>
                                        <p:tgtEl>
                                          <p:spTgt spid="22"/>
                                        </p:tgtEl>
                                        <p:attrNameLst>
                                          <p:attrName>r</p:attrName>
                                        </p:attrNameLst>
                                      </p:cBhvr>
                                    </p:animRot>
                                    <p:animRot by="-240000">
                                      <p:cBhvr>
                                        <p:cTn id="50" dur="200" fill="hold">
                                          <p:stCondLst>
                                            <p:cond delay="600"/>
                                          </p:stCondLst>
                                        </p:cTn>
                                        <p:tgtEl>
                                          <p:spTgt spid="22"/>
                                        </p:tgtEl>
                                        <p:attrNameLst>
                                          <p:attrName>r</p:attrName>
                                        </p:attrNameLst>
                                      </p:cBhvr>
                                    </p:animRot>
                                    <p:animRot by="120000">
                                      <p:cBhvr>
                                        <p:cTn id="51" dur="200" fill="hold">
                                          <p:stCondLst>
                                            <p:cond delay="800"/>
                                          </p:stCondLst>
                                        </p:cTn>
                                        <p:tgtEl>
                                          <p:spTgt spid="22"/>
                                        </p:tgtEl>
                                        <p:attrNameLst>
                                          <p:attrName>r</p:attrName>
                                        </p:attrNameLst>
                                      </p:cBhvr>
                                    </p:animRot>
                                  </p:childTnLst>
                                </p:cTn>
                              </p:par>
                            </p:childTnLst>
                          </p:cTn>
                        </p:par>
                      </p:childTnLst>
                    </p:cTn>
                  </p:par>
                </p:childTnLst>
              </p:cTn>
              <p:nextCondLst>
                <p:cond evt="onClick" delay="0">
                  <p:tgtEl>
                    <p:spTgt spid="22"/>
                  </p:tgtEl>
                </p:cond>
              </p:nextCondLst>
            </p:seq>
            <p:seq concurrent="1" nextAc="seek">
              <p:cTn id="52" restart="whenNotActive" fill="hold" evtFilter="cancelBubble" nodeType="interactiveSeq">
                <p:stCondLst>
                  <p:cond evt="onClick" delay="0">
                    <p:tgtEl>
                      <p:spTgt spid="7"/>
                    </p:tgtEl>
                  </p:cond>
                </p:stCondLst>
                <p:endSync evt="end" delay="0">
                  <p:rtn val="all"/>
                </p:endSync>
                <p:childTnLst>
                  <p:par>
                    <p:cTn id="53" fill="hold">
                      <p:stCondLst>
                        <p:cond delay="0"/>
                      </p:stCondLst>
                      <p:childTnLst>
                        <p:par>
                          <p:cTn id="54" fill="hold">
                            <p:stCondLst>
                              <p:cond delay="0"/>
                            </p:stCondLst>
                            <p:childTnLst>
                              <p:par>
                                <p:cTn id="55" presetID="32" presetClass="emph" presetSubtype="0" fill="hold" grpId="0" nodeType="withEffect">
                                  <p:stCondLst>
                                    <p:cond delay="0"/>
                                  </p:stCondLst>
                                  <p:childTnLst>
                                    <p:animRot by="120000">
                                      <p:cBhvr>
                                        <p:cTn id="56" dur="100" fill="hold">
                                          <p:stCondLst>
                                            <p:cond delay="0"/>
                                          </p:stCondLst>
                                        </p:cTn>
                                        <p:tgtEl>
                                          <p:spTgt spid="7"/>
                                        </p:tgtEl>
                                        <p:attrNameLst>
                                          <p:attrName>r</p:attrName>
                                        </p:attrNameLst>
                                      </p:cBhvr>
                                    </p:animRot>
                                    <p:animRot by="-240000">
                                      <p:cBhvr>
                                        <p:cTn id="57" dur="200" fill="hold">
                                          <p:stCondLst>
                                            <p:cond delay="200"/>
                                          </p:stCondLst>
                                        </p:cTn>
                                        <p:tgtEl>
                                          <p:spTgt spid="7"/>
                                        </p:tgtEl>
                                        <p:attrNameLst>
                                          <p:attrName>r</p:attrName>
                                        </p:attrNameLst>
                                      </p:cBhvr>
                                    </p:animRot>
                                    <p:animRot by="240000">
                                      <p:cBhvr>
                                        <p:cTn id="58" dur="200" fill="hold">
                                          <p:stCondLst>
                                            <p:cond delay="400"/>
                                          </p:stCondLst>
                                        </p:cTn>
                                        <p:tgtEl>
                                          <p:spTgt spid="7"/>
                                        </p:tgtEl>
                                        <p:attrNameLst>
                                          <p:attrName>r</p:attrName>
                                        </p:attrNameLst>
                                      </p:cBhvr>
                                    </p:animRot>
                                    <p:animRot by="-240000">
                                      <p:cBhvr>
                                        <p:cTn id="59" dur="200" fill="hold">
                                          <p:stCondLst>
                                            <p:cond delay="600"/>
                                          </p:stCondLst>
                                        </p:cTn>
                                        <p:tgtEl>
                                          <p:spTgt spid="7"/>
                                        </p:tgtEl>
                                        <p:attrNameLst>
                                          <p:attrName>r</p:attrName>
                                        </p:attrNameLst>
                                      </p:cBhvr>
                                    </p:animRot>
                                    <p:animRot by="120000">
                                      <p:cBhvr>
                                        <p:cTn id="60" dur="200" fill="hold">
                                          <p:stCondLst>
                                            <p:cond delay="800"/>
                                          </p:stCondLst>
                                        </p:cTn>
                                        <p:tgtEl>
                                          <p:spTgt spid="7"/>
                                        </p:tgtEl>
                                        <p:attrNameLst>
                                          <p:attrName>r</p:attrName>
                                        </p:attrNameLst>
                                      </p:cBhvr>
                                    </p:animRot>
                                  </p:childTnLst>
                                </p:cTn>
                              </p:par>
                            </p:childTnLst>
                          </p:cTn>
                        </p:par>
                      </p:childTnLst>
                    </p:cTn>
                  </p:par>
                </p:childTnLst>
              </p:cTn>
              <p:nextCondLst>
                <p:cond evt="onClick" delay="0">
                  <p:tgtEl>
                    <p:spTgt spid="7"/>
                  </p:tgtEl>
                </p:cond>
              </p:nextCondLst>
            </p:seq>
            <p:seq concurrent="1" nextAc="seek">
              <p:cTn id="61" restart="whenNotActive" fill="hold" evtFilter="cancelBubble" nodeType="interactiveSeq">
                <p:stCondLst>
                  <p:cond evt="onClick" delay="0">
                    <p:tgtEl>
                      <p:spTgt spid="6"/>
                    </p:tgtEl>
                  </p:cond>
                </p:stCondLst>
                <p:endSync evt="end" delay="0">
                  <p:rtn val="all"/>
                </p:endSync>
                <p:childTnLst>
                  <p:par>
                    <p:cTn id="62" fill="hold">
                      <p:stCondLst>
                        <p:cond delay="0"/>
                      </p:stCondLst>
                      <p:childTnLst>
                        <p:par>
                          <p:cTn id="63" fill="hold">
                            <p:stCondLst>
                              <p:cond delay="0"/>
                            </p:stCondLst>
                            <p:childTnLst>
                              <p:par>
                                <p:cTn id="64" presetID="32" presetClass="emph" presetSubtype="0" fill="hold" grpId="0" nodeType="withEffect">
                                  <p:stCondLst>
                                    <p:cond delay="0"/>
                                  </p:stCondLst>
                                  <p:childTnLst>
                                    <p:animRot by="120000">
                                      <p:cBhvr>
                                        <p:cTn id="65" dur="100" fill="hold">
                                          <p:stCondLst>
                                            <p:cond delay="0"/>
                                          </p:stCondLst>
                                        </p:cTn>
                                        <p:tgtEl>
                                          <p:spTgt spid="6"/>
                                        </p:tgtEl>
                                        <p:attrNameLst>
                                          <p:attrName>r</p:attrName>
                                        </p:attrNameLst>
                                      </p:cBhvr>
                                    </p:animRot>
                                    <p:animRot by="-240000">
                                      <p:cBhvr>
                                        <p:cTn id="66" dur="200" fill="hold">
                                          <p:stCondLst>
                                            <p:cond delay="200"/>
                                          </p:stCondLst>
                                        </p:cTn>
                                        <p:tgtEl>
                                          <p:spTgt spid="6"/>
                                        </p:tgtEl>
                                        <p:attrNameLst>
                                          <p:attrName>r</p:attrName>
                                        </p:attrNameLst>
                                      </p:cBhvr>
                                    </p:animRot>
                                    <p:animRot by="240000">
                                      <p:cBhvr>
                                        <p:cTn id="67" dur="200" fill="hold">
                                          <p:stCondLst>
                                            <p:cond delay="400"/>
                                          </p:stCondLst>
                                        </p:cTn>
                                        <p:tgtEl>
                                          <p:spTgt spid="6"/>
                                        </p:tgtEl>
                                        <p:attrNameLst>
                                          <p:attrName>r</p:attrName>
                                        </p:attrNameLst>
                                      </p:cBhvr>
                                    </p:animRot>
                                    <p:animRot by="-240000">
                                      <p:cBhvr>
                                        <p:cTn id="68" dur="200" fill="hold">
                                          <p:stCondLst>
                                            <p:cond delay="600"/>
                                          </p:stCondLst>
                                        </p:cTn>
                                        <p:tgtEl>
                                          <p:spTgt spid="6"/>
                                        </p:tgtEl>
                                        <p:attrNameLst>
                                          <p:attrName>r</p:attrName>
                                        </p:attrNameLst>
                                      </p:cBhvr>
                                    </p:animRot>
                                    <p:animRot by="120000">
                                      <p:cBhvr>
                                        <p:cTn id="69"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70" restart="whenNotActive" fill="hold" evtFilter="cancelBubble" nodeType="interactiveSeq">
                <p:stCondLst>
                  <p:cond evt="onClick" delay="0">
                    <p:tgtEl>
                      <p:spTgt spid="5"/>
                    </p:tgtEl>
                  </p:cond>
                </p:stCondLst>
                <p:endSync evt="end" delay="0">
                  <p:rtn val="all"/>
                </p:endSync>
                <p:childTnLst>
                  <p:par>
                    <p:cTn id="71" fill="hold">
                      <p:stCondLst>
                        <p:cond delay="0"/>
                      </p:stCondLst>
                      <p:childTnLst>
                        <p:par>
                          <p:cTn id="72" fill="hold">
                            <p:stCondLst>
                              <p:cond delay="0"/>
                            </p:stCondLst>
                            <p:childTnLst>
                              <p:par>
                                <p:cTn id="73" presetID="32" presetClass="emph" presetSubtype="0" fill="hold" grpId="0" nodeType="withEffect">
                                  <p:stCondLst>
                                    <p:cond delay="0"/>
                                  </p:stCondLst>
                                  <p:childTnLst>
                                    <p:animRot by="120000">
                                      <p:cBhvr>
                                        <p:cTn id="74" dur="100" fill="hold">
                                          <p:stCondLst>
                                            <p:cond delay="0"/>
                                          </p:stCondLst>
                                        </p:cTn>
                                        <p:tgtEl>
                                          <p:spTgt spid="5"/>
                                        </p:tgtEl>
                                        <p:attrNameLst>
                                          <p:attrName>r</p:attrName>
                                        </p:attrNameLst>
                                      </p:cBhvr>
                                    </p:animRot>
                                    <p:animRot by="-240000">
                                      <p:cBhvr>
                                        <p:cTn id="75" dur="200" fill="hold">
                                          <p:stCondLst>
                                            <p:cond delay="200"/>
                                          </p:stCondLst>
                                        </p:cTn>
                                        <p:tgtEl>
                                          <p:spTgt spid="5"/>
                                        </p:tgtEl>
                                        <p:attrNameLst>
                                          <p:attrName>r</p:attrName>
                                        </p:attrNameLst>
                                      </p:cBhvr>
                                    </p:animRot>
                                    <p:animRot by="240000">
                                      <p:cBhvr>
                                        <p:cTn id="76" dur="200" fill="hold">
                                          <p:stCondLst>
                                            <p:cond delay="400"/>
                                          </p:stCondLst>
                                        </p:cTn>
                                        <p:tgtEl>
                                          <p:spTgt spid="5"/>
                                        </p:tgtEl>
                                        <p:attrNameLst>
                                          <p:attrName>r</p:attrName>
                                        </p:attrNameLst>
                                      </p:cBhvr>
                                    </p:animRot>
                                    <p:animRot by="-240000">
                                      <p:cBhvr>
                                        <p:cTn id="77" dur="200" fill="hold">
                                          <p:stCondLst>
                                            <p:cond delay="600"/>
                                          </p:stCondLst>
                                        </p:cTn>
                                        <p:tgtEl>
                                          <p:spTgt spid="5"/>
                                        </p:tgtEl>
                                        <p:attrNameLst>
                                          <p:attrName>r</p:attrName>
                                        </p:attrNameLst>
                                      </p:cBhvr>
                                    </p:animRot>
                                    <p:animRot by="120000">
                                      <p:cBhvr>
                                        <p:cTn id="78"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79" restart="whenNotActive" fill="hold" evtFilter="cancelBubble" nodeType="interactiveSeq">
                <p:stCondLst>
                  <p:cond evt="onClick" delay="0">
                    <p:tgtEl>
                      <p:spTgt spid="4"/>
                    </p:tgtEl>
                  </p:cond>
                </p:stCondLst>
                <p:endSync evt="end" delay="0">
                  <p:rtn val="all"/>
                </p:endSync>
                <p:childTnLst>
                  <p:par>
                    <p:cTn id="80" fill="hold">
                      <p:stCondLst>
                        <p:cond delay="0"/>
                      </p:stCondLst>
                      <p:childTnLst>
                        <p:par>
                          <p:cTn id="81" fill="hold">
                            <p:stCondLst>
                              <p:cond delay="0"/>
                            </p:stCondLst>
                            <p:childTnLst>
                              <p:par>
                                <p:cTn id="82" presetID="32" presetClass="emph" presetSubtype="0" fill="hold" grpId="0" nodeType="withEffect">
                                  <p:stCondLst>
                                    <p:cond delay="0"/>
                                  </p:stCondLst>
                                  <p:childTnLst>
                                    <p:animRot by="120000">
                                      <p:cBhvr>
                                        <p:cTn id="83" dur="100" fill="hold">
                                          <p:stCondLst>
                                            <p:cond delay="0"/>
                                          </p:stCondLst>
                                        </p:cTn>
                                        <p:tgtEl>
                                          <p:spTgt spid="4"/>
                                        </p:tgtEl>
                                        <p:attrNameLst>
                                          <p:attrName>r</p:attrName>
                                        </p:attrNameLst>
                                      </p:cBhvr>
                                    </p:animRot>
                                    <p:animRot by="-240000">
                                      <p:cBhvr>
                                        <p:cTn id="84" dur="200" fill="hold">
                                          <p:stCondLst>
                                            <p:cond delay="200"/>
                                          </p:stCondLst>
                                        </p:cTn>
                                        <p:tgtEl>
                                          <p:spTgt spid="4"/>
                                        </p:tgtEl>
                                        <p:attrNameLst>
                                          <p:attrName>r</p:attrName>
                                        </p:attrNameLst>
                                      </p:cBhvr>
                                    </p:animRot>
                                    <p:animRot by="240000">
                                      <p:cBhvr>
                                        <p:cTn id="85" dur="200" fill="hold">
                                          <p:stCondLst>
                                            <p:cond delay="400"/>
                                          </p:stCondLst>
                                        </p:cTn>
                                        <p:tgtEl>
                                          <p:spTgt spid="4"/>
                                        </p:tgtEl>
                                        <p:attrNameLst>
                                          <p:attrName>r</p:attrName>
                                        </p:attrNameLst>
                                      </p:cBhvr>
                                    </p:animRot>
                                    <p:animRot by="-240000">
                                      <p:cBhvr>
                                        <p:cTn id="86" dur="200" fill="hold">
                                          <p:stCondLst>
                                            <p:cond delay="600"/>
                                          </p:stCondLst>
                                        </p:cTn>
                                        <p:tgtEl>
                                          <p:spTgt spid="4"/>
                                        </p:tgtEl>
                                        <p:attrNameLst>
                                          <p:attrName>r</p:attrName>
                                        </p:attrNameLst>
                                      </p:cBhvr>
                                    </p:animRot>
                                    <p:animRot by="120000">
                                      <p:cBhvr>
                                        <p:cTn id="87" dur="200" fill="hold">
                                          <p:stCondLst>
                                            <p:cond delay="800"/>
                                          </p:stCondLst>
                                        </p:cTn>
                                        <p:tgtEl>
                                          <p:spTgt spid="4"/>
                                        </p:tgtEl>
                                        <p:attrNameLst>
                                          <p:attrName>r</p:attrName>
                                        </p:attrNameLst>
                                      </p:cBhvr>
                                    </p:animRot>
                                  </p:childTnLst>
                                </p:cTn>
                              </p:par>
                            </p:childTnLst>
                          </p:cTn>
                        </p:par>
                      </p:childTnLst>
                    </p:cTn>
                  </p:par>
                </p:childTnLst>
              </p:cTn>
              <p:nextCondLst>
                <p:cond evt="onClick" delay="0">
                  <p:tgtEl>
                    <p:spTgt spid="4"/>
                  </p:tgtEl>
                </p:cond>
              </p:nextCondLst>
            </p:seq>
            <p:seq concurrent="1" nextAc="seek">
              <p:cTn id="88" restart="whenNotActive" fill="hold" evtFilter="cancelBubble" nodeType="interactiveSeq">
                <p:stCondLst>
                  <p:cond evt="onClick" delay="0">
                    <p:tgtEl>
                      <p:spTgt spid="3"/>
                    </p:tgtEl>
                  </p:cond>
                </p:stCondLst>
                <p:endSync evt="end" delay="0">
                  <p:rtn val="all"/>
                </p:endSync>
                <p:childTnLst>
                  <p:par>
                    <p:cTn id="89" fill="hold">
                      <p:stCondLst>
                        <p:cond delay="0"/>
                      </p:stCondLst>
                      <p:childTnLst>
                        <p:par>
                          <p:cTn id="90" fill="hold">
                            <p:stCondLst>
                              <p:cond delay="0"/>
                            </p:stCondLst>
                            <p:childTnLst>
                              <p:par>
                                <p:cTn id="91" presetID="32" presetClass="emph" presetSubtype="0" fill="hold" grpId="0" nodeType="withEffect">
                                  <p:stCondLst>
                                    <p:cond delay="0"/>
                                  </p:stCondLst>
                                  <p:childTnLst>
                                    <p:animRot by="120000">
                                      <p:cBhvr>
                                        <p:cTn id="92" dur="100" fill="hold">
                                          <p:stCondLst>
                                            <p:cond delay="0"/>
                                          </p:stCondLst>
                                        </p:cTn>
                                        <p:tgtEl>
                                          <p:spTgt spid="3"/>
                                        </p:tgtEl>
                                        <p:attrNameLst>
                                          <p:attrName>r</p:attrName>
                                        </p:attrNameLst>
                                      </p:cBhvr>
                                    </p:animRot>
                                    <p:animRot by="-240000">
                                      <p:cBhvr>
                                        <p:cTn id="93" dur="200" fill="hold">
                                          <p:stCondLst>
                                            <p:cond delay="200"/>
                                          </p:stCondLst>
                                        </p:cTn>
                                        <p:tgtEl>
                                          <p:spTgt spid="3"/>
                                        </p:tgtEl>
                                        <p:attrNameLst>
                                          <p:attrName>r</p:attrName>
                                        </p:attrNameLst>
                                      </p:cBhvr>
                                    </p:animRot>
                                    <p:animRot by="240000">
                                      <p:cBhvr>
                                        <p:cTn id="94" dur="200" fill="hold">
                                          <p:stCondLst>
                                            <p:cond delay="400"/>
                                          </p:stCondLst>
                                        </p:cTn>
                                        <p:tgtEl>
                                          <p:spTgt spid="3"/>
                                        </p:tgtEl>
                                        <p:attrNameLst>
                                          <p:attrName>r</p:attrName>
                                        </p:attrNameLst>
                                      </p:cBhvr>
                                    </p:animRot>
                                    <p:animRot by="-240000">
                                      <p:cBhvr>
                                        <p:cTn id="95" dur="200" fill="hold">
                                          <p:stCondLst>
                                            <p:cond delay="600"/>
                                          </p:stCondLst>
                                        </p:cTn>
                                        <p:tgtEl>
                                          <p:spTgt spid="3"/>
                                        </p:tgtEl>
                                        <p:attrNameLst>
                                          <p:attrName>r</p:attrName>
                                        </p:attrNameLst>
                                      </p:cBhvr>
                                    </p:animRot>
                                    <p:animRot by="120000">
                                      <p:cBhvr>
                                        <p:cTn id="96"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seq concurrent="1" nextAc="seek">
              <p:cTn id="97" restart="whenNotActive" fill="hold" evtFilter="cancelBubble" nodeType="interactiveSeq">
                <p:stCondLst>
                  <p:cond evt="onClick" delay="0">
                    <p:tgtEl>
                      <p:spTgt spid="24"/>
                    </p:tgtEl>
                  </p:cond>
                </p:stCondLst>
                <p:endSync evt="end" delay="0">
                  <p:rtn val="all"/>
                </p:endSync>
                <p:childTnLst>
                  <p:par>
                    <p:cTn id="98" fill="hold">
                      <p:stCondLst>
                        <p:cond delay="0"/>
                      </p:stCondLst>
                      <p:childTnLst>
                        <p:par>
                          <p:cTn id="99" fill="hold">
                            <p:stCondLst>
                              <p:cond delay="0"/>
                            </p:stCondLst>
                            <p:childTnLst>
                              <p:par>
                                <p:cTn id="100" presetID="32" presetClass="emph" presetSubtype="0" fill="hold" grpId="0" nodeType="withEffect">
                                  <p:stCondLst>
                                    <p:cond delay="0"/>
                                  </p:stCondLst>
                                  <p:childTnLst>
                                    <p:animRot by="120000">
                                      <p:cBhvr>
                                        <p:cTn id="101" dur="100" fill="hold">
                                          <p:stCondLst>
                                            <p:cond delay="0"/>
                                          </p:stCondLst>
                                        </p:cTn>
                                        <p:tgtEl>
                                          <p:spTgt spid="24"/>
                                        </p:tgtEl>
                                        <p:attrNameLst>
                                          <p:attrName>r</p:attrName>
                                        </p:attrNameLst>
                                      </p:cBhvr>
                                    </p:animRot>
                                    <p:animRot by="-240000">
                                      <p:cBhvr>
                                        <p:cTn id="102" dur="200" fill="hold">
                                          <p:stCondLst>
                                            <p:cond delay="200"/>
                                          </p:stCondLst>
                                        </p:cTn>
                                        <p:tgtEl>
                                          <p:spTgt spid="24"/>
                                        </p:tgtEl>
                                        <p:attrNameLst>
                                          <p:attrName>r</p:attrName>
                                        </p:attrNameLst>
                                      </p:cBhvr>
                                    </p:animRot>
                                    <p:animRot by="240000">
                                      <p:cBhvr>
                                        <p:cTn id="103" dur="200" fill="hold">
                                          <p:stCondLst>
                                            <p:cond delay="400"/>
                                          </p:stCondLst>
                                        </p:cTn>
                                        <p:tgtEl>
                                          <p:spTgt spid="24"/>
                                        </p:tgtEl>
                                        <p:attrNameLst>
                                          <p:attrName>r</p:attrName>
                                        </p:attrNameLst>
                                      </p:cBhvr>
                                    </p:animRot>
                                    <p:animRot by="-240000">
                                      <p:cBhvr>
                                        <p:cTn id="104" dur="200" fill="hold">
                                          <p:stCondLst>
                                            <p:cond delay="600"/>
                                          </p:stCondLst>
                                        </p:cTn>
                                        <p:tgtEl>
                                          <p:spTgt spid="24"/>
                                        </p:tgtEl>
                                        <p:attrNameLst>
                                          <p:attrName>r</p:attrName>
                                        </p:attrNameLst>
                                      </p:cBhvr>
                                    </p:animRot>
                                    <p:animRot by="120000">
                                      <p:cBhvr>
                                        <p:cTn id="105" dur="200" fill="hold">
                                          <p:stCondLst>
                                            <p:cond delay="800"/>
                                          </p:stCondLst>
                                        </p:cTn>
                                        <p:tgtEl>
                                          <p:spTgt spid="24"/>
                                        </p:tgtEl>
                                        <p:attrNameLst>
                                          <p:attrName>r</p:attrName>
                                        </p:attrNameLst>
                                      </p:cBhvr>
                                    </p:animRot>
                                  </p:childTnLst>
                                </p:cTn>
                              </p:par>
                            </p:childTnLst>
                          </p:cTn>
                        </p:par>
                      </p:childTnLst>
                    </p:cTn>
                  </p:par>
                </p:childTnLst>
              </p:cTn>
              <p:nextCondLst>
                <p:cond evt="onClick" delay="0">
                  <p:tgtEl>
                    <p:spTgt spid="24"/>
                  </p:tgtEl>
                </p:cond>
              </p:nextCondLst>
            </p:seq>
            <p:seq concurrent="1" nextAc="seek">
              <p:cTn id="106" restart="whenNotActive" fill="hold" evtFilter="cancelBubble" nodeType="interactiveSeq">
                <p:stCondLst>
                  <p:cond evt="onClick" delay="0">
                    <p:tgtEl>
                      <p:spTgt spid="16"/>
                    </p:tgtEl>
                  </p:cond>
                </p:stCondLst>
                <p:endSync evt="end" delay="0">
                  <p:rtn val="all"/>
                </p:endSync>
                <p:childTnLst>
                  <p:par>
                    <p:cTn id="107" fill="hold">
                      <p:stCondLst>
                        <p:cond delay="0"/>
                      </p:stCondLst>
                      <p:childTnLst>
                        <p:par>
                          <p:cTn id="108" fill="hold">
                            <p:stCondLst>
                              <p:cond delay="0"/>
                            </p:stCondLst>
                            <p:childTnLst>
                              <p:par>
                                <p:cTn id="109" presetID="32" presetClass="emph" presetSubtype="0" fill="hold" grpId="0" nodeType="withEffect">
                                  <p:stCondLst>
                                    <p:cond delay="0"/>
                                  </p:stCondLst>
                                  <p:childTnLst>
                                    <p:animRot by="120000">
                                      <p:cBhvr>
                                        <p:cTn id="110" dur="100" fill="hold">
                                          <p:stCondLst>
                                            <p:cond delay="0"/>
                                          </p:stCondLst>
                                        </p:cTn>
                                        <p:tgtEl>
                                          <p:spTgt spid="16"/>
                                        </p:tgtEl>
                                        <p:attrNameLst>
                                          <p:attrName>r</p:attrName>
                                        </p:attrNameLst>
                                      </p:cBhvr>
                                    </p:animRot>
                                    <p:animRot by="-240000">
                                      <p:cBhvr>
                                        <p:cTn id="111" dur="200" fill="hold">
                                          <p:stCondLst>
                                            <p:cond delay="200"/>
                                          </p:stCondLst>
                                        </p:cTn>
                                        <p:tgtEl>
                                          <p:spTgt spid="16"/>
                                        </p:tgtEl>
                                        <p:attrNameLst>
                                          <p:attrName>r</p:attrName>
                                        </p:attrNameLst>
                                      </p:cBhvr>
                                    </p:animRot>
                                    <p:animRot by="240000">
                                      <p:cBhvr>
                                        <p:cTn id="112" dur="200" fill="hold">
                                          <p:stCondLst>
                                            <p:cond delay="400"/>
                                          </p:stCondLst>
                                        </p:cTn>
                                        <p:tgtEl>
                                          <p:spTgt spid="16"/>
                                        </p:tgtEl>
                                        <p:attrNameLst>
                                          <p:attrName>r</p:attrName>
                                        </p:attrNameLst>
                                      </p:cBhvr>
                                    </p:animRot>
                                    <p:animRot by="-240000">
                                      <p:cBhvr>
                                        <p:cTn id="113" dur="200" fill="hold">
                                          <p:stCondLst>
                                            <p:cond delay="600"/>
                                          </p:stCondLst>
                                        </p:cTn>
                                        <p:tgtEl>
                                          <p:spTgt spid="16"/>
                                        </p:tgtEl>
                                        <p:attrNameLst>
                                          <p:attrName>r</p:attrName>
                                        </p:attrNameLst>
                                      </p:cBhvr>
                                    </p:animRot>
                                    <p:animRot by="120000">
                                      <p:cBhvr>
                                        <p:cTn id="114" dur="200" fill="hold">
                                          <p:stCondLst>
                                            <p:cond delay="800"/>
                                          </p:stCondLst>
                                        </p:cTn>
                                        <p:tgtEl>
                                          <p:spTgt spid="16"/>
                                        </p:tgtEl>
                                        <p:attrNameLst>
                                          <p:attrName>r</p:attrName>
                                        </p:attrNameLst>
                                      </p:cBhvr>
                                    </p:animRot>
                                  </p:childTnLst>
                                </p:cTn>
                              </p:par>
                            </p:childTnLst>
                          </p:cTn>
                        </p:par>
                      </p:childTnLst>
                    </p:cTn>
                  </p:par>
                </p:childTnLst>
              </p:cTn>
              <p:nextCondLst>
                <p:cond evt="onClick" delay="0">
                  <p:tgtEl>
                    <p:spTgt spid="16"/>
                  </p:tgtEl>
                </p:cond>
              </p:nextCondLst>
            </p:seq>
            <p:seq concurrent="1" nextAc="seek">
              <p:cTn id="115" restart="whenNotActive" fill="hold" evtFilter="cancelBubble" nodeType="interactiveSeq">
                <p:stCondLst>
                  <p:cond evt="onClick" delay="0">
                    <p:tgtEl>
                      <p:spTgt spid="17"/>
                    </p:tgtEl>
                  </p:cond>
                </p:stCondLst>
                <p:endSync evt="end" delay="0">
                  <p:rtn val="all"/>
                </p:endSync>
                <p:childTnLst>
                  <p:par>
                    <p:cTn id="116" fill="hold">
                      <p:stCondLst>
                        <p:cond delay="0"/>
                      </p:stCondLst>
                      <p:childTnLst>
                        <p:par>
                          <p:cTn id="117" fill="hold">
                            <p:stCondLst>
                              <p:cond delay="0"/>
                            </p:stCondLst>
                            <p:childTnLst>
                              <p:par>
                                <p:cTn id="118" presetID="32" presetClass="emph" presetSubtype="0" fill="hold" grpId="0" nodeType="withEffect">
                                  <p:stCondLst>
                                    <p:cond delay="0"/>
                                  </p:stCondLst>
                                  <p:childTnLst>
                                    <p:animRot by="120000">
                                      <p:cBhvr>
                                        <p:cTn id="119" dur="100" fill="hold">
                                          <p:stCondLst>
                                            <p:cond delay="0"/>
                                          </p:stCondLst>
                                        </p:cTn>
                                        <p:tgtEl>
                                          <p:spTgt spid="17"/>
                                        </p:tgtEl>
                                        <p:attrNameLst>
                                          <p:attrName>r</p:attrName>
                                        </p:attrNameLst>
                                      </p:cBhvr>
                                    </p:animRot>
                                    <p:animRot by="-240000">
                                      <p:cBhvr>
                                        <p:cTn id="120" dur="200" fill="hold">
                                          <p:stCondLst>
                                            <p:cond delay="200"/>
                                          </p:stCondLst>
                                        </p:cTn>
                                        <p:tgtEl>
                                          <p:spTgt spid="17"/>
                                        </p:tgtEl>
                                        <p:attrNameLst>
                                          <p:attrName>r</p:attrName>
                                        </p:attrNameLst>
                                      </p:cBhvr>
                                    </p:animRot>
                                    <p:animRot by="240000">
                                      <p:cBhvr>
                                        <p:cTn id="121" dur="200" fill="hold">
                                          <p:stCondLst>
                                            <p:cond delay="400"/>
                                          </p:stCondLst>
                                        </p:cTn>
                                        <p:tgtEl>
                                          <p:spTgt spid="17"/>
                                        </p:tgtEl>
                                        <p:attrNameLst>
                                          <p:attrName>r</p:attrName>
                                        </p:attrNameLst>
                                      </p:cBhvr>
                                    </p:animRot>
                                    <p:animRot by="-240000">
                                      <p:cBhvr>
                                        <p:cTn id="122" dur="200" fill="hold">
                                          <p:stCondLst>
                                            <p:cond delay="600"/>
                                          </p:stCondLst>
                                        </p:cTn>
                                        <p:tgtEl>
                                          <p:spTgt spid="17"/>
                                        </p:tgtEl>
                                        <p:attrNameLst>
                                          <p:attrName>r</p:attrName>
                                        </p:attrNameLst>
                                      </p:cBhvr>
                                    </p:animRot>
                                    <p:animRot by="120000">
                                      <p:cBhvr>
                                        <p:cTn id="123" dur="200" fill="hold">
                                          <p:stCondLst>
                                            <p:cond delay="800"/>
                                          </p:stCondLst>
                                        </p:cTn>
                                        <p:tgtEl>
                                          <p:spTgt spid="17"/>
                                        </p:tgtEl>
                                        <p:attrNameLst>
                                          <p:attrName>r</p:attrName>
                                        </p:attrNameLst>
                                      </p:cBhvr>
                                    </p:animRot>
                                  </p:childTnLst>
                                </p:cTn>
                              </p:par>
                            </p:childTnLst>
                          </p:cTn>
                        </p:par>
                      </p:childTnLst>
                    </p:cTn>
                  </p:par>
                </p:childTnLst>
              </p:cTn>
              <p:nextCondLst>
                <p:cond evt="onClick" delay="0">
                  <p:tgtEl>
                    <p:spTgt spid="17"/>
                  </p:tgtEl>
                </p:cond>
              </p:nextCondLst>
            </p:seq>
            <p:seq concurrent="1" nextAc="seek">
              <p:cTn id="124" restart="whenNotActive" fill="hold" evtFilter="cancelBubble" nodeType="interactiveSeq">
                <p:stCondLst>
                  <p:cond evt="onClick" delay="0">
                    <p:tgtEl>
                      <p:spTgt spid="18"/>
                    </p:tgtEl>
                  </p:cond>
                </p:stCondLst>
                <p:endSync evt="end" delay="0">
                  <p:rtn val="all"/>
                </p:endSync>
                <p:childTnLst>
                  <p:par>
                    <p:cTn id="125" fill="hold">
                      <p:stCondLst>
                        <p:cond delay="0"/>
                      </p:stCondLst>
                      <p:childTnLst>
                        <p:par>
                          <p:cTn id="126" fill="hold">
                            <p:stCondLst>
                              <p:cond delay="0"/>
                            </p:stCondLst>
                            <p:childTnLst>
                              <p:par>
                                <p:cTn id="127" presetID="32" presetClass="emph" presetSubtype="0" fill="hold" grpId="0" nodeType="withEffect">
                                  <p:stCondLst>
                                    <p:cond delay="0"/>
                                  </p:stCondLst>
                                  <p:childTnLst>
                                    <p:animRot by="120000">
                                      <p:cBhvr>
                                        <p:cTn id="128" dur="100" fill="hold">
                                          <p:stCondLst>
                                            <p:cond delay="0"/>
                                          </p:stCondLst>
                                        </p:cTn>
                                        <p:tgtEl>
                                          <p:spTgt spid="18"/>
                                        </p:tgtEl>
                                        <p:attrNameLst>
                                          <p:attrName>r</p:attrName>
                                        </p:attrNameLst>
                                      </p:cBhvr>
                                    </p:animRot>
                                    <p:animRot by="-240000">
                                      <p:cBhvr>
                                        <p:cTn id="129" dur="200" fill="hold">
                                          <p:stCondLst>
                                            <p:cond delay="200"/>
                                          </p:stCondLst>
                                        </p:cTn>
                                        <p:tgtEl>
                                          <p:spTgt spid="18"/>
                                        </p:tgtEl>
                                        <p:attrNameLst>
                                          <p:attrName>r</p:attrName>
                                        </p:attrNameLst>
                                      </p:cBhvr>
                                    </p:animRot>
                                    <p:animRot by="240000">
                                      <p:cBhvr>
                                        <p:cTn id="130" dur="200" fill="hold">
                                          <p:stCondLst>
                                            <p:cond delay="400"/>
                                          </p:stCondLst>
                                        </p:cTn>
                                        <p:tgtEl>
                                          <p:spTgt spid="18"/>
                                        </p:tgtEl>
                                        <p:attrNameLst>
                                          <p:attrName>r</p:attrName>
                                        </p:attrNameLst>
                                      </p:cBhvr>
                                    </p:animRot>
                                    <p:animRot by="-240000">
                                      <p:cBhvr>
                                        <p:cTn id="131" dur="200" fill="hold">
                                          <p:stCondLst>
                                            <p:cond delay="600"/>
                                          </p:stCondLst>
                                        </p:cTn>
                                        <p:tgtEl>
                                          <p:spTgt spid="18"/>
                                        </p:tgtEl>
                                        <p:attrNameLst>
                                          <p:attrName>r</p:attrName>
                                        </p:attrNameLst>
                                      </p:cBhvr>
                                    </p:animRot>
                                    <p:animRot by="120000">
                                      <p:cBhvr>
                                        <p:cTn id="132" dur="200" fill="hold">
                                          <p:stCondLst>
                                            <p:cond delay="800"/>
                                          </p:stCondLst>
                                        </p:cTn>
                                        <p:tgtEl>
                                          <p:spTgt spid="18"/>
                                        </p:tgtEl>
                                        <p:attrNameLst>
                                          <p:attrName>r</p:attrName>
                                        </p:attrNameLst>
                                      </p:cBhvr>
                                    </p:animRot>
                                  </p:childTnLst>
                                </p:cTn>
                              </p:par>
                            </p:childTnLst>
                          </p:cTn>
                        </p:par>
                      </p:childTnLst>
                    </p:cTn>
                  </p:par>
                </p:childTnLst>
              </p:cTn>
              <p:nextCondLst>
                <p:cond evt="onClick" delay="0">
                  <p:tgtEl>
                    <p:spTgt spid="18"/>
                  </p:tgtEl>
                </p:cond>
              </p:nextCondLst>
            </p:seq>
            <p:seq concurrent="1" nextAc="seek">
              <p:cTn id="133" restart="whenNotActive" fill="hold" evtFilter="cancelBubble" nodeType="interactiveSeq">
                <p:stCondLst>
                  <p:cond evt="onClick" delay="0">
                    <p:tgtEl>
                      <p:spTgt spid="19"/>
                    </p:tgtEl>
                  </p:cond>
                </p:stCondLst>
                <p:endSync evt="end" delay="0">
                  <p:rtn val="all"/>
                </p:endSync>
                <p:childTnLst>
                  <p:par>
                    <p:cTn id="134" fill="hold">
                      <p:stCondLst>
                        <p:cond delay="0"/>
                      </p:stCondLst>
                      <p:childTnLst>
                        <p:par>
                          <p:cTn id="135" fill="hold">
                            <p:stCondLst>
                              <p:cond delay="0"/>
                            </p:stCondLst>
                            <p:childTnLst>
                              <p:par>
                                <p:cTn id="136" presetID="32" presetClass="emph" presetSubtype="0" fill="hold" grpId="0" nodeType="withEffect">
                                  <p:stCondLst>
                                    <p:cond delay="0"/>
                                  </p:stCondLst>
                                  <p:childTnLst>
                                    <p:animRot by="120000">
                                      <p:cBhvr>
                                        <p:cTn id="137" dur="100" fill="hold">
                                          <p:stCondLst>
                                            <p:cond delay="0"/>
                                          </p:stCondLst>
                                        </p:cTn>
                                        <p:tgtEl>
                                          <p:spTgt spid="19"/>
                                        </p:tgtEl>
                                        <p:attrNameLst>
                                          <p:attrName>r</p:attrName>
                                        </p:attrNameLst>
                                      </p:cBhvr>
                                    </p:animRot>
                                    <p:animRot by="-240000">
                                      <p:cBhvr>
                                        <p:cTn id="138" dur="200" fill="hold">
                                          <p:stCondLst>
                                            <p:cond delay="200"/>
                                          </p:stCondLst>
                                        </p:cTn>
                                        <p:tgtEl>
                                          <p:spTgt spid="19"/>
                                        </p:tgtEl>
                                        <p:attrNameLst>
                                          <p:attrName>r</p:attrName>
                                        </p:attrNameLst>
                                      </p:cBhvr>
                                    </p:animRot>
                                    <p:animRot by="240000">
                                      <p:cBhvr>
                                        <p:cTn id="139" dur="200" fill="hold">
                                          <p:stCondLst>
                                            <p:cond delay="400"/>
                                          </p:stCondLst>
                                        </p:cTn>
                                        <p:tgtEl>
                                          <p:spTgt spid="19"/>
                                        </p:tgtEl>
                                        <p:attrNameLst>
                                          <p:attrName>r</p:attrName>
                                        </p:attrNameLst>
                                      </p:cBhvr>
                                    </p:animRot>
                                    <p:animRot by="-240000">
                                      <p:cBhvr>
                                        <p:cTn id="140" dur="200" fill="hold">
                                          <p:stCondLst>
                                            <p:cond delay="600"/>
                                          </p:stCondLst>
                                        </p:cTn>
                                        <p:tgtEl>
                                          <p:spTgt spid="19"/>
                                        </p:tgtEl>
                                        <p:attrNameLst>
                                          <p:attrName>r</p:attrName>
                                        </p:attrNameLst>
                                      </p:cBhvr>
                                    </p:animRot>
                                    <p:animRot by="120000">
                                      <p:cBhvr>
                                        <p:cTn id="141" dur="200" fill="hold">
                                          <p:stCondLst>
                                            <p:cond delay="800"/>
                                          </p:stCondLst>
                                        </p:cTn>
                                        <p:tgtEl>
                                          <p:spTgt spid="19"/>
                                        </p:tgtEl>
                                        <p:attrNameLst>
                                          <p:attrName>r</p:attrName>
                                        </p:attrNameLst>
                                      </p:cBhvr>
                                    </p:animRot>
                                  </p:childTnLst>
                                </p:cTn>
                              </p:par>
                            </p:childTnLst>
                          </p:cTn>
                        </p:par>
                      </p:childTnLst>
                    </p:cTn>
                  </p:par>
                </p:childTnLst>
              </p:cTn>
              <p:nextCondLst>
                <p:cond evt="onClick" delay="0">
                  <p:tgtEl>
                    <p:spTgt spid="19"/>
                  </p:tgtEl>
                </p:cond>
              </p:nextCondLst>
            </p:seq>
            <p:seq concurrent="1" nextAc="seek">
              <p:cTn id="142" restart="whenNotActive" fill="hold" evtFilter="cancelBubble" nodeType="interactiveSeq">
                <p:stCondLst>
                  <p:cond evt="onClick" delay="0">
                    <p:tgtEl>
                      <p:spTgt spid="20"/>
                    </p:tgtEl>
                  </p:cond>
                </p:stCondLst>
                <p:endSync evt="end" delay="0">
                  <p:rtn val="all"/>
                </p:endSync>
                <p:childTnLst>
                  <p:par>
                    <p:cTn id="143" fill="hold">
                      <p:stCondLst>
                        <p:cond delay="0"/>
                      </p:stCondLst>
                      <p:childTnLst>
                        <p:par>
                          <p:cTn id="144" fill="hold">
                            <p:stCondLst>
                              <p:cond delay="0"/>
                            </p:stCondLst>
                            <p:childTnLst>
                              <p:par>
                                <p:cTn id="145" presetID="32" presetClass="emph" presetSubtype="0" fill="hold" grpId="0" nodeType="withEffect">
                                  <p:stCondLst>
                                    <p:cond delay="0"/>
                                  </p:stCondLst>
                                  <p:childTnLst>
                                    <p:animRot by="120000">
                                      <p:cBhvr>
                                        <p:cTn id="146" dur="100" fill="hold">
                                          <p:stCondLst>
                                            <p:cond delay="0"/>
                                          </p:stCondLst>
                                        </p:cTn>
                                        <p:tgtEl>
                                          <p:spTgt spid="20"/>
                                        </p:tgtEl>
                                        <p:attrNameLst>
                                          <p:attrName>r</p:attrName>
                                        </p:attrNameLst>
                                      </p:cBhvr>
                                    </p:animRot>
                                    <p:animRot by="-240000">
                                      <p:cBhvr>
                                        <p:cTn id="147" dur="200" fill="hold">
                                          <p:stCondLst>
                                            <p:cond delay="200"/>
                                          </p:stCondLst>
                                        </p:cTn>
                                        <p:tgtEl>
                                          <p:spTgt spid="20"/>
                                        </p:tgtEl>
                                        <p:attrNameLst>
                                          <p:attrName>r</p:attrName>
                                        </p:attrNameLst>
                                      </p:cBhvr>
                                    </p:animRot>
                                    <p:animRot by="240000">
                                      <p:cBhvr>
                                        <p:cTn id="148" dur="200" fill="hold">
                                          <p:stCondLst>
                                            <p:cond delay="400"/>
                                          </p:stCondLst>
                                        </p:cTn>
                                        <p:tgtEl>
                                          <p:spTgt spid="20"/>
                                        </p:tgtEl>
                                        <p:attrNameLst>
                                          <p:attrName>r</p:attrName>
                                        </p:attrNameLst>
                                      </p:cBhvr>
                                    </p:animRot>
                                    <p:animRot by="-240000">
                                      <p:cBhvr>
                                        <p:cTn id="149" dur="200" fill="hold">
                                          <p:stCondLst>
                                            <p:cond delay="600"/>
                                          </p:stCondLst>
                                        </p:cTn>
                                        <p:tgtEl>
                                          <p:spTgt spid="20"/>
                                        </p:tgtEl>
                                        <p:attrNameLst>
                                          <p:attrName>r</p:attrName>
                                        </p:attrNameLst>
                                      </p:cBhvr>
                                    </p:animRot>
                                    <p:animRot by="120000">
                                      <p:cBhvr>
                                        <p:cTn id="150" dur="200" fill="hold">
                                          <p:stCondLst>
                                            <p:cond delay="800"/>
                                          </p:stCondLst>
                                        </p:cTn>
                                        <p:tgtEl>
                                          <p:spTgt spid="20"/>
                                        </p:tgtEl>
                                        <p:attrNameLst>
                                          <p:attrName>r</p:attrName>
                                        </p:attrNameLst>
                                      </p:cBhvr>
                                    </p:animRot>
                                  </p:childTnLst>
                                </p:cTn>
                              </p:par>
                            </p:childTnLst>
                          </p:cTn>
                        </p:par>
                      </p:childTnLst>
                    </p:cTn>
                  </p:par>
                </p:childTnLst>
              </p:cTn>
              <p:nextCondLst>
                <p:cond evt="onClick" delay="0">
                  <p:tgtEl>
                    <p:spTgt spid="20"/>
                  </p:tgtEl>
                </p:cond>
              </p:nextCondLst>
            </p:seq>
            <p:seq concurrent="1" nextAc="seek">
              <p:cTn id="151" restart="whenNotActive" fill="hold" evtFilter="cancelBubble" nodeType="interactiveSeq">
                <p:stCondLst>
                  <p:cond evt="onClick" delay="0">
                    <p:tgtEl>
                      <p:spTgt spid="23"/>
                    </p:tgtEl>
                  </p:cond>
                </p:stCondLst>
                <p:endSync evt="end" delay="0">
                  <p:rtn val="all"/>
                </p:endSync>
                <p:childTnLst>
                  <p:par>
                    <p:cTn id="152" fill="hold">
                      <p:stCondLst>
                        <p:cond delay="0"/>
                      </p:stCondLst>
                      <p:childTnLst>
                        <p:par>
                          <p:cTn id="153" fill="hold">
                            <p:stCondLst>
                              <p:cond delay="0"/>
                            </p:stCondLst>
                            <p:childTnLst>
                              <p:par>
                                <p:cTn id="154" presetID="32" presetClass="emph" presetSubtype="0" fill="hold" grpId="0" nodeType="withEffect">
                                  <p:stCondLst>
                                    <p:cond delay="0"/>
                                  </p:stCondLst>
                                  <p:childTnLst>
                                    <p:animRot by="120000">
                                      <p:cBhvr>
                                        <p:cTn id="155" dur="100" fill="hold">
                                          <p:stCondLst>
                                            <p:cond delay="0"/>
                                          </p:stCondLst>
                                        </p:cTn>
                                        <p:tgtEl>
                                          <p:spTgt spid="23"/>
                                        </p:tgtEl>
                                        <p:attrNameLst>
                                          <p:attrName>r</p:attrName>
                                        </p:attrNameLst>
                                      </p:cBhvr>
                                    </p:animRot>
                                    <p:animRot by="-240000">
                                      <p:cBhvr>
                                        <p:cTn id="156" dur="200" fill="hold">
                                          <p:stCondLst>
                                            <p:cond delay="200"/>
                                          </p:stCondLst>
                                        </p:cTn>
                                        <p:tgtEl>
                                          <p:spTgt spid="23"/>
                                        </p:tgtEl>
                                        <p:attrNameLst>
                                          <p:attrName>r</p:attrName>
                                        </p:attrNameLst>
                                      </p:cBhvr>
                                    </p:animRot>
                                    <p:animRot by="240000">
                                      <p:cBhvr>
                                        <p:cTn id="157" dur="200" fill="hold">
                                          <p:stCondLst>
                                            <p:cond delay="400"/>
                                          </p:stCondLst>
                                        </p:cTn>
                                        <p:tgtEl>
                                          <p:spTgt spid="23"/>
                                        </p:tgtEl>
                                        <p:attrNameLst>
                                          <p:attrName>r</p:attrName>
                                        </p:attrNameLst>
                                      </p:cBhvr>
                                    </p:animRot>
                                    <p:animRot by="-240000">
                                      <p:cBhvr>
                                        <p:cTn id="158" dur="200" fill="hold">
                                          <p:stCondLst>
                                            <p:cond delay="600"/>
                                          </p:stCondLst>
                                        </p:cTn>
                                        <p:tgtEl>
                                          <p:spTgt spid="23"/>
                                        </p:tgtEl>
                                        <p:attrNameLst>
                                          <p:attrName>r</p:attrName>
                                        </p:attrNameLst>
                                      </p:cBhvr>
                                    </p:animRot>
                                    <p:animRot by="120000">
                                      <p:cBhvr>
                                        <p:cTn id="159" dur="200" fill="hold">
                                          <p:stCondLst>
                                            <p:cond delay="800"/>
                                          </p:stCondLst>
                                        </p:cTn>
                                        <p:tgtEl>
                                          <p:spTgt spid="23"/>
                                        </p:tgtEl>
                                        <p:attrNameLst>
                                          <p:attrName>r</p:attrName>
                                        </p:attrNameLst>
                                      </p:cBhvr>
                                    </p:animRot>
                                  </p:childTnLst>
                                </p:cTn>
                              </p:par>
                            </p:childTnLst>
                          </p:cTn>
                        </p:par>
                      </p:childTnLst>
                    </p:cTn>
                  </p:par>
                </p:childTnLst>
              </p:cTn>
              <p:nextCondLst>
                <p:cond evt="onClick" delay="0">
                  <p:tgtEl>
                    <p:spTgt spid="23"/>
                  </p:tgtEl>
                </p:cond>
              </p:nextCondLst>
            </p:seq>
            <p:seq concurrent="1" nextAc="seek">
              <p:cTn id="160" restart="whenNotActive" fill="hold" evtFilter="cancelBubble" nodeType="interactiveSeq">
                <p:stCondLst>
                  <p:cond evt="onClick" delay="0">
                    <p:tgtEl>
                      <p:spTgt spid="21"/>
                    </p:tgtEl>
                  </p:cond>
                </p:stCondLst>
                <p:endSync evt="end" delay="0">
                  <p:rtn val="all"/>
                </p:endSync>
                <p:childTnLst>
                  <p:par>
                    <p:cTn id="161" fill="hold">
                      <p:stCondLst>
                        <p:cond delay="0"/>
                      </p:stCondLst>
                      <p:childTnLst>
                        <p:par>
                          <p:cTn id="162" fill="hold">
                            <p:stCondLst>
                              <p:cond delay="0"/>
                            </p:stCondLst>
                            <p:childTnLst>
                              <p:par>
                                <p:cTn id="163" presetID="32" presetClass="emph" presetSubtype="0" fill="hold" grpId="0" nodeType="withEffect">
                                  <p:stCondLst>
                                    <p:cond delay="0"/>
                                  </p:stCondLst>
                                  <p:childTnLst>
                                    <p:animRot by="120000">
                                      <p:cBhvr>
                                        <p:cTn id="164" dur="100" fill="hold">
                                          <p:stCondLst>
                                            <p:cond delay="0"/>
                                          </p:stCondLst>
                                        </p:cTn>
                                        <p:tgtEl>
                                          <p:spTgt spid="21"/>
                                        </p:tgtEl>
                                        <p:attrNameLst>
                                          <p:attrName>r</p:attrName>
                                        </p:attrNameLst>
                                      </p:cBhvr>
                                    </p:animRot>
                                    <p:animRot by="-240000">
                                      <p:cBhvr>
                                        <p:cTn id="165" dur="200" fill="hold">
                                          <p:stCondLst>
                                            <p:cond delay="200"/>
                                          </p:stCondLst>
                                        </p:cTn>
                                        <p:tgtEl>
                                          <p:spTgt spid="21"/>
                                        </p:tgtEl>
                                        <p:attrNameLst>
                                          <p:attrName>r</p:attrName>
                                        </p:attrNameLst>
                                      </p:cBhvr>
                                    </p:animRot>
                                    <p:animRot by="240000">
                                      <p:cBhvr>
                                        <p:cTn id="166" dur="200" fill="hold">
                                          <p:stCondLst>
                                            <p:cond delay="400"/>
                                          </p:stCondLst>
                                        </p:cTn>
                                        <p:tgtEl>
                                          <p:spTgt spid="21"/>
                                        </p:tgtEl>
                                        <p:attrNameLst>
                                          <p:attrName>r</p:attrName>
                                        </p:attrNameLst>
                                      </p:cBhvr>
                                    </p:animRot>
                                    <p:animRot by="-240000">
                                      <p:cBhvr>
                                        <p:cTn id="167" dur="200" fill="hold">
                                          <p:stCondLst>
                                            <p:cond delay="600"/>
                                          </p:stCondLst>
                                        </p:cTn>
                                        <p:tgtEl>
                                          <p:spTgt spid="21"/>
                                        </p:tgtEl>
                                        <p:attrNameLst>
                                          <p:attrName>r</p:attrName>
                                        </p:attrNameLst>
                                      </p:cBhvr>
                                    </p:animRot>
                                    <p:animRot by="120000">
                                      <p:cBhvr>
                                        <p:cTn id="168" dur="200" fill="hold">
                                          <p:stCondLst>
                                            <p:cond delay="800"/>
                                          </p:stCondLst>
                                        </p:cTn>
                                        <p:tgtEl>
                                          <p:spTgt spid="21"/>
                                        </p:tgtEl>
                                        <p:attrNameLst>
                                          <p:attrName>r</p:attrName>
                                        </p:attrNameLst>
                                      </p:cBhvr>
                                    </p:animRot>
                                  </p:childTnLst>
                                </p:cTn>
                              </p:par>
                            </p:childTnLst>
                          </p:cTn>
                        </p:par>
                      </p:childTnLst>
                    </p:cTn>
                  </p:par>
                </p:childTnLst>
              </p:cTn>
              <p:nextCondLst>
                <p:cond evt="onClick" delay="0">
                  <p:tgtEl>
                    <p:spTgt spid="21"/>
                  </p:tgtEl>
                </p:cond>
              </p:nextCondLst>
            </p:seq>
            <p:seq concurrent="1" nextAc="seek">
              <p:cTn id="169" restart="whenNotActive" fill="hold" evtFilter="cancelBubble" nodeType="interactiveSeq">
                <p:stCondLst>
                  <p:cond evt="onClick" delay="0">
                    <p:tgtEl>
                      <p:spTgt spid="8"/>
                    </p:tgtEl>
                  </p:cond>
                </p:stCondLst>
                <p:endSync evt="end" delay="0">
                  <p:rtn val="all"/>
                </p:endSync>
                <p:childTnLst>
                  <p:par>
                    <p:cTn id="170" fill="hold">
                      <p:stCondLst>
                        <p:cond delay="0"/>
                      </p:stCondLst>
                      <p:childTnLst>
                        <p:par>
                          <p:cTn id="171" fill="hold">
                            <p:stCondLst>
                              <p:cond delay="0"/>
                            </p:stCondLst>
                            <p:childTnLst>
                              <p:par>
                                <p:cTn id="172" presetID="1" presetClass="exit" presetSubtype="0" fill="hold" grpId="1" nodeType="withEffect">
                                  <p:stCondLst>
                                    <p:cond delay="0"/>
                                  </p:stCondLst>
                                  <p:childTnLst>
                                    <p:set>
                                      <p:cBhvr>
                                        <p:cTn id="173" dur="1" fill="hold">
                                          <p:stCondLst>
                                            <p:cond delay="0"/>
                                          </p:stCondLst>
                                        </p:cTn>
                                        <p:tgtEl>
                                          <p:spTgt spid="27"/>
                                        </p:tgtEl>
                                        <p:attrNameLst>
                                          <p:attrName>style.visibility</p:attrName>
                                        </p:attrNameLst>
                                      </p:cBhvr>
                                      <p:to>
                                        <p:strVal val="hidden"/>
                                      </p:to>
                                    </p:set>
                                  </p:childTnLst>
                                </p:cTn>
                              </p:par>
                              <p:par>
                                <p:cTn id="174" presetID="1" presetClass="entr" presetSubtype="0" fill="hold" nodeType="withEffect">
                                  <p:stCondLst>
                                    <p:cond delay="0"/>
                                  </p:stCondLst>
                                  <p:childTnLst>
                                    <p:set>
                                      <p:cBhvr>
                                        <p:cTn id="175"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76" restart="whenNotActive" fill="hold" evtFilter="cancelBubble" nodeType="interactiveSeq">
                <p:stCondLst>
                  <p:cond evt="onClick" delay="0">
                    <p:tgtEl>
                      <p:spTgt spid="50"/>
                    </p:tgtEl>
                  </p:cond>
                </p:stCondLst>
                <p:endSync evt="end" delay="0">
                  <p:rtn val="all"/>
                </p:endSync>
                <p:childTnLst>
                  <p:par>
                    <p:cTn id="177" fill="hold">
                      <p:stCondLst>
                        <p:cond delay="0"/>
                      </p:stCondLst>
                      <p:childTnLst>
                        <p:par>
                          <p:cTn id="178" fill="hold">
                            <p:stCondLst>
                              <p:cond delay="0"/>
                            </p:stCondLst>
                            <p:childTnLst>
                              <p:par>
                                <p:cTn id="179" presetID="32" presetClass="emph" presetSubtype="0" fill="hold" grpId="0" nodeType="withEffect">
                                  <p:stCondLst>
                                    <p:cond delay="0"/>
                                  </p:stCondLst>
                                  <p:childTnLst>
                                    <p:animRot by="120000">
                                      <p:cBhvr>
                                        <p:cTn id="180" dur="100" fill="hold">
                                          <p:stCondLst>
                                            <p:cond delay="0"/>
                                          </p:stCondLst>
                                        </p:cTn>
                                        <p:tgtEl>
                                          <p:spTgt spid="50"/>
                                        </p:tgtEl>
                                        <p:attrNameLst>
                                          <p:attrName>r</p:attrName>
                                        </p:attrNameLst>
                                      </p:cBhvr>
                                    </p:animRot>
                                    <p:animRot by="-240000">
                                      <p:cBhvr>
                                        <p:cTn id="181" dur="200" fill="hold">
                                          <p:stCondLst>
                                            <p:cond delay="200"/>
                                          </p:stCondLst>
                                        </p:cTn>
                                        <p:tgtEl>
                                          <p:spTgt spid="50"/>
                                        </p:tgtEl>
                                        <p:attrNameLst>
                                          <p:attrName>r</p:attrName>
                                        </p:attrNameLst>
                                      </p:cBhvr>
                                    </p:animRot>
                                    <p:animRot by="240000">
                                      <p:cBhvr>
                                        <p:cTn id="182" dur="200" fill="hold">
                                          <p:stCondLst>
                                            <p:cond delay="400"/>
                                          </p:stCondLst>
                                        </p:cTn>
                                        <p:tgtEl>
                                          <p:spTgt spid="50"/>
                                        </p:tgtEl>
                                        <p:attrNameLst>
                                          <p:attrName>r</p:attrName>
                                        </p:attrNameLst>
                                      </p:cBhvr>
                                    </p:animRot>
                                    <p:animRot by="-240000">
                                      <p:cBhvr>
                                        <p:cTn id="183" dur="200" fill="hold">
                                          <p:stCondLst>
                                            <p:cond delay="600"/>
                                          </p:stCondLst>
                                        </p:cTn>
                                        <p:tgtEl>
                                          <p:spTgt spid="50"/>
                                        </p:tgtEl>
                                        <p:attrNameLst>
                                          <p:attrName>r</p:attrName>
                                        </p:attrNameLst>
                                      </p:cBhvr>
                                    </p:animRot>
                                    <p:animRot by="120000">
                                      <p:cBhvr>
                                        <p:cTn id="184" dur="200" fill="hold">
                                          <p:stCondLst>
                                            <p:cond delay="800"/>
                                          </p:stCondLst>
                                        </p:cTn>
                                        <p:tgtEl>
                                          <p:spTgt spid="50"/>
                                        </p:tgtEl>
                                        <p:attrNameLst>
                                          <p:attrName>r</p:attrName>
                                        </p:attrNameLst>
                                      </p:cBhvr>
                                    </p:animRot>
                                  </p:childTnLst>
                                </p:cTn>
                              </p:par>
                            </p:childTnLst>
                          </p:cTn>
                        </p:par>
                      </p:childTnLst>
                    </p:cTn>
                  </p:par>
                </p:childTnLst>
              </p:cTn>
              <p:nextCondLst>
                <p:cond evt="onClick" delay="0">
                  <p:tgtEl>
                    <p:spTgt spid="50"/>
                  </p:tgtEl>
                </p:cond>
              </p:nextCondLst>
            </p:seq>
            <p:seq concurrent="1" nextAc="seek">
              <p:cTn id="185" restart="whenNotActive" fill="hold" evtFilter="cancelBubble" nodeType="interactiveSeq">
                <p:stCondLst>
                  <p:cond evt="onClick" delay="0">
                    <p:tgtEl>
                      <p:spTgt spid="37"/>
                    </p:tgtEl>
                  </p:cond>
                </p:stCondLst>
                <p:endSync evt="end" delay="0">
                  <p:rtn val="all"/>
                </p:endSync>
                <p:childTnLst>
                  <p:par>
                    <p:cTn id="186" fill="hold">
                      <p:stCondLst>
                        <p:cond delay="0"/>
                      </p:stCondLst>
                      <p:childTnLst>
                        <p:par>
                          <p:cTn id="187" fill="hold">
                            <p:stCondLst>
                              <p:cond delay="0"/>
                            </p:stCondLst>
                            <p:childTnLst>
                              <p:par>
                                <p:cTn id="188" presetID="32" presetClass="emph" presetSubtype="0" fill="hold" grpId="0" nodeType="withEffect">
                                  <p:stCondLst>
                                    <p:cond delay="0"/>
                                  </p:stCondLst>
                                  <p:childTnLst>
                                    <p:animRot by="120000">
                                      <p:cBhvr>
                                        <p:cTn id="189" dur="100" fill="hold">
                                          <p:stCondLst>
                                            <p:cond delay="0"/>
                                          </p:stCondLst>
                                        </p:cTn>
                                        <p:tgtEl>
                                          <p:spTgt spid="37"/>
                                        </p:tgtEl>
                                        <p:attrNameLst>
                                          <p:attrName>r</p:attrName>
                                        </p:attrNameLst>
                                      </p:cBhvr>
                                    </p:animRot>
                                    <p:animRot by="-240000">
                                      <p:cBhvr>
                                        <p:cTn id="190" dur="200" fill="hold">
                                          <p:stCondLst>
                                            <p:cond delay="200"/>
                                          </p:stCondLst>
                                        </p:cTn>
                                        <p:tgtEl>
                                          <p:spTgt spid="37"/>
                                        </p:tgtEl>
                                        <p:attrNameLst>
                                          <p:attrName>r</p:attrName>
                                        </p:attrNameLst>
                                      </p:cBhvr>
                                    </p:animRot>
                                    <p:animRot by="240000">
                                      <p:cBhvr>
                                        <p:cTn id="191" dur="200" fill="hold">
                                          <p:stCondLst>
                                            <p:cond delay="400"/>
                                          </p:stCondLst>
                                        </p:cTn>
                                        <p:tgtEl>
                                          <p:spTgt spid="37"/>
                                        </p:tgtEl>
                                        <p:attrNameLst>
                                          <p:attrName>r</p:attrName>
                                        </p:attrNameLst>
                                      </p:cBhvr>
                                    </p:animRot>
                                    <p:animRot by="-240000">
                                      <p:cBhvr>
                                        <p:cTn id="192" dur="200" fill="hold">
                                          <p:stCondLst>
                                            <p:cond delay="600"/>
                                          </p:stCondLst>
                                        </p:cTn>
                                        <p:tgtEl>
                                          <p:spTgt spid="37"/>
                                        </p:tgtEl>
                                        <p:attrNameLst>
                                          <p:attrName>r</p:attrName>
                                        </p:attrNameLst>
                                      </p:cBhvr>
                                    </p:animRot>
                                    <p:animRot by="120000">
                                      <p:cBhvr>
                                        <p:cTn id="193" dur="200" fill="hold">
                                          <p:stCondLst>
                                            <p:cond delay="800"/>
                                          </p:stCondLst>
                                        </p:cTn>
                                        <p:tgtEl>
                                          <p:spTgt spid="37"/>
                                        </p:tgtEl>
                                        <p:attrNameLst>
                                          <p:attrName>r</p:attrName>
                                        </p:attrNameLst>
                                      </p:cBhvr>
                                    </p:animRot>
                                  </p:childTnLst>
                                </p:cTn>
                              </p:par>
                            </p:childTnLst>
                          </p:cTn>
                        </p:par>
                      </p:childTnLst>
                    </p:cTn>
                  </p:par>
                </p:childTnLst>
              </p:cTn>
              <p:nextCondLst>
                <p:cond evt="onClick" delay="0">
                  <p:tgtEl>
                    <p:spTgt spid="37"/>
                  </p:tgtEl>
                </p:cond>
              </p:nextCondLst>
            </p:seq>
          </p:childTnLst>
        </p:cTn>
      </p:par>
    </p:tnLst>
    <p:bldLst>
      <p:bldP spid="3" grpId="0" animBg="1"/>
      <p:bldP spid="4" grpId="0" animBg="1"/>
      <p:bldP spid="5" grpId="0" animBg="1"/>
      <p:bldP spid="6" grpId="0" animBg="1"/>
      <p:bldP spid="7" grpId="0" animBg="1"/>
      <p:bldP spid="9" grpId="0" animBg="1"/>
      <p:bldP spid="10" grpId="0" animBg="1"/>
      <p:bldP spid="12" grpId="0" animBg="1"/>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P spid="27" grpId="0" animBg="1"/>
      <p:bldP spid="27" grpId="1" animBg="1"/>
      <p:bldP spid="37" grpId="0" animBg="1"/>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1</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5" name="מציין מיקום תוכן 3">
            <a:extLst>
              <a:ext uri="{FF2B5EF4-FFF2-40B4-BE49-F238E27FC236}">
                <a16:creationId xmlns:a16="http://schemas.microsoft.com/office/drawing/2014/main" id="{886A62C0-015B-422B-A578-AFDD584527D4}"/>
              </a:ext>
            </a:extLst>
          </p:cNvPr>
          <p:cNvSpPr>
            <a:spLocks noGrp="1"/>
          </p:cNvSpPr>
          <p:nvPr>
            <p:ph sz="quarter" idx="13"/>
          </p:nvPr>
        </p:nvSpPr>
        <p:spPr>
          <a:xfrm>
            <a:off x="1919537" y="2276872"/>
            <a:ext cx="8816081" cy="4104456"/>
          </a:xfrm>
        </p:spPr>
        <p:txBody>
          <a:bodyPr>
            <a:normAutofit/>
          </a:bodyPr>
          <a:lstStyle/>
          <a:p>
            <a:pPr>
              <a:lnSpc>
                <a:spcPct val="150000"/>
              </a:lnSpc>
            </a:pPr>
            <a:r>
              <a:rPr lang="he-IL" sz="2400" dirty="0"/>
              <a:t>המשחק מסכם באופן חווייתי את המושגים שנלמדו בשיעור.</a:t>
            </a:r>
          </a:p>
          <a:p>
            <a:pPr>
              <a:lnSpc>
                <a:spcPct val="150000"/>
              </a:lnSpc>
            </a:pPr>
            <a:r>
              <a:rPr lang="he-IL" sz="2400" dirty="0"/>
              <a:t>ניתן לחלק את הכיתה לשתי קבוצות שיתחרו ביניהן מי תגיע ראשונה למספר 20. בכל תור נפתח קלף חדש עם הוראה, ועל הקבוצה להגיד לאיזה מספר החייל שלה אמור לעבור. לחצן הבדיקה יקבע אם הקבוצה צדקה. אפשר לתת נקודה על כל תשובה נכונה, ולאו דווקא למי שמגיעה ראשונה. כפעילות המשך אפשר לתת לתלמידים להכין בעצמם משחקי מסלול ולחבר חידות.</a:t>
            </a:r>
          </a:p>
        </p:txBody>
      </p:sp>
      <p:sp>
        <p:nvSpPr>
          <p:cNvPr id="6" name="כותרת 1">
            <a:extLst>
              <a:ext uri="{FF2B5EF4-FFF2-40B4-BE49-F238E27FC236}">
                <a16:creationId xmlns:a16="http://schemas.microsoft.com/office/drawing/2014/main" id="{6DFE1423-6BC6-4ED9-AEC6-DDEE7D35A6A4}"/>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משחקים </a:t>
            </a:r>
          </a:p>
        </p:txBody>
      </p:sp>
    </p:spTree>
    <p:extLst>
      <p:ext uri="{BB962C8B-B14F-4D97-AF65-F5344CB8AC3E}">
        <p14:creationId xmlns:p14="http://schemas.microsoft.com/office/powerpoint/2010/main" val="3109871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כתר" descr="כתר עם מילוי מלא">
            <a:extLst>
              <a:ext uri="{FF2B5EF4-FFF2-40B4-BE49-F238E27FC236}">
                <a16:creationId xmlns:a16="http://schemas.microsoft.com/office/drawing/2014/main" id="{06622381-0B4E-4231-A848-D8C4AAEED4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1925" y="88275"/>
            <a:ext cx="800986" cy="869270"/>
          </a:xfrm>
          <a:prstGeom prst="rect">
            <a:avLst/>
          </a:prstGeom>
        </p:spPr>
      </p:pic>
      <p:sp>
        <p:nvSpPr>
          <p:cNvPr id="2" name="תנאי 4">
            <a:extLst>
              <a:ext uri="{FF2B5EF4-FFF2-40B4-BE49-F238E27FC236}">
                <a16:creationId xmlns:a16="http://schemas.microsoft.com/office/drawing/2014/main" id="{8EF05C87-FB4C-488B-B834-0E044CEB2E7E}"/>
              </a:ext>
            </a:extLst>
          </p:cNvPr>
          <p:cNvSpPr txBox="1"/>
          <p:nvPr/>
        </p:nvSpPr>
        <p:spPr>
          <a:xfrm>
            <a:off x="3677922" y="5751119"/>
            <a:ext cx="3113352" cy="369332"/>
          </a:xfrm>
          <a:prstGeom prst="rect">
            <a:avLst/>
          </a:prstGeom>
          <a:solidFill>
            <a:srgbClr val="FFC000"/>
          </a:solidFill>
        </p:spPr>
        <p:txBody>
          <a:bodyPr wrap="none" rtlCol="1">
            <a:spAutoFit/>
          </a:bodyPr>
          <a:lstStyle>
            <a:defPPr>
              <a:defRPr lang="he-IL"/>
            </a:defPPr>
          </a:lstStyle>
          <a:p>
            <a:r>
              <a:rPr lang="he-IL" dirty="0"/>
              <a:t>הִתְקַדְמוּ עִם הַחַיָל הַכָּתֹם 3 צְעָדִים.</a:t>
            </a:r>
          </a:p>
        </p:txBody>
      </p:sp>
      <p:sp>
        <p:nvSpPr>
          <p:cNvPr id="30" name="תנאי 5">
            <a:extLst>
              <a:ext uri="{FF2B5EF4-FFF2-40B4-BE49-F238E27FC236}">
                <a16:creationId xmlns:a16="http://schemas.microsoft.com/office/drawing/2014/main" id="{DBFF8ABC-C476-4B8C-B338-DFAED001FA6F}"/>
              </a:ext>
            </a:extLst>
          </p:cNvPr>
          <p:cNvSpPr txBox="1"/>
          <p:nvPr/>
        </p:nvSpPr>
        <p:spPr>
          <a:xfrm>
            <a:off x="3121680" y="5751119"/>
            <a:ext cx="4225837" cy="369332"/>
          </a:xfrm>
          <a:prstGeom prst="rect">
            <a:avLst/>
          </a:prstGeom>
          <a:solidFill>
            <a:srgbClr val="0099FF"/>
          </a:solidFill>
        </p:spPr>
        <p:txBody>
          <a:bodyPr wrap="none" rtlCol="1">
            <a:spAutoFit/>
          </a:bodyPr>
          <a:lstStyle>
            <a:defPPr>
              <a:defRPr lang="he-IL"/>
            </a:defPPr>
            <a:lvl1pPr>
              <a:defRPr>
                <a:solidFill>
                  <a:schemeClr val="bg1"/>
                </a:solidFill>
              </a:defRPr>
            </a:lvl1pPr>
          </a:lstStyle>
          <a:p>
            <a:r>
              <a:rPr lang="he-IL" dirty="0"/>
              <a:t>עִבְרוּ עִם הַחַיָל הַכָּחֹל לַמִסְפָּר שֶקוֹדֵם לַמִסְפָּר 12.</a:t>
            </a:r>
          </a:p>
        </p:txBody>
      </p:sp>
      <p:sp>
        <p:nvSpPr>
          <p:cNvPr id="31" name="תנאי 6">
            <a:extLst>
              <a:ext uri="{FF2B5EF4-FFF2-40B4-BE49-F238E27FC236}">
                <a16:creationId xmlns:a16="http://schemas.microsoft.com/office/drawing/2014/main" id="{E524D409-AEDF-408E-ADA7-A1F5BDE40A50}"/>
              </a:ext>
            </a:extLst>
          </p:cNvPr>
          <p:cNvSpPr txBox="1"/>
          <p:nvPr/>
        </p:nvSpPr>
        <p:spPr>
          <a:xfrm>
            <a:off x="3545674" y="5751119"/>
            <a:ext cx="3377848" cy="369332"/>
          </a:xfrm>
          <a:prstGeom prst="rect">
            <a:avLst/>
          </a:prstGeom>
          <a:solidFill>
            <a:srgbClr val="FFC000"/>
          </a:solidFill>
        </p:spPr>
        <p:txBody>
          <a:bodyPr wrap="none" rtlCol="1">
            <a:spAutoFit/>
          </a:bodyPr>
          <a:lstStyle>
            <a:defPPr>
              <a:defRPr lang="he-IL"/>
            </a:defPPr>
          </a:lstStyle>
          <a:p>
            <a:r>
              <a:rPr lang="he-IL" dirty="0"/>
              <a:t>חִזְרוּ 2 צְעָדִים אָחוֹרָה עִם הַחַיָל הַכָּתֹם.</a:t>
            </a:r>
          </a:p>
        </p:txBody>
      </p:sp>
      <p:sp>
        <p:nvSpPr>
          <p:cNvPr id="32" name="תנאי 7">
            <a:extLst>
              <a:ext uri="{FF2B5EF4-FFF2-40B4-BE49-F238E27FC236}">
                <a16:creationId xmlns:a16="http://schemas.microsoft.com/office/drawing/2014/main" id="{CE064E9D-B48B-4699-BB09-5FA7B02BCAC4}"/>
              </a:ext>
            </a:extLst>
          </p:cNvPr>
          <p:cNvSpPr txBox="1"/>
          <p:nvPr/>
        </p:nvSpPr>
        <p:spPr>
          <a:xfrm>
            <a:off x="3048743" y="5751119"/>
            <a:ext cx="4371710" cy="369332"/>
          </a:xfrm>
          <a:prstGeom prst="rect">
            <a:avLst/>
          </a:prstGeom>
          <a:solidFill>
            <a:srgbClr val="0099FF"/>
          </a:solidFill>
        </p:spPr>
        <p:txBody>
          <a:bodyPr wrap="none" rtlCol="1">
            <a:spAutoFit/>
          </a:bodyPr>
          <a:lstStyle>
            <a:defPPr>
              <a:defRPr lang="he-IL"/>
            </a:defPPr>
            <a:lvl1pPr>
              <a:defRPr>
                <a:solidFill>
                  <a:schemeClr val="bg1"/>
                </a:solidFill>
              </a:defRPr>
            </a:lvl1pPr>
          </a:lstStyle>
          <a:p>
            <a:r>
              <a:rPr lang="he-IL" dirty="0"/>
              <a:t>עִבְרוּ עִם הַחַיָל הַכָּחֹל לַמִסְפָּר שֶנִמְצָא בֵּין 15 לִ־17.</a:t>
            </a:r>
          </a:p>
        </p:txBody>
      </p:sp>
      <p:sp>
        <p:nvSpPr>
          <p:cNvPr id="33" name="תנאי 8">
            <a:extLst>
              <a:ext uri="{FF2B5EF4-FFF2-40B4-BE49-F238E27FC236}">
                <a16:creationId xmlns:a16="http://schemas.microsoft.com/office/drawing/2014/main" id="{37CD2FE8-C938-4905-AC91-13F6A4FF88BC}"/>
              </a:ext>
            </a:extLst>
          </p:cNvPr>
          <p:cNvSpPr txBox="1"/>
          <p:nvPr/>
        </p:nvSpPr>
        <p:spPr>
          <a:xfrm>
            <a:off x="3321253" y="5751119"/>
            <a:ext cx="3826690" cy="369332"/>
          </a:xfrm>
          <a:prstGeom prst="rect">
            <a:avLst/>
          </a:prstGeom>
          <a:solidFill>
            <a:srgbClr val="FFC000"/>
          </a:solidFill>
        </p:spPr>
        <p:txBody>
          <a:bodyPr wrap="none" rtlCol="1">
            <a:spAutoFit/>
          </a:bodyPr>
          <a:lstStyle>
            <a:defPPr>
              <a:defRPr lang="he-IL"/>
            </a:defPPr>
          </a:lstStyle>
          <a:p>
            <a:r>
              <a:rPr lang="he-IL" dirty="0"/>
              <a:t>עִבְרוּ עִם הַחַיָל הַכָּתֹם לַמִסְפָּר הָעוֹקֵב שֶל 19.</a:t>
            </a:r>
          </a:p>
        </p:txBody>
      </p:sp>
      <p:sp>
        <p:nvSpPr>
          <p:cNvPr id="34" name="תנאי 1">
            <a:extLst>
              <a:ext uri="{FF2B5EF4-FFF2-40B4-BE49-F238E27FC236}">
                <a16:creationId xmlns:a16="http://schemas.microsoft.com/office/drawing/2014/main" id="{61B09081-5C54-4EB4-9BDE-F8E9475E6E83}"/>
              </a:ext>
            </a:extLst>
          </p:cNvPr>
          <p:cNvSpPr txBox="1"/>
          <p:nvPr/>
        </p:nvSpPr>
        <p:spPr>
          <a:xfrm>
            <a:off x="3698761" y="5751119"/>
            <a:ext cx="3071675" cy="369332"/>
          </a:xfrm>
          <a:prstGeom prst="rect">
            <a:avLst/>
          </a:prstGeom>
          <a:solidFill>
            <a:srgbClr val="0099FF"/>
          </a:solidFill>
        </p:spPr>
        <p:txBody>
          <a:bodyPr wrap="none" rtlCol="1">
            <a:spAutoFit/>
          </a:bodyPr>
          <a:lstStyle/>
          <a:p>
            <a:r>
              <a:rPr lang="he-IL" dirty="0">
                <a:solidFill>
                  <a:schemeClr val="bg1"/>
                </a:solidFill>
              </a:rPr>
              <a:t>הִתְקַדְמוּ 2 צְעָדִים עִם הַחַיָל הַכָּחֹל.</a:t>
            </a:r>
          </a:p>
        </p:txBody>
      </p:sp>
      <p:sp>
        <p:nvSpPr>
          <p:cNvPr id="35" name="תנאי 2">
            <a:extLst>
              <a:ext uri="{FF2B5EF4-FFF2-40B4-BE49-F238E27FC236}">
                <a16:creationId xmlns:a16="http://schemas.microsoft.com/office/drawing/2014/main" id="{B28FB874-6459-43DA-9314-6DA5724789E9}"/>
              </a:ext>
            </a:extLst>
          </p:cNvPr>
          <p:cNvSpPr txBox="1"/>
          <p:nvPr/>
        </p:nvSpPr>
        <p:spPr>
          <a:xfrm>
            <a:off x="3180991" y="5751119"/>
            <a:ext cx="4107214" cy="369332"/>
          </a:xfrm>
          <a:prstGeom prst="rect">
            <a:avLst/>
          </a:prstGeom>
          <a:solidFill>
            <a:srgbClr val="FFC000"/>
          </a:solidFill>
        </p:spPr>
        <p:txBody>
          <a:bodyPr wrap="none" rtlCol="1">
            <a:spAutoFit/>
          </a:bodyPr>
          <a:lstStyle/>
          <a:p>
            <a:r>
              <a:rPr lang="he-IL" dirty="0"/>
              <a:t>הִתְקַדְמוּ עִם הַחַיָל הַכָּתֹם לַמִסְפָּר הַקוֹדֵם לְ־10.</a:t>
            </a:r>
          </a:p>
        </p:txBody>
      </p:sp>
      <p:sp>
        <p:nvSpPr>
          <p:cNvPr id="36" name="תנאי 3">
            <a:extLst>
              <a:ext uri="{FF2B5EF4-FFF2-40B4-BE49-F238E27FC236}">
                <a16:creationId xmlns:a16="http://schemas.microsoft.com/office/drawing/2014/main" id="{1FFADE63-173E-4535-A7EC-D1110EEF38FD}"/>
              </a:ext>
            </a:extLst>
          </p:cNvPr>
          <p:cNvSpPr txBox="1"/>
          <p:nvPr/>
        </p:nvSpPr>
        <p:spPr>
          <a:xfrm>
            <a:off x="3394190" y="5751119"/>
            <a:ext cx="3680816" cy="369332"/>
          </a:xfrm>
          <a:prstGeom prst="rect">
            <a:avLst/>
          </a:prstGeom>
          <a:solidFill>
            <a:srgbClr val="0099FF"/>
          </a:solidFill>
        </p:spPr>
        <p:txBody>
          <a:bodyPr wrap="none" rtlCol="1">
            <a:spAutoFit/>
          </a:bodyPr>
          <a:lstStyle>
            <a:defPPr>
              <a:defRPr lang="he-IL"/>
            </a:defPPr>
            <a:lvl1pPr>
              <a:defRPr>
                <a:solidFill>
                  <a:schemeClr val="bg1"/>
                </a:solidFill>
              </a:defRPr>
            </a:lvl1pPr>
          </a:lstStyle>
          <a:p>
            <a:r>
              <a:rPr lang="he-IL" dirty="0"/>
              <a:t>עִבְרוּ עִם הַחַיָל הַכָּחֹל לַמִסְפָּר הָעוֹקֵב שֶל 9.</a:t>
            </a:r>
          </a:p>
        </p:txBody>
      </p:sp>
      <p:sp>
        <p:nvSpPr>
          <p:cNvPr id="3" name="לחצן חידות">
            <a:extLst>
              <a:ext uri="{FF2B5EF4-FFF2-40B4-BE49-F238E27FC236}">
                <a16:creationId xmlns:a16="http://schemas.microsoft.com/office/drawing/2014/main" id="{3E0979A9-3F5A-8B1D-2819-517435077594}"/>
              </a:ext>
            </a:extLst>
          </p:cNvPr>
          <p:cNvSpPr/>
          <p:nvPr/>
        </p:nvSpPr>
        <p:spPr>
          <a:xfrm>
            <a:off x="10223368" y="5395689"/>
            <a:ext cx="1643735"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חִידוֹת</a:t>
            </a:r>
            <a:endParaRPr lang="en-IL" sz="2800" dirty="0">
              <a:solidFill>
                <a:schemeClr val="tx1"/>
              </a:solidFill>
            </a:endParaRPr>
          </a:p>
        </p:txBody>
      </p:sp>
      <p:grpSp>
        <p:nvGrpSpPr>
          <p:cNvPr id="76" name="מסלול">
            <a:extLst>
              <a:ext uri="{FF2B5EF4-FFF2-40B4-BE49-F238E27FC236}">
                <a16:creationId xmlns:a16="http://schemas.microsoft.com/office/drawing/2014/main" id="{1772FE8F-8EA4-44BD-4E62-D1A5743632F6}"/>
              </a:ext>
            </a:extLst>
          </p:cNvPr>
          <p:cNvGrpSpPr/>
          <p:nvPr/>
        </p:nvGrpSpPr>
        <p:grpSpPr>
          <a:xfrm>
            <a:off x="550791" y="922213"/>
            <a:ext cx="9060439" cy="5488378"/>
            <a:chOff x="550791" y="922213"/>
            <a:chExt cx="9060439" cy="5488378"/>
          </a:xfrm>
        </p:grpSpPr>
        <p:sp>
          <p:nvSpPr>
            <p:cNvPr id="49" name="0">
              <a:extLst>
                <a:ext uri="{FF2B5EF4-FFF2-40B4-BE49-F238E27FC236}">
                  <a16:creationId xmlns:a16="http://schemas.microsoft.com/office/drawing/2014/main" id="{4F004968-97B5-E04F-5E28-10585C4ABB77}"/>
                </a:ext>
              </a:extLst>
            </p:cNvPr>
            <p:cNvSpPr/>
            <p:nvPr/>
          </p:nvSpPr>
          <p:spPr>
            <a:xfrm>
              <a:off x="556380" y="5510591"/>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0</a:t>
              </a:r>
            </a:p>
          </p:txBody>
        </p:sp>
        <p:sp>
          <p:nvSpPr>
            <p:cNvPr id="50" name="1">
              <a:extLst>
                <a:ext uri="{FF2B5EF4-FFF2-40B4-BE49-F238E27FC236}">
                  <a16:creationId xmlns:a16="http://schemas.microsoft.com/office/drawing/2014/main" id="{AB45763F-227A-A96D-75E6-4D1FE74DACE8}"/>
                </a:ext>
              </a:extLst>
            </p:cNvPr>
            <p:cNvSpPr/>
            <p:nvPr/>
          </p:nvSpPr>
          <p:spPr>
            <a:xfrm>
              <a:off x="556380" y="4591296"/>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a:t>
              </a:r>
            </a:p>
          </p:txBody>
        </p:sp>
        <p:sp>
          <p:nvSpPr>
            <p:cNvPr id="51" name="2">
              <a:extLst>
                <a:ext uri="{FF2B5EF4-FFF2-40B4-BE49-F238E27FC236}">
                  <a16:creationId xmlns:a16="http://schemas.microsoft.com/office/drawing/2014/main" id="{80C86433-5384-40A9-D045-BE9E28C94C34}"/>
                </a:ext>
              </a:extLst>
            </p:cNvPr>
            <p:cNvSpPr/>
            <p:nvPr/>
          </p:nvSpPr>
          <p:spPr>
            <a:xfrm>
              <a:off x="556380" y="3672001"/>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2</a:t>
              </a:r>
            </a:p>
          </p:txBody>
        </p:sp>
        <p:sp>
          <p:nvSpPr>
            <p:cNvPr id="52" name="3">
              <a:extLst>
                <a:ext uri="{FF2B5EF4-FFF2-40B4-BE49-F238E27FC236}">
                  <a16:creationId xmlns:a16="http://schemas.microsoft.com/office/drawing/2014/main" id="{18F5B549-CEAF-93DB-6E4B-36A382F7F158}"/>
                </a:ext>
              </a:extLst>
            </p:cNvPr>
            <p:cNvSpPr/>
            <p:nvPr/>
          </p:nvSpPr>
          <p:spPr>
            <a:xfrm>
              <a:off x="556380" y="27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3</a:t>
              </a:r>
            </a:p>
          </p:txBody>
        </p:sp>
        <p:sp>
          <p:nvSpPr>
            <p:cNvPr id="53" name="4">
              <a:extLst>
                <a:ext uri="{FF2B5EF4-FFF2-40B4-BE49-F238E27FC236}">
                  <a16:creationId xmlns:a16="http://schemas.microsoft.com/office/drawing/2014/main" id="{E62F0E10-D534-2E59-E60E-7BB861795E5F}"/>
                </a:ext>
              </a:extLst>
            </p:cNvPr>
            <p:cNvSpPr/>
            <p:nvPr/>
          </p:nvSpPr>
          <p:spPr>
            <a:xfrm>
              <a:off x="556380" y="18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4</a:t>
              </a:r>
            </a:p>
          </p:txBody>
        </p:sp>
        <p:sp>
          <p:nvSpPr>
            <p:cNvPr id="54" name="5">
              <a:extLst>
                <a:ext uri="{FF2B5EF4-FFF2-40B4-BE49-F238E27FC236}">
                  <a16:creationId xmlns:a16="http://schemas.microsoft.com/office/drawing/2014/main" id="{3184EE1B-A842-427A-CAFE-05CE87C138C7}"/>
                </a:ext>
              </a:extLst>
            </p:cNvPr>
            <p:cNvSpPr/>
            <p:nvPr/>
          </p:nvSpPr>
          <p:spPr>
            <a:xfrm>
              <a:off x="550791" y="9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5</a:t>
              </a:r>
            </a:p>
          </p:txBody>
        </p:sp>
        <p:sp>
          <p:nvSpPr>
            <p:cNvPr id="55" name="6">
              <a:extLst>
                <a:ext uri="{FF2B5EF4-FFF2-40B4-BE49-F238E27FC236}">
                  <a16:creationId xmlns:a16="http://schemas.microsoft.com/office/drawing/2014/main" id="{3298BD29-711B-4C31-B8DF-89173C094DC9}"/>
                </a:ext>
              </a:extLst>
            </p:cNvPr>
            <p:cNvSpPr/>
            <p:nvPr/>
          </p:nvSpPr>
          <p:spPr>
            <a:xfrm>
              <a:off x="1461969" y="9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6</a:t>
              </a:r>
            </a:p>
          </p:txBody>
        </p:sp>
        <p:sp>
          <p:nvSpPr>
            <p:cNvPr id="56" name="7">
              <a:extLst>
                <a:ext uri="{FF2B5EF4-FFF2-40B4-BE49-F238E27FC236}">
                  <a16:creationId xmlns:a16="http://schemas.microsoft.com/office/drawing/2014/main" id="{A10A6F6E-364F-2974-BBF9-888116DCE467}"/>
                </a:ext>
              </a:extLst>
            </p:cNvPr>
            <p:cNvSpPr/>
            <p:nvPr/>
          </p:nvSpPr>
          <p:spPr>
            <a:xfrm>
              <a:off x="2361969" y="9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7</a:t>
              </a:r>
            </a:p>
          </p:txBody>
        </p:sp>
        <p:sp>
          <p:nvSpPr>
            <p:cNvPr id="57" name="8">
              <a:extLst>
                <a:ext uri="{FF2B5EF4-FFF2-40B4-BE49-F238E27FC236}">
                  <a16:creationId xmlns:a16="http://schemas.microsoft.com/office/drawing/2014/main" id="{01F9EE41-2B0E-C3A5-E137-FC6AD19713AA}"/>
                </a:ext>
              </a:extLst>
            </p:cNvPr>
            <p:cNvSpPr/>
            <p:nvPr/>
          </p:nvSpPr>
          <p:spPr>
            <a:xfrm>
              <a:off x="3261969" y="9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8</a:t>
              </a:r>
            </a:p>
          </p:txBody>
        </p:sp>
        <p:sp>
          <p:nvSpPr>
            <p:cNvPr id="58" name="9">
              <a:extLst>
                <a:ext uri="{FF2B5EF4-FFF2-40B4-BE49-F238E27FC236}">
                  <a16:creationId xmlns:a16="http://schemas.microsoft.com/office/drawing/2014/main" id="{7EF09A23-E990-3D06-7C01-3ED9198DC72E}"/>
                </a:ext>
              </a:extLst>
            </p:cNvPr>
            <p:cNvSpPr/>
            <p:nvPr/>
          </p:nvSpPr>
          <p:spPr>
            <a:xfrm>
              <a:off x="3261969" y="18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9</a:t>
              </a:r>
            </a:p>
          </p:txBody>
        </p:sp>
        <p:sp>
          <p:nvSpPr>
            <p:cNvPr id="59" name="10">
              <a:extLst>
                <a:ext uri="{FF2B5EF4-FFF2-40B4-BE49-F238E27FC236}">
                  <a16:creationId xmlns:a16="http://schemas.microsoft.com/office/drawing/2014/main" id="{75C600F7-3BEB-98C7-5E0A-C58C117A69E4}"/>
                </a:ext>
              </a:extLst>
            </p:cNvPr>
            <p:cNvSpPr/>
            <p:nvPr/>
          </p:nvSpPr>
          <p:spPr>
            <a:xfrm>
              <a:off x="3261969" y="27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10</a:t>
              </a:r>
            </a:p>
          </p:txBody>
        </p:sp>
        <p:sp>
          <p:nvSpPr>
            <p:cNvPr id="60" name="11">
              <a:extLst>
                <a:ext uri="{FF2B5EF4-FFF2-40B4-BE49-F238E27FC236}">
                  <a16:creationId xmlns:a16="http://schemas.microsoft.com/office/drawing/2014/main" id="{00BB27A0-5B6C-672B-78C7-23B603A64090}"/>
                </a:ext>
              </a:extLst>
            </p:cNvPr>
            <p:cNvSpPr/>
            <p:nvPr/>
          </p:nvSpPr>
          <p:spPr>
            <a:xfrm>
              <a:off x="3261969" y="3657545"/>
              <a:ext cx="900000" cy="900000"/>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11</a:t>
              </a:r>
            </a:p>
          </p:txBody>
        </p:sp>
        <p:sp>
          <p:nvSpPr>
            <p:cNvPr id="61" name="12">
              <a:extLst>
                <a:ext uri="{FF2B5EF4-FFF2-40B4-BE49-F238E27FC236}">
                  <a16:creationId xmlns:a16="http://schemas.microsoft.com/office/drawing/2014/main" id="{B7B5735C-454D-91F9-D64C-D86EA7752611}"/>
                </a:ext>
              </a:extLst>
            </p:cNvPr>
            <p:cNvSpPr/>
            <p:nvPr/>
          </p:nvSpPr>
          <p:spPr>
            <a:xfrm>
              <a:off x="4161969" y="3667411"/>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12</a:t>
              </a:r>
            </a:p>
          </p:txBody>
        </p:sp>
        <p:sp>
          <p:nvSpPr>
            <p:cNvPr id="62" name="13">
              <a:extLst>
                <a:ext uri="{FF2B5EF4-FFF2-40B4-BE49-F238E27FC236}">
                  <a16:creationId xmlns:a16="http://schemas.microsoft.com/office/drawing/2014/main" id="{6819CCF0-9DC2-2BD8-E744-0F6E54F86510}"/>
                </a:ext>
              </a:extLst>
            </p:cNvPr>
            <p:cNvSpPr/>
            <p:nvPr/>
          </p:nvSpPr>
          <p:spPr>
            <a:xfrm>
              <a:off x="5065769" y="3667410"/>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13</a:t>
              </a:r>
            </a:p>
          </p:txBody>
        </p:sp>
        <p:sp>
          <p:nvSpPr>
            <p:cNvPr id="63" name="14">
              <a:extLst>
                <a:ext uri="{FF2B5EF4-FFF2-40B4-BE49-F238E27FC236}">
                  <a16:creationId xmlns:a16="http://schemas.microsoft.com/office/drawing/2014/main" id="{7F8E8A2A-1E06-9134-282F-6CF7D96D82BC}"/>
                </a:ext>
              </a:extLst>
            </p:cNvPr>
            <p:cNvSpPr/>
            <p:nvPr/>
          </p:nvSpPr>
          <p:spPr>
            <a:xfrm>
              <a:off x="5969569" y="3659993"/>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14</a:t>
              </a:r>
            </a:p>
          </p:txBody>
        </p:sp>
        <p:sp>
          <p:nvSpPr>
            <p:cNvPr id="64" name="15">
              <a:extLst>
                <a:ext uri="{FF2B5EF4-FFF2-40B4-BE49-F238E27FC236}">
                  <a16:creationId xmlns:a16="http://schemas.microsoft.com/office/drawing/2014/main" id="{27610CD3-25B8-2359-A2FF-76B59A5383D6}"/>
                </a:ext>
              </a:extLst>
            </p:cNvPr>
            <p:cNvSpPr/>
            <p:nvPr/>
          </p:nvSpPr>
          <p:spPr>
            <a:xfrm>
              <a:off x="5969569" y="2750455"/>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15</a:t>
              </a:r>
            </a:p>
          </p:txBody>
        </p:sp>
        <p:sp>
          <p:nvSpPr>
            <p:cNvPr id="65" name="16">
              <a:extLst>
                <a:ext uri="{FF2B5EF4-FFF2-40B4-BE49-F238E27FC236}">
                  <a16:creationId xmlns:a16="http://schemas.microsoft.com/office/drawing/2014/main" id="{CE156918-7969-CF8F-D7CD-BC845CFE2900}"/>
                </a:ext>
              </a:extLst>
            </p:cNvPr>
            <p:cNvSpPr/>
            <p:nvPr/>
          </p:nvSpPr>
          <p:spPr>
            <a:xfrm>
              <a:off x="5969569" y="1831753"/>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16</a:t>
              </a:r>
            </a:p>
          </p:txBody>
        </p:sp>
        <p:sp>
          <p:nvSpPr>
            <p:cNvPr id="66" name="17">
              <a:extLst>
                <a:ext uri="{FF2B5EF4-FFF2-40B4-BE49-F238E27FC236}">
                  <a16:creationId xmlns:a16="http://schemas.microsoft.com/office/drawing/2014/main" id="{64295E2D-D7D4-3F46-CC8D-86E75B518BDD}"/>
                </a:ext>
              </a:extLst>
            </p:cNvPr>
            <p:cNvSpPr/>
            <p:nvPr/>
          </p:nvSpPr>
          <p:spPr>
            <a:xfrm>
              <a:off x="5969569" y="922215"/>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17</a:t>
              </a:r>
            </a:p>
          </p:txBody>
        </p:sp>
        <p:sp>
          <p:nvSpPr>
            <p:cNvPr id="67" name="18">
              <a:extLst>
                <a:ext uri="{FF2B5EF4-FFF2-40B4-BE49-F238E27FC236}">
                  <a16:creationId xmlns:a16="http://schemas.microsoft.com/office/drawing/2014/main" id="{9BCEB4AB-6F90-BB8F-23A5-8BC9BB7EC5AE}"/>
                </a:ext>
              </a:extLst>
            </p:cNvPr>
            <p:cNvSpPr/>
            <p:nvPr/>
          </p:nvSpPr>
          <p:spPr>
            <a:xfrm>
              <a:off x="6880747" y="922214"/>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18</a:t>
              </a:r>
            </a:p>
          </p:txBody>
        </p:sp>
        <p:sp>
          <p:nvSpPr>
            <p:cNvPr id="68" name="19">
              <a:extLst>
                <a:ext uri="{FF2B5EF4-FFF2-40B4-BE49-F238E27FC236}">
                  <a16:creationId xmlns:a16="http://schemas.microsoft.com/office/drawing/2014/main" id="{A245EC8C-5C19-B7F4-3F29-BA722D3031C3}"/>
                </a:ext>
              </a:extLst>
            </p:cNvPr>
            <p:cNvSpPr/>
            <p:nvPr/>
          </p:nvSpPr>
          <p:spPr>
            <a:xfrm>
              <a:off x="7791925" y="922214"/>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19</a:t>
              </a:r>
            </a:p>
          </p:txBody>
        </p:sp>
        <p:sp>
          <p:nvSpPr>
            <p:cNvPr id="69" name="20">
              <a:extLst>
                <a:ext uri="{FF2B5EF4-FFF2-40B4-BE49-F238E27FC236}">
                  <a16:creationId xmlns:a16="http://schemas.microsoft.com/office/drawing/2014/main" id="{89BBF119-8E6D-A5F9-35E9-C404295257F4}"/>
                </a:ext>
              </a:extLst>
            </p:cNvPr>
            <p:cNvSpPr/>
            <p:nvPr/>
          </p:nvSpPr>
          <p:spPr>
            <a:xfrm>
              <a:off x="8711230" y="922213"/>
              <a:ext cx="900000" cy="895103"/>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600" dirty="0">
                  <a:solidFill>
                    <a:schemeClr val="tx1"/>
                  </a:solidFill>
                </a:rPr>
                <a:t>20</a:t>
              </a:r>
            </a:p>
          </p:txBody>
        </p:sp>
      </p:grpSp>
      <p:grpSp>
        <p:nvGrpSpPr>
          <p:cNvPr id="48" name="הנחיות">
            <a:extLst>
              <a:ext uri="{FF2B5EF4-FFF2-40B4-BE49-F238E27FC236}">
                <a16:creationId xmlns:a16="http://schemas.microsoft.com/office/drawing/2014/main" id="{36FFF094-31A6-7CAB-27FC-0E2CA3306458}"/>
              </a:ext>
            </a:extLst>
          </p:cNvPr>
          <p:cNvGrpSpPr/>
          <p:nvPr/>
        </p:nvGrpSpPr>
        <p:grpSpPr>
          <a:xfrm>
            <a:off x="1267209" y="1534022"/>
            <a:ext cx="6327057" cy="3367637"/>
            <a:chOff x="998440" y="1276742"/>
            <a:chExt cx="6327057" cy="3367637"/>
          </a:xfrm>
        </p:grpSpPr>
        <p:sp>
          <p:nvSpPr>
            <p:cNvPr id="38" name="לחצן חידה 2">
              <a:extLst>
                <a:ext uri="{FF2B5EF4-FFF2-40B4-BE49-F238E27FC236}">
                  <a16:creationId xmlns:a16="http://schemas.microsoft.com/office/drawing/2014/main" id="{8FCB16D2-2223-1EBD-7439-F4796EC96419}"/>
                </a:ext>
              </a:extLst>
            </p:cNvPr>
            <p:cNvSpPr/>
            <p:nvPr/>
          </p:nvSpPr>
          <p:spPr>
            <a:xfrm>
              <a:off x="998440" y="1276742"/>
              <a:ext cx="6327057" cy="336763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הִתְחַלְקוּ לִשְתֵי קְבוּצוֹת.</a:t>
              </a:r>
            </a:p>
            <a:p>
              <a:pPr algn="ctr"/>
              <a:r>
                <a:rPr lang="he-IL" sz="2800" dirty="0">
                  <a:solidFill>
                    <a:schemeClr val="tx1"/>
                  </a:solidFill>
                  <a:latin typeface="Calibri" panose="020F0502020204030204" pitchFamily="34" charset="0"/>
                  <a:cs typeface="Calibri" panose="020F0502020204030204" pitchFamily="34" charset="0"/>
                </a:rPr>
                <a:t>כָּל קְבוּצָה תְקַבֵּל חַיָל בְּצֶבַע שוֹנֶה.</a:t>
              </a:r>
            </a:p>
            <a:p>
              <a:pPr algn="ctr"/>
              <a:r>
                <a:rPr lang="he-IL" sz="2800" dirty="0">
                  <a:solidFill>
                    <a:schemeClr val="tx1"/>
                  </a:solidFill>
                  <a:latin typeface="Calibri" panose="020F0502020204030204" pitchFamily="34" charset="0"/>
                  <a:cs typeface="Calibri" panose="020F0502020204030204" pitchFamily="34" charset="0"/>
                </a:rPr>
                <a:t>בְּכָל תוֹר יֵש לִלְחֹץ עַל לַחְצַן הַחִידוֹת וְלִפְתֹר אֶת  הַחִידָה.</a:t>
              </a:r>
            </a:p>
            <a:p>
              <a:pPr algn="ctr"/>
              <a:r>
                <a:rPr lang="he-IL" sz="2800" dirty="0">
                  <a:solidFill>
                    <a:schemeClr val="tx1"/>
                  </a:solidFill>
                  <a:latin typeface="Calibri" panose="020F0502020204030204" pitchFamily="34" charset="0"/>
                  <a:cs typeface="Calibri" panose="020F0502020204030204" pitchFamily="34" charset="0"/>
                </a:rPr>
                <a:t>מַקְמוּ אֶת הַחַיָל לְפִי הַתְשוּבָה.</a:t>
              </a:r>
              <a:br>
                <a:rPr lang="he-IL" sz="2800" dirty="0">
                  <a:solidFill>
                    <a:schemeClr val="tx1"/>
                  </a:solidFill>
                  <a:latin typeface="Calibri" panose="020F0502020204030204" pitchFamily="34" charset="0"/>
                  <a:cs typeface="Calibri" panose="020F0502020204030204" pitchFamily="34" charset="0"/>
                </a:rPr>
              </a:br>
              <a:r>
                <a:rPr lang="he-IL" sz="2800" dirty="0">
                  <a:solidFill>
                    <a:schemeClr val="tx1"/>
                  </a:solidFill>
                  <a:latin typeface="Calibri" panose="020F0502020204030204" pitchFamily="34" charset="0"/>
                  <a:cs typeface="Calibri" panose="020F0502020204030204" pitchFamily="34" charset="0"/>
                </a:rPr>
                <a:t>לַחֲצוּ עַל לַחְצַן הַבְּדִיקָה, בִּדְקוּ וְעִבְרוּ לַחִידָה הַבָּאָה.</a:t>
              </a:r>
              <a:endParaRPr lang="en-IL" sz="2800" dirty="0">
                <a:solidFill>
                  <a:schemeClr val="tx1"/>
                </a:solidFill>
              </a:endParaRPr>
            </a:p>
          </p:txBody>
        </p:sp>
        <p:pic>
          <p:nvPicPr>
            <p:cNvPr id="47" name="גרפיקה 46" descr="סגור עם מילוי מלא">
              <a:extLst>
                <a:ext uri="{FF2B5EF4-FFF2-40B4-BE49-F238E27FC236}">
                  <a16:creationId xmlns:a16="http://schemas.microsoft.com/office/drawing/2014/main" id="{F2D3A396-8510-09E4-4E6D-E9DAC11446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7719" y="1441463"/>
              <a:ext cx="407390" cy="407390"/>
            </a:xfrm>
            <a:prstGeom prst="rect">
              <a:avLst/>
            </a:prstGeom>
          </p:spPr>
        </p:pic>
      </p:grpSp>
      <p:sp>
        <p:nvSpPr>
          <p:cNvPr id="70" name="לחצן בדיקה 1">
            <a:extLst>
              <a:ext uri="{FF2B5EF4-FFF2-40B4-BE49-F238E27FC236}">
                <a16:creationId xmlns:a16="http://schemas.microsoft.com/office/drawing/2014/main" id="{9FD42F92-ACCA-7473-DC8C-CD7BB7A06ADC}"/>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pic>
        <p:nvPicPr>
          <p:cNvPr id="4" name="חייל כחול" descr="נעץ עם מילוי מלא">
            <a:extLst>
              <a:ext uri="{FF2B5EF4-FFF2-40B4-BE49-F238E27FC236}">
                <a16:creationId xmlns:a16="http://schemas.microsoft.com/office/drawing/2014/main" id="{75765635-3713-4917-A10C-6694B8A9881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907" y="5443255"/>
            <a:ext cx="914400" cy="914400"/>
          </a:xfrm>
          <a:prstGeom prst="rect">
            <a:avLst/>
          </a:prstGeom>
        </p:spPr>
      </p:pic>
      <p:pic>
        <p:nvPicPr>
          <p:cNvPr id="71" name="חייל כחול" descr="נעץ עם מילוי מלא">
            <a:extLst>
              <a:ext uri="{FF2B5EF4-FFF2-40B4-BE49-F238E27FC236}">
                <a16:creationId xmlns:a16="http://schemas.microsoft.com/office/drawing/2014/main" id="{EA4CF3A1-7314-9333-DA87-7D29D5783B9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9444" y="3502433"/>
            <a:ext cx="914400" cy="914400"/>
          </a:xfrm>
          <a:prstGeom prst="rect">
            <a:avLst/>
          </a:prstGeom>
        </p:spPr>
      </p:pic>
      <p:sp>
        <p:nvSpPr>
          <p:cNvPr id="5" name="חייל כתום" descr="נעץ עם מילוי מלא">
            <a:extLst>
              <a:ext uri="{FF2B5EF4-FFF2-40B4-BE49-F238E27FC236}">
                <a16:creationId xmlns:a16="http://schemas.microsoft.com/office/drawing/2014/main" id="{15A5F4A4-A52A-4217-BBFD-C52CE2058C18}"/>
              </a:ext>
            </a:extLst>
          </p:cNvPr>
          <p:cNvSpPr/>
          <p:nvPr/>
        </p:nvSpPr>
        <p:spPr>
          <a:xfrm rot="20622589" flipH="1">
            <a:off x="1208375" y="5556936"/>
            <a:ext cx="676876" cy="677265"/>
          </a:xfrm>
          <a:custGeom>
            <a:avLst/>
            <a:gdLst>
              <a:gd name="connsiteX0" fmla="*/ 330035 w 676876"/>
              <a:gd name="connsiteY0" fmla="*/ 653885 h 677265"/>
              <a:gd name="connsiteX1" fmla="*/ 466243 w 676876"/>
              <a:gd name="connsiteY1" fmla="*/ 517678 h 677265"/>
              <a:gd name="connsiteX2" fmla="*/ 659600 w 676876"/>
              <a:gd name="connsiteY2" fmla="*/ 674840 h 677265"/>
              <a:gd name="connsiteX3" fmla="*/ 673888 w 676876"/>
              <a:gd name="connsiteY3" fmla="*/ 673888 h 677265"/>
              <a:gd name="connsiteX4" fmla="*/ 674840 w 676876"/>
              <a:gd name="connsiteY4" fmla="*/ 659600 h 677265"/>
              <a:gd name="connsiteX5" fmla="*/ 517678 w 676876"/>
              <a:gd name="connsiteY5" fmla="*/ 467195 h 677265"/>
              <a:gd name="connsiteX6" fmla="*/ 653885 w 676876"/>
              <a:gd name="connsiteY6" fmla="*/ 330988 h 677265"/>
              <a:gd name="connsiteX7" fmla="*/ 662458 w 676876"/>
              <a:gd name="connsiteY7" fmla="*/ 290983 h 677265"/>
              <a:gd name="connsiteX8" fmla="*/ 630073 w 676876"/>
              <a:gd name="connsiteY8" fmla="*/ 266218 h 677265"/>
              <a:gd name="connsiteX9" fmla="*/ 497675 w 676876"/>
              <a:gd name="connsiteY9" fmla="*/ 300508 h 677265"/>
              <a:gd name="connsiteX10" fmla="*/ 295745 w 676876"/>
              <a:gd name="connsiteY10" fmla="*/ 138583 h 677265"/>
              <a:gd name="connsiteX11" fmla="*/ 317653 w 676876"/>
              <a:gd name="connsiteY11" fmla="*/ 30950 h 677265"/>
              <a:gd name="connsiteX12" fmla="*/ 262408 w 676876"/>
              <a:gd name="connsiteY12" fmla="*/ 8090 h 677265"/>
              <a:gd name="connsiteX13" fmla="*/ 8090 w 676876"/>
              <a:gd name="connsiteY13" fmla="*/ 262408 h 677265"/>
              <a:gd name="connsiteX14" fmla="*/ 30950 w 676876"/>
              <a:gd name="connsiteY14" fmla="*/ 317653 h 677265"/>
              <a:gd name="connsiteX15" fmla="*/ 138583 w 676876"/>
              <a:gd name="connsiteY15" fmla="*/ 295745 h 677265"/>
              <a:gd name="connsiteX16" fmla="*/ 300508 w 676876"/>
              <a:gd name="connsiteY16" fmla="*/ 497675 h 677265"/>
              <a:gd name="connsiteX17" fmla="*/ 266218 w 676876"/>
              <a:gd name="connsiteY17" fmla="*/ 630073 h 677265"/>
              <a:gd name="connsiteX18" fmla="*/ 290983 w 676876"/>
              <a:gd name="connsiteY18" fmla="*/ 662458 h 677265"/>
              <a:gd name="connsiteX19" fmla="*/ 330035 w 676876"/>
              <a:gd name="connsiteY19" fmla="*/ 653885 h 67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876" h="677265">
                <a:moveTo>
                  <a:pt x="330035" y="653885"/>
                </a:moveTo>
                <a:lnTo>
                  <a:pt x="466243" y="517678"/>
                </a:lnTo>
                <a:lnTo>
                  <a:pt x="659600" y="674840"/>
                </a:lnTo>
                <a:cubicBezTo>
                  <a:pt x="663410" y="678650"/>
                  <a:pt x="670078" y="677698"/>
                  <a:pt x="673888" y="673888"/>
                </a:cubicBezTo>
                <a:cubicBezTo>
                  <a:pt x="677698" y="670078"/>
                  <a:pt x="677698" y="664363"/>
                  <a:pt x="674840" y="659600"/>
                </a:cubicBezTo>
                <a:lnTo>
                  <a:pt x="517678" y="467195"/>
                </a:lnTo>
                <a:lnTo>
                  <a:pt x="653885" y="330988"/>
                </a:lnTo>
                <a:cubicBezTo>
                  <a:pt x="664363" y="320510"/>
                  <a:pt x="667220" y="305270"/>
                  <a:pt x="662458" y="290983"/>
                </a:cubicBezTo>
                <a:cubicBezTo>
                  <a:pt x="657695" y="276695"/>
                  <a:pt x="644360" y="267170"/>
                  <a:pt x="630073" y="266218"/>
                </a:cubicBezTo>
                <a:cubicBezTo>
                  <a:pt x="591973" y="262408"/>
                  <a:pt x="545300" y="274790"/>
                  <a:pt x="497675" y="300508"/>
                </a:cubicBezTo>
                <a:lnTo>
                  <a:pt x="295745" y="138583"/>
                </a:lnTo>
                <a:cubicBezTo>
                  <a:pt x="312890" y="105245"/>
                  <a:pt x="320510" y="68098"/>
                  <a:pt x="317653" y="30950"/>
                </a:cubicBezTo>
                <a:cubicBezTo>
                  <a:pt x="313843" y="4280"/>
                  <a:pt x="280505" y="-10007"/>
                  <a:pt x="262408" y="8090"/>
                </a:cubicBezTo>
                <a:lnTo>
                  <a:pt x="8090" y="262408"/>
                </a:lnTo>
                <a:cubicBezTo>
                  <a:pt x="-10007" y="280505"/>
                  <a:pt x="4280" y="313843"/>
                  <a:pt x="30950" y="317653"/>
                </a:cubicBezTo>
                <a:cubicBezTo>
                  <a:pt x="68098" y="320510"/>
                  <a:pt x="105245" y="313843"/>
                  <a:pt x="138583" y="295745"/>
                </a:cubicBezTo>
                <a:lnTo>
                  <a:pt x="300508" y="497675"/>
                </a:lnTo>
                <a:cubicBezTo>
                  <a:pt x="274790" y="545300"/>
                  <a:pt x="263360" y="591973"/>
                  <a:pt x="266218" y="630073"/>
                </a:cubicBezTo>
                <a:cubicBezTo>
                  <a:pt x="267170" y="644360"/>
                  <a:pt x="276695" y="657695"/>
                  <a:pt x="290983" y="662458"/>
                </a:cubicBezTo>
                <a:cubicBezTo>
                  <a:pt x="304318" y="668173"/>
                  <a:pt x="319558" y="664363"/>
                  <a:pt x="330035" y="653885"/>
                </a:cubicBezTo>
                <a:close/>
              </a:path>
            </a:pathLst>
          </a:custGeom>
          <a:solidFill>
            <a:schemeClr val="accent2"/>
          </a:solidFill>
          <a:ln w="9525" cap="flat">
            <a:noFill/>
            <a:prstDash val="solid"/>
            <a:miter/>
          </a:ln>
        </p:spPr>
        <p:txBody>
          <a:bodyPr rtlCol="1" anchor="ctr"/>
          <a:lstStyle/>
          <a:p>
            <a:endParaRPr lang="he-IL" dirty="0"/>
          </a:p>
        </p:txBody>
      </p:sp>
      <p:sp>
        <p:nvSpPr>
          <p:cNvPr id="72" name="לחצן בדיקה 2">
            <a:extLst>
              <a:ext uri="{FF2B5EF4-FFF2-40B4-BE49-F238E27FC236}">
                <a16:creationId xmlns:a16="http://schemas.microsoft.com/office/drawing/2014/main" id="{158E387B-868D-853F-37E9-303AA63BF36A}"/>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sp>
        <p:nvSpPr>
          <p:cNvPr id="73" name="חייל כתום" descr="נעץ עם מילוי מלא">
            <a:extLst>
              <a:ext uri="{FF2B5EF4-FFF2-40B4-BE49-F238E27FC236}">
                <a16:creationId xmlns:a16="http://schemas.microsoft.com/office/drawing/2014/main" id="{CF575C55-7AEE-73B2-EAB6-BA97E969AAFB}"/>
              </a:ext>
            </a:extLst>
          </p:cNvPr>
          <p:cNvSpPr/>
          <p:nvPr/>
        </p:nvSpPr>
        <p:spPr>
          <a:xfrm rot="20622589" flipH="1">
            <a:off x="3747719" y="1806001"/>
            <a:ext cx="676876" cy="677265"/>
          </a:xfrm>
          <a:custGeom>
            <a:avLst/>
            <a:gdLst>
              <a:gd name="connsiteX0" fmla="*/ 330035 w 676876"/>
              <a:gd name="connsiteY0" fmla="*/ 653885 h 677265"/>
              <a:gd name="connsiteX1" fmla="*/ 466243 w 676876"/>
              <a:gd name="connsiteY1" fmla="*/ 517678 h 677265"/>
              <a:gd name="connsiteX2" fmla="*/ 659600 w 676876"/>
              <a:gd name="connsiteY2" fmla="*/ 674840 h 677265"/>
              <a:gd name="connsiteX3" fmla="*/ 673888 w 676876"/>
              <a:gd name="connsiteY3" fmla="*/ 673888 h 677265"/>
              <a:gd name="connsiteX4" fmla="*/ 674840 w 676876"/>
              <a:gd name="connsiteY4" fmla="*/ 659600 h 677265"/>
              <a:gd name="connsiteX5" fmla="*/ 517678 w 676876"/>
              <a:gd name="connsiteY5" fmla="*/ 467195 h 677265"/>
              <a:gd name="connsiteX6" fmla="*/ 653885 w 676876"/>
              <a:gd name="connsiteY6" fmla="*/ 330988 h 677265"/>
              <a:gd name="connsiteX7" fmla="*/ 662458 w 676876"/>
              <a:gd name="connsiteY7" fmla="*/ 290983 h 677265"/>
              <a:gd name="connsiteX8" fmla="*/ 630073 w 676876"/>
              <a:gd name="connsiteY8" fmla="*/ 266218 h 677265"/>
              <a:gd name="connsiteX9" fmla="*/ 497675 w 676876"/>
              <a:gd name="connsiteY9" fmla="*/ 300508 h 677265"/>
              <a:gd name="connsiteX10" fmla="*/ 295745 w 676876"/>
              <a:gd name="connsiteY10" fmla="*/ 138583 h 677265"/>
              <a:gd name="connsiteX11" fmla="*/ 317653 w 676876"/>
              <a:gd name="connsiteY11" fmla="*/ 30950 h 677265"/>
              <a:gd name="connsiteX12" fmla="*/ 262408 w 676876"/>
              <a:gd name="connsiteY12" fmla="*/ 8090 h 677265"/>
              <a:gd name="connsiteX13" fmla="*/ 8090 w 676876"/>
              <a:gd name="connsiteY13" fmla="*/ 262408 h 677265"/>
              <a:gd name="connsiteX14" fmla="*/ 30950 w 676876"/>
              <a:gd name="connsiteY14" fmla="*/ 317653 h 677265"/>
              <a:gd name="connsiteX15" fmla="*/ 138583 w 676876"/>
              <a:gd name="connsiteY15" fmla="*/ 295745 h 677265"/>
              <a:gd name="connsiteX16" fmla="*/ 300508 w 676876"/>
              <a:gd name="connsiteY16" fmla="*/ 497675 h 677265"/>
              <a:gd name="connsiteX17" fmla="*/ 266218 w 676876"/>
              <a:gd name="connsiteY17" fmla="*/ 630073 h 677265"/>
              <a:gd name="connsiteX18" fmla="*/ 290983 w 676876"/>
              <a:gd name="connsiteY18" fmla="*/ 662458 h 677265"/>
              <a:gd name="connsiteX19" fmla="*/ 330035 w 676876"/>
              <a:gd name="connsiteY19" fmla="*/ 653885 h 67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876" h="677265">
                <a:moveTo>
                  <a:pt x="330035" y="653885"/>
                </a:moveTo>
                <a:lnTo>
                  <a:pt x="466243" y="517678"/>
                </a:lnTo>
                <a:lnTo>
                  <a:pt x="659600" y="674840"/>
                </a:lnTo>
                <a:cubicBezTo>
                  <a:pt x="663410" y="678650"/>
                  <a:pt x="670078" y="677698"/>
                  <a:pt x="673888" y="673888"/>
                </a:cubicBezTo>
                <a:cubicBezTo>
                  <a:pt x="677698" y="670078"/>
                  <a:pt x="677698" y="664363"/>
                  <a:pt x="674840" y="659600"/>
                </a:cubicBezTo>
                <a:lnTo>
                  <a:pt x="517678" y="467195"/>
                </a:lnTo>
                <a:lnTo>
                  <a:pt x="653885" y="330988"/>
                </a:lnTo>
                <a:cubicBezTo>
                  <a:pt x="664363" y="320510"/>
                  <a:pt x="667220" y="305270"/>
                  <a:pt x="662458" y="290983"/>
                </a:cubicBezTo>
                <a:cubicBezTo>
                  <a:pt x="657695" y="276695"/>
                  <a:pt x="644360" y="267170"/>
                  <a:pt x="630073" y="266218"/>
                </a:cubicBezTo>
                <a:cubicBezTo>
                  <a:pt x="591973" y="262408"/>
                  <a:pt x="545300" y="274790"/>
                  <a:pt x="497675" y="300508"/>
                </a:cubicBezTo>
                <a:lnTo>
                  <a:pt x="295745" y="138583"/>
                </a:lnTo>
                <a:cubicBezTo>
                  <a:pt x="312890" y="105245"/>
                  <a:pt x="320510" y="68098"/>
                  <a:pt x="317653" y="30950"/>
                </a:cubicBezTo>
                <a:cubicBezTo>
                  <a:pt x="313843" y="4280"/>
                  <a:pt x="280505" y="-10007"/>
                  <a:pt x="262408" y="8090"/>
                </a:cubicBezTo>
                <a:lnTo>
                  <a:pt x="8090" y="262408"/>
                </a:lnTo>
                <a:cubicBezTo>
                  <a:pt x="-10007" y="280505"/>
                  <a:pt x="4280" y="313843"/>
                  <a:pt x="30950" y="317653"/>
                </a:cubicBezTo>
                <a:cubicBezTo>
                  <a:pt x="68098" y="320510"/>
                  <a:pt x="105245" y="313843"/>
                  <a:pt x="138583" y="295745"/>
                </a:cubicBezTo>
                <a:lnTo>
                  <a:pt x="300508" y="497675"/>
                </a:lnTo>
                <a:cubicBezTo>
                  <a:pt x="274790" y="545300"/>
                  <a:pt x="263360" y="591973"/>
                  <a:pt x="266218" y="630073"/>
                </a:cubicBezTo>
                <a:cubicBezTo>
                  <a:pt x="267170" y="644360"/>
                  <a:pt x="276695" y="657695"/>
                  <a:pt x="290983" y="662458"/>
                </a:cubicBezTo>
                <a:cubicBezTo>
                  <a:pt x="304318" y="668173"/>
                  <a:pt x="319558" y="664363"/>
                  <a:pt x="330035" y="653885"/>
                </a:cubicBezTo>
                <a:close/>
              </a:path>
            </a:pathLst>
          </a:custGeom>
          <a:solidFill>
            <a:schemeClr val="accent2"/>
          </a:solidFill>
          <a:ln w="9525" cap="flat">
            <a:noFill/>
            <a:prstDash val="solid"/>
            <a:miter/>
          </a:ln>
        </p:spPr>
        <p:txBody>
          <a:bodyPr rtlCol="1" anchor="ctr"/>
          <a:lstStyle/>
          <a:p>
            <a:endParaRPr lang="he-IL" dirty="0"/>
          </a:p>
        </p:txBody>
      </p:sp>
      <p:sp>
        <p:nvSpPr>
          <p:cNvPr id="74" name="לחצן בדיקה 3">
            <a:extLst>
              <a:ext uri="{FF2B5EF4-FFF2-40B4-BE49-F238E27FC236}">
                <a16:creationId xmlns:a16="http://schemas.microsoft.com/office/drawing/2014/main" id="{7CF0A4BB-6F4E-7E00-0792-C1AAD586296F}"/>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pic>
        <p:nvPicPr>
          <p:cNvPr id="75" name="חייל כחול" descr="נעץ עם מילוי מלא">
            <a:extLst>
              <a:ext uri="{FF2B5EF4-FFF2-40B4-BE49-F238E27FC236}">
                <a16:creationId xmlns:a16="http://schemas.microsoft.com/office/drawing/2014/main" id="{0034E62A-E9F3-1BA0-B012-118787318DB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20818" y="2493286"/>
            <a:ext cx="914400" cy="914400"/>
          </a:xfrm>
          <a:prstGeom prst="rect">
            <a:avLst/>
          </a:prstGeom>
        </p:spPr>
      </p:pic>
      <p:sp>
        <p:nvSpPr>
          <p:cNvPr id="7" name="לחצן בדיקה 4">
            <a:extLst>
              <a:ext uri="{FF2B5EF4-FFF2-40B4-BE49-F238E27FC236}">
                <a16:creationId xmlns:a16="http://schemas.microsoft.com/office/drawing/2014/main" id="{0E3E1BD9-02CA-3488-18E4-6A022A8BFBFF}"/>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sp>
        <p:nvSpPr>
          <p:cNvPr id="8" name="חייל כתום" descr="נעץ עם מילוי מלא">
            <a:extLst>
              <a:ext uri="{FF2B5EF4-FFF2-40B4-BE49-F238E27FC236}">
                <a16:creationId xmlns:a16="http://schemas.microsoft.com/office/drawing/2014/main" id="{22EE5C14-0E6A-9840-BE2A-B98F27E56550}"/>
              </a:ext>
            </a:extLst>
          </p:cNvPr>
          <p:cNvSpPr/>
          <p:nvPr/>
        </p:nvSpPr>
        <p:spPr>
          <a:xfrm rot="20622589" flipH="1">
            <a:off x="4559807" y="3465422"/>
            <a:ext cx="676876" cy="677265"/>
          </a:xfrm>
          <a:custGeom>
            <a:avLst/>
            <a:gdLst>
              <a:gd name="connsiteX0" fmla="*/ 330035 w 676876"/>
              <a:gd name="connsiteY0" fmla="*/ 653885 h 677265"/>
              <a:gd name="connsiteX1" fmla="*/ 466243 w 676876"/>
              <a:gd name="connsiteY1" fmla="*/ 517678 h 677265"/>
              <a:gd name="connsiteX2" fmla="*/ 659600 w 676876"/>
              <a:gd name="connsiteY2" fmla="*/ 674840 h 677265"/>
              <a:gd name="connsiteX3" fmla="*/ 673888 w 676876"/>
              <a:gd name="connsiteY3" fmla="*/ 673888 h 677265"/>
              <a:gd name="connsiteX4" fmla="*/ 674840 w 676876"/>
              <a:gd name="connsiteY4" fmla="*/ 659600 h 677265"/>
              <a:gd name="connsiteX5" fmla="*/ 517678 w 676876"/>
              <a:gd name="connsiteY5" fmla="*/ 467195 h 677265"/>
              <a:gd name="connsiteX6" fmla="*/ 653885 w 676876"/>
              <a:gd name="connsiteY6" fmla="*/ 330988 h 677265"/>
              <a:gd name="connsiteX7" fmla="*/ 662458 w 676876"/>
              <a:gd name="connsiteY7" fmla="*/ 290983 h 677265"/>
              <a:gd name="connsiteX8" fmla="*/ 630073 w 676876"/>
              <a:gd name="connsiteY8" fmla="*/ 266218 h 677265"/>
              <a:gd name="connsiteX9" fmla="*/ 497675 w 676876"/>
              <a:gd name="connsiteY9" fmla="*/ 300508 h 677265"/>
              <a:gd name="connsiteX10" fmla="*/ 295745 w 676876"/>
              <a:gd name="connsiteY10" fmla="*/ 138583 h 677265"/>
              <a:gd name="connsiteX11" fmla="*/ 317653 w 676876"/>
              <a:gd name="connsiteY11" fmla="*/ 30950 h 677265"/>
              <a:gd name="connsiteX12" fmla="*/ 262408 w 676876"/>
              <a:gd name="connsiteY12" fmla="*/ 8090 h 677265"/>
              <a:gd name="connsiteX13" fmla="*/ 8090 w 676876"/>
              <a:gd name="connsiteY13" fmla="*/ 262408 h 677265"/>
              <a:gd name="connsiteX14" fmla="*/ 30950 w 676876"/>
              <a:gd name="connsiteY14" fmla="*/ 317653 h 677265"/>
              <a:gd name="connsiteX15" fmla="*/ 138583 w 676876"/>
              <a:gd name="connsiteY15" fmla="*/ 295745 h 677265"/>
              <a:gd name="connsiteX16" fmla="*/ 300508 w 676876"/>
              <a:gd name="connsiteY16" fmla="*/ 497675 h 677265"/>
              <a:gd name="connsiteX17" fmla="*/ 266218 w 676876"/>
              <a:gd name="connsiteY17" fmla="*/ 630073 h 677265"/>
              <a:gd name="connsiteX18" fmla="*/ 290983 w 676876"/>
              <a:gd name="connsiteY18" fmla="*/ 662458 h 677265"/>
              <a:gd name="connsiteX19" fmla="*/ 330035 w 676876"/>
              <a:gd name="connsiteY19" fmla="*/ 653885 h 67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876" h="677265">
                <a:moveTo>
                  <a:pt x="330035" y="653885"/>
                </a:moveTo>
                <a:lnTo>
                  <a:pt x="466243" y="517678"/>
                </a:lnTo>
                <a:lnTo>
                  <a:pt x="659600" y="674840"/>
                </a:lnTo>
                <a:cubicBezTo>
                  <a:pt x="663410" y="678650"/>
                  <a:pt x="670078" y="677698"/>
                  <a:pt x="673888" y="673888"/>
                </a:cubicBezTo>
                <a:cubicBezTo>
                  <a:pt x="677698" y="670078"/>
                  <a:pt x="677698" y="664363"/>
                  <a:pt x="674840" y="659600"/>
                </a:cubicBezTo>
                <a:lnTo>
                  <a:pt x="517678" y="467195"/>
                </a:lnTo>
                <a:lnTo>
                  <a:pt x="653885" y="330988"/>
                </a:lnTo>
                <a:cubicBezTo>
                  <a:pt x="664363" y="320510"/>
                  <a:pt x="667220" y="305270"/>
                  <a:pt x="662458" y="290983"/>
                </a:cubicBezTo>
                <a:cubicBezTo>
                  <a:pt x="657695" y="276695"/>
                  <a:pt x="644360" y="267170"/>
                  <a:pt x="630073" y="266218"/>
                </a:cubicBezTo>
                <a:cubicBezTo>
                  <a:pt x="591973" y="262408"/>
                  <a:pt x="545300" y="274790"/>
                  <a:pt x="497675" y="300508"/>
                </a:cubicBezTo>
                <a:lnTo>
                  <a:pt x="295745" y="138583"/>
                </a:lnTo>
                <a:cubicBezTo>
                  <a:pt x="312890" y="105245"/>
                  <a:pt x="320510" y="68098"/>
                  <a:pt x="317653" y="30950"/>
                </a:cubicBezTo>
                <a:cubicBezTo>
                  <a:pt x="313843" y="4280"/>
                  <a:pt x="280505" y="-10007"/>
                  <a:pt x="262408" y="8090"/>
                </a:cubicBezTo>
                <a:lnTo>
                  <a:pt x="8090" y="262408"/>
                </a:lnTo>
                <a:cubicBezTo>
                  <a:pt x="-10007" y="280505"/>
                  <a:pt x="4280" y="313843"/>
                  <a:pt x="30950" y="317653"/>
                </a:cubicBezTo>
                <a:cubicBezTo>
                  <a:pt x="68098" y="320510"/>
                  <a:pt x="105245" y="313843"/>
                  <a:pt x="138583" y="295745"/>
                </a:cubicBezTo>
                <a:lnTo>
                  <a:pt x="300508" y="497675"/>
                </a:lnTo>
                <a:cubicBezTo>
                  <a:pt x="274790" y="545300"/>
                  <a:pt x="263360" y="591973"/>
                  <a:pt x="266218" y="630073"/>
                </a:cubicBezTo>
                <a:cubicBezTo>
                  <a:pt x="267170" y="644360"/>
                  <a:pt x="276695" y="657695"/>
                  <a:pt x="290983" y="662458"/>
                </a:cubicBezTo>
                <a:cubicBezTo>
                  <a:pt x="304318" y="668173"/>
                  <a:pt x="319558" y="664363"/>
                  <a:pt x="330035" y="653885"/>
                </a:cubicBezTo>
                <a:close/>
              </a:path>
            </a:pathLst>
          </a:custGeom>
          <a:solidFill>
            <a:schemeClr val="accent2"/>
          </a:solidFill>
          <a:ln w="9525" cap="flat">
            <a:noFill/>
            <a:prstDash val="solid"/>
            <a:miter/>
          </a:ln>
        </p:spPr>
        <p:txBody>
          <a:bodyPr rtlCol="1" anchor="ctr"/>
          <a:lstStyle/>
          <a:p>
            <a:endParaRPr lang="he-IL" dirty="0"/>
          </a:p>
        </p:txBody>
      </p:sp>
      <p:sp>
        <p:nvSpPr>
          <p:cNvPr id="9" name="לחצן בדיקה 5">
            <a:extLst>
              <a:ext uri="{FF2B5EF4-FFF2-40B4-BE49-F238E27FC236}">
                <a16:creationId xmlns:a16="http://schemas.microsoft.com/office/drawing/2014/main" id="{B774711C-157C-EE3A-19D3-1AD50554D0A6}"/>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pic>
        <p:nvPicPr>
          <p:cNvPr id="10" name="חייל כחול" descr="נעץ עם מילוי מלא">
            <a:extLst>
              <a:ext uri="{FF2B5EF4-FFF2-40B4-BE49-F238E27FC236}">
                <a16:creationId xmlns:a16="http://schemas.microsoft.com/office/drawing/2014/main" id="{86657D43-886A-F673-7BDD-481E752CDBE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25033" y="3484050"/>
            <a:ext cx="914400" cy="914400"/>
          </a:xfrm>
          <a:prstGeom prst="rect">
            <a:avLst/>
          </a:prstGeom>
        </p:spPr>
      </p:pic>
      <p:sp>
        <p:nvSpPr>
          <p:cNvPr id="11" name="לחצן בדיקה 6">
            <a:extLst>
              <a:ext uri="{FF2B5EF4-FFF2-40B4-BE49-F238E27FC236}">
                <a16:creationId xmlns:a16="http://schemas.microsoft.com/office/drawing/2014/main" id="{7E980894-56FE-3815-05D7-9CBE335E7EEA}"/>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sp>
        <p:nvSpPr>
          <p:cNvPr id="12" name="חייל כתום" descr="נעץ עם מילוי מלא">
            <a:extLst>
              <a:ext uri="{FF2B5EF4-FFF2-40B4-BE49-F238E27FC236}">
                <a16:creationId xmlns:a16="http://schemas.microsoft.com/office/drawing/2014/main" id="{E483E882-5091-F562-FD04-69EA461C012A}"/>
              </a:ext>
            </a:extLst>
          </p:cNvPr>
          <p:cNvSpPr/>
          <p:nvPr/>
        </p:nvSpPr>
        <p:spPr>
          <a:xfrm rot="20622589" flipH="1">
            <a:off x="3917313" y="2786010"/>
            <a:ext cx="676876" cy="677265"/>
          </a:xfrm>
          <a:custGeom>
            <a:avLst/>
            <a:gdLst>
              <a:gd name="connsiteX0" fmla="*/ 330035 w 676876"/>
              <a:gd name="connsiteY0" fmla="*/ 653885 h 677265"/>
              <a:gd name="connsiteX1" fmla="*/ 466243 w 676876"/>
              <a:gd name="connsiteY1" fmla="*/ 517678 h 677265"/>
              <a:gd name="connsiteX2" fmla="*/ 659600 w 676876"/>
              <a:gd name="connsiteY2" fmla="*/ 674840 h 677265"/>
              <a:gd name="connsiteX3" fmla="*/ 673888 w 676876"/>
              <a:gd name="connsiteY3" fmla="*/ 673888 h 677265"/>
              <a:gd name="connsiteX4" fmla="*/ 674840 w 676876"/>
              <a:gd name="connsiteY4" fmla="*/ 659600 h 677265"/>
              <a:gd name="connsiteX5" fmla="*/ 517678 w 676876"/>
              <a:gd name="connsiteY5" fmla="*/ 467195 h 677265"/>
              <a:gd name="connsiteX6" fmla="*/ 653885 w 676876"/>
              <a:gd name="connsiteY6" fmla="*/ 330988 h 677265"/>
              <a:gd name="connsiteX7" fmla="*/ 662458 w 676876"/>
              <a:gd name="connsiteY7" fmla="*/ 290983 h 677265"/>
              <a:gd name="connsiteX8" fmla="*/ 630073 w 676876"/>
              <a:gd name="connsiteY8" fmla="*/ 266218 h 677265"/>
              <a:gd name="connsiteX9" fmla="*/ 497675 w 676876"/>
              <a:gd name="connsiteY9" fmla="*/ 300508 h 677265"/>
              <a:gd name="connsiteX10" fmla="*/ 295745 w 676876"/>
              <a:gd name="connsiteY10" fmla="*/ 138583 h 677265"/>
              <a:gd name="connsiteX11" fmla="*/ 317653 w 676876"/>
              <a:gd name="connsiteY11" fmla="*/ 30950 h 677265"/>
              <a:gd name="connsiteX12" fmla="*/ 262408 w 676876"/>
              <a:gd name="connsiteY12" fmla="*/ 8090 h 677265"/>
              <a:gd name="connsiteX13" fmla="*/ 8090 w 676876"/>
              <a:gd name="connsiteY13" fmla="*/ 262408 h 677265"/>
              <a:gd name="connsiteX14" fmla="*/ 30950 w 676876"/>
              <a:gd name="connsiteY14" fmla="*/ 317653 h 677265"/>
              <a:gd name="connsiteX15" fmla="*/ 138583 w 676876"/>
              <a:gd name="connsiteY15" fmla="*/ 295745 h 677265"/>
              <a:gd name="connsiteX16" fmla="*/ 300508 w 676876"/>
              <a:gd name="connsiteY16" fmla="*/ 497675 h 677265"/>
              <a:gd name="connsiteX17" fmla="*/ 266218 w 676876"/>
              <a:gd name="connsiteY17" fmla="*/ 630073 h 677265"/>
              <a:gd name="connsiteX18" fmla="*/ 290983 w 676876"/>
              <a:gd name="connsiteY18" fmla="*/ 662458 h 677265"/>
              <a:gd name="connsiteX19" fmla="*/ 330035 w 676876"/>
              <a:gd name="connsiteY19" fmla="*/ 653885 h 67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876" h="677265">
                <a:moveTo>
                  <a:pt x="330035" y="653885"/>
                </a:moveTo>
                <a:lnTo>
                  <a:pt x="466243" y="517678"/>
                </a:lnTo>
                <a:lnTo>
                  <a:pt x="659600" y="674840"/>
                </a:lnTo>
                <a:cubicBezTo>
                  <a:pt x="663410" y="678650"/>
                  <a:pt x="670078" y="677698"/>
                  <a:pt x="673888" y="673888"/>
                </a:cubicBezTo>
                <a:cubicBezTo>
                  <a:pt x="677698" y="670078"/>
                  <a:pt x="677698" y="664363"/>
                  <a:pt x="674840" y="659600"/>
                </a:cubicBezTo>
                <a:lnTo>
                  <a:pt x="517678" y="467195"/>
                </a:lnTo>
                <a:lnTo>
                  <a:pt x="653885" y="330988"/>
                </a:lnTo>
                <a:cubicBezTo>
                  <a:pt x="664363" y="320510"/>
                  <a:pt x="667220" y="305270"/>
                  <a:pt x="662458" y="290983"/>
                </a:cubicBezTo>
                <a:cubicBezTo>
                  <a:pt x="657695" y="276695"/>
                  <a:pt x="644360" y="267170"/>
                  <a:pt x="630073" y="266218"/>
                </a:cubicBezTo>
                <a:cubicBezTo>
                  <a:pt x="591973" y="262408"/>
                  <a:pt x="545300" y="274790"/>
                  <a:pt x="497675" y="300508"/>
                </a:cubicBezTo>
                <a:lnTo>
                  <a:pt x="295745" y="138583"/>
                </a:lnTo>
                <a:cubicBezTo>
                  <a:pt x="312890" y="105245"/>
                  <a:pt x="320510" y="68098"/>
                  <a:pt x="317653" y="30950"/>
                </a:cubicBezTo>
                <a:cubicBezTo>
                  <a:pt x="313843" y="4280"/>
                  <a:pt x="280505" y="-10007"/>
                  <a:pt x="262408" y="8090"/>
                </a:cubicBezTo>
                <a:lnTo>
                  <a:pt x="8090" y="262408"/>
                </a:lnTo>
                <a:cubicBezTo>
                  <a:pt x="-10007" y="280505"/>
                  <a:pt x="4280" y="313843"/>
                  <a:pt x="30950" y="317653"/>
                </a:cubicBezTo>
                <a:cubicBezTo>
                  <a:pt x="68098" y="320510"/>
                  <a:pt x="105245" y="313843"/>
                  <a:pt x="138583" y="295745"/>
                </a:cubicBezTo>
                <a:lnTo>
                  <a:pt x="300508" y="497675"/>
                </a:lnTo>
                <a:cubicBezTo>
                  <a:pt x="274790" y="545300"/>
                  <a:pt x="263360" y="591973"/>
                  <a:pt x="266218" y="630073"/>
                </a:cubicBezTo>
                <a:cubicBezTo>
                  <a:pt x="267170" y="644360"/>
                  <a:pt x="276695" y="657695"/>
                  <a:pt x="290983" y="662458"/>
                </a:cubicBezTo>
                <a:cubicBezTo>
                  <a:pt x="304318" y="668173"/>
                  <a:pt x="319558" y="664363"/>
                  <a:pt x="330035" y="653885"/>
                </a:cubicBezTo>
                <a:close/>
              </a:path>
            </a:pathLst>
          </a:custGeom>
          <a:solidFill>
            <a:schemeClr val="accent2"/>
          </a:solidFill>
          <a:ln w="9525" cap="flat">
            <a:noFill/>
            <a:prstDash val="solid"/>
            <a:miter/>
          </a:ln>
        </p:spPr>
        <p:txBody>
          <a:bodyPr rtlCol="1" anchor="ctr"/>
          <a:lstStyle/>
          <a:p>
            <a:endParaRPr lang="he-IL" dirty="0"/>
          </a:p>
        </p:txBody>
      </p:sp>
      <p:sp>
        <p:nvSpPr>
          <p:cNvPr id="13" name="לחצן בדיקה 7">
            <a:extLst>
              <a:ext uri="{FF2B5EF4-FFF2-40B4-BE49-F238E27FC236}">
                <a16:creationId xmlns:a16="http://schemas.microsoft.com/office/drawing/2014/main" id="{94CBBDA9-51C5-1394-95BE-65968B433FC3}"/>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pic>
        <p:nvPicPr>
          <p:cNvPr id="14" name="חייל כחול" descr="נעץ עם מילוי מלא">
            <a:extLst>
              <a:ext uri="{FF2B5EF4-FFF2-40B4-BE49-F238E27FC236}">
                <a16:creationId xmlns:a16="http://schemas.microsoft.com/office/drawing/2014/main" id="{EF78986D-8063-24D0-A12C-C7420C558B8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79179" y="1457767"/>
            <a:ext cx="914400" cy="914400"/>
          </a:xfrm>
          <a:prstGeom prst="rect">
            <a:avLst/>
          </a:prstGeom>
        </p:spPr>
      </p:pic>
      <p:sp>
        <p:nvSpPr>
          <p:cNvPr id="15" name="לחצן בדיקה 8">
            <a:extLst>
              <a:ext uri="{FF2B5EF4-FFF2-40B4-BE49-F238E27FC236}">
                <a16:creationId xmlns:a16="http://schemas.microsoft.com/office/drawing/2014/main" id="{600A86A6-C537-2BB4-91D5-C3BA47B6EAEA}"/>
              </a:ext>
            </a:extLst>
          </p:cNvPr>
          <p:cNvSpPr/>
          <p:nvPr/>
        </p:nvSpPr>
        <p:spPr>
          <a:xfrm>
            <a:off x="8313898" y="5409276"/>
            <a:ext cx="168543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לַחְצַן בְּדִיקָה</a:t>
            </a:r>
            <a:endParaRPr lang="en-IL" sz="2800" dirty="0">
              <a:solidFill>
                <a:schemeClr val="tx1"/>
              </a:solidFill>
            </a:endParaRPr>
          </a:p>
        </p:txBody>
      </p:sp>
      <p:sp>
        <p:nvSpPr>
          <p:cNvPr id="16" name="חייל כתום" descr="נעץ עם מילוי מלא">
            <a:extLst>
              <a:ext uri="{FF2B5EF4-FFF2-40B4-BE49-F238E27FC236}">
                <a16:creationId xmlns:a16="http://schemas.microsoft.com/office/drawing/2014/main" id="{ECA29BA8-102F-8FEA-882B-61F786528E63}"/>
              </a:ext>
            </a:extLst>
          </p:cNvPr>
          <p:cNvSpPr/>
          <p:nvPr/>
        </p:nvSpPr>
        <p:spPr>
          <a:xfrm rot="20622589" flipH="1">
            <a:off x="9168644" y="901339"/>
            <a:ext cx="676876" cy="677265"/>
          </a:xfrm>
          <a:custGeom>
            <a:avLst/>
            <a:gdLst>
              <a:gd name="connsiteX0" fmla="*/ 330035 w 676876"/>
              <a:gd name="connsiteY0" fmla="*/ 653885 h 677265"/>
              <a:gd name="connsiteX1" fmla="*/ 466243 w 676876"/>
              <a:gd name="connsiteY1" fmla="*/ 517678 h 677265"/>
              <a:gd name="connsiteX2" fmla="*/ 659600 w 676876"/>
              <a:gd name="connsiteY2" fmla="*/ 674840 h 677265"/>
              <a:gd name="connsiteX3" fmla="*/ 673888 w 676876"/>
              <a:gd name="connsiteY3" fmla="*/ 673888 h 677265"/>
              <a:gd name="connsiteX4" fmla="*/ 674840 w 676876"/>
              <a:gd name="connsiteY4" fmla="*/ 659600 h 677265"/>
              <a:gd name="connsiteX5" fmla="*/ 517678 w 676876"/>
              <a:gd name="connsiteY5" fmla="*/ 467195 h 677265"/>
              <a:gd name="connsiteX6" fmla="*/ 653885 w 676876"/>
              <a:gd name="connsiteY6" fmla="*/ 330988 h 677265"/>
              <a:gd name="connsiteX7" fmla="*/ 662458 w 676876"/>
              <a:gd name="connsiteY7" fmla="*/ 290983 h 677265"/>
              <a:gd name="connsiteX8" fmla="*/ 630073 w 676876"/>
              <a:gd name="connsiteY8" fmla="*/ 266218 h 677265"/>
              <a:gd name="connsiteX9" fmla="*/ 497675 w 676876"/>
              <a:gd name="connsiteY9" fmla="*/ 300508 h 677265"/>
              <a:gd name="connsiteX10" fmla="*/ 295745 w 676876"/>
              <a:gd name="connsiteY10" fmla="*/ 138583 h 677265"/>
              <a:gd name="connsiteX11" fmla="*/ 317653 w 676876"/>
              <a:gd name="connsiteY11" fmla="*/ 30950 h 677265"/>
              <a:gd name="connsiteX12" fmla="*/ 262408 w 676876"/>
              <a:gd name="connsiteY12" fmla="*/ 8090 h 677265"/>
              <a:gd name="connsiteX13" fmla="*/ 8090 w 676876"/>
              <a:gd name="connsiteY13" fmla="*/ 262408 h 677265"/>
              <a:gd name="connsiteX14" fmla="*/ 30950 w 676876"/>
              <a:gd name="connsiteY14" fmla="*/ 317653 h 677265"/>
              <a:gd name="connsiteX15" fmla="*/ 138583 w 676876"/>
              <a:gd name="connsiteY15" fmla="*/ 295745 h 677265"/>
              <a:gd name="connsiteX16" fmla="*/ 300508 w 676876"/>
              <a:gd name="connsiteY16" fmla="*/ 497675 h 677265"/>
              <a:gd name="connsiteX17" fmla="*/ 266218 w 676876"/>
              <a:gd name="connsiteY17" fmla="*/ 630073 h 677265"/>
              <a:gd name="connsiteX18" fmla="*/ 290983 w 676876"/>
              <a:gd name="connsiteY18" fmla="*/ 662458 h 677265"/>
              <a:gd name="connsiteX19" fmla="*/ 330035 w 676876"/>
              <a:gd name="connsiteY19" fmla="*/ 653885 h 677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876" h="677265">
                <a:moveTo>
                  <a:pt x="330035" y="653885"/>
                </a:moveTo>
                <a:lnTo>
                  <a:pt x="466243" y="517678"/>
                </a:lnTo>
                <a:lnTo>
                  <a:pt x="659600" y="674840"/>
                </a:lnTo>
                <a:cubicBezTo>
                  <a:pt x="663410" y="678650"/>
                  <a:pt x="670078" y="677698"/>
                  <a:pt x="673888" y="673888"/>
                </a:cubicBezTo>
                <a:cubicBezTo>
                  <a:pt x="677698" y="670078"/>
                  <a:pt x="677698" y="664363"/>
                  <a:pt x="674840" y="659600"/>
                </a:cubicBezTo>
                <a:lnTo>
                  <a:pt x="517678" y="467195"/>
                </a:lnTo>
                <a:lnTo>
                  <a:pt x="653885" y="330988"/>
                </a:lnTo>
                <a:cubicBezTo>
                  <a:pt x="664363" y="320510"/>
                  <a:pt x="667220" y="305270"/>
                  <a:pt x="662458" y="290983"/>
                </a:cubicBezTo>
                <a:cubicBezTo>
                  <a:pt x="657695" y="276695"/>
                  <a:pt x="644360" y="267170"/>
                  <a:pt x="630073" y="266218"/>
                </a:cubicBezTo>
                <a:cubicBezTo>
                  <a:pt x="591973" y="262408"/>
                  <a:pt x="545300" y="274790"/>
                  <a:pt x="497675" y="300508"/>
                </a:cubicBezTo>
                <a:lnTo>
                  <a:pt x="295745" y="138583"/>
                </a:lnTo>
                <a:cubicBezTo>
                  <a:pt x="312890" y="105245"/>
                  <a:pt x="320510" y="68098"/>
                  <a:pt x="317653" y="30950"/>
                </a:cubicBezTo>
                <a:cubicBezTo>
                  <a:pt x="313843" y="4280"/>
                  <a:pt x="280505" y="-10007"/>
                  <a:pt x="262408" y="8090"/>
                </a:cubicBezTo>
                <a:lnTo>
                  <a:pt x="8090" y="262408"/>
                </a:lnTo>
                <a:cubicBezTo>
                  <a:pt x="-10007" y="280505"/>
                  <a:pt x="4280" y="313843"/>
                  <a:pt x="30950" y="317653"/>
                </a:cubicBezTo>
                <a:cubicBezTo>
                  <a:pt x="68098" y="320510"/>
                  <a:pt x="105245" y="313843"/>
                  <a:pt x="138583" y="295745"/>
                </a:cubicBezTo>
                <a:lnTo>
                  <a:pt x="300508" y="497675"/>
                </a:lnTo>
                <a:cubicBezTo>
                  <a:pt x="274790" y="545300"/>
                  <a:pt x="263360" y="591973"/>
                  <a:pt x="266218" y="630073"/>
                </a:cubicBezTo>
                <a:cubicBezTo>
                  <a:pt x="267170" y="644360"/>
                  <a:pt x="276695" y="657695"/>
                  <a:pt x="290983" y="662458"/>
                </a:cubicBezTo>
                <a:cubicBezTo>
                  <a:pt x="304318" y="668173"/>
                  <a:pt x="319558" y="664363"/>
                  <a:pt x="330035" y="653885"/>
                </a:cubicBezTo>
                <a:close/>
              </a:path>
            </a:pathLst>
          </a:custGeom>
          <a:solidFill>
            <a:schemeClr val="accent2"/>
          </a:solidFill>
          <a:ln w="9525" cap="flat">
            <a:noFill/>
            <a:prstDash val="solid"/>
            <a:miter/>
          </a:ln>
        </p:spPr>
        <p:txBody>
          <a:bodyPr rtlCol="1" anchor="ctr"/>
          <a:lstStyle/>
          <a:p>
            <a:endParaRPr lang="he-IL" dirty="0"/>
          </a:p>
        </p:txBody>
      </p:sp>
    </p:spTree>
    <p:extLst>
      <p:ext uri="{BB962C8B-B14F-4D97-AF65-F5344CB8AC3E}">
        <p14:creationId xmlns:p14="http://schemas.microsoft.com/office/powerpoint/2010/main" val="3601177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51" restart="whenNotActive" fill="hold" evtFilter="cancelBubble" nodeType="interactiveSeq">
                <p:stCondLst>
                  <p:cond evt="onClick" delay="0">
                    <p:tgtEl>
                      <p:spTgt spid="48"/>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withEffect">
                                  <p:stCondLst>
                                    <p:cond delay="0"/>
                                  </p:stCondLst>
                                  <p:childTnLst>
                                    <p:set>
                                      <p:cBhvr>
                                        <p:cTn id="55"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56" restart="whenNotActive" fill="hold" evtFilter="cancelBubble" nodeType="interactiveSeq">
                <p:stCondLst>
                  <p:cond evt="onClick" delay="0">
                    <p:tgtEl>
                      <p:spTgt spid="70"/>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grpId="0" nodeType="withEffect">
                                  <p:stCondLst>
                                    <p:cond delay="0"/>
                                  </p:stCondLst>
                                  <p:childTnLst>
                                    <p:set>
                                      <p:cBhvr>
                                        <p:cTn id="60" dur="1" fill="hold">
                                          <p:stCondLst>
                                            <p:cond delay="0"/>
                                          </p:stCondLst>
                                        </p:cTn>
                                        <p:tgtEl>
                                          <p:spTgt spid="7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67" restart="whenNotActive" fill="hold" evtFilter="cancelBubble" nodeType="interactiveSeq">
                <p:stCondLst>
                  <p:cond evt="onClick" delay="0">
                    <p:tgtEl>
                      <p:spTgt spid="72"/>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grpId="0" nodeType="withEffect">
                                  <p:stCondLst>
                                    <p:cond delay="0"/>
                                  </p:stCondLst>
                                  <p:childTnLst>
                                    <p:set>
                                      <p:cBhvr>
                                        <p:cTn id="71" dur="1" fill="hold">
                                          <p:stCondLst>
                                            <p:cond delay="0"/>
                                          </p:stCondLst>
                                        </p:cTn>
                                        <p:tgtEl>
                                          <p:spTgt spid="72"/>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hidden"/>
                                      </p:to>
                                    </p:set>
                                  </p:childTnLst>
                                </p:cTn>
                              </p:par>
                              <p:par>
                                <p:cTn id="74" presetID="1" presetClass="exit"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hidden"/>
                                      </p:to>
                                    </p:set>
                                  </p:childTnLst>
                                </p:cTn>
                              </p:par>
                              <p:par>
                                <p:cTn id="76" presetID="1" presetClass="entr" presetSubtype="0" fill="hold" grpId="1" nodeType="withEffect">
                                  <p:stCondLst>
                                    <p:cond delay="0"/>
                                  </p:stCondLst>
                                  <p:childTnLst>
                                    <p:set>
                                      <p:cBhvr>
                                        <p:cTn id="77" dur="1" fill="hold">
                                          <p:stCondLst>
                                            <p:cond delay="0"/>
                                          </p:stCondLst>
                                        </p:cTn>
                                        <p:tgtEl>
                                          <p:spTgt spid="73"/>
                                        </p:tgtEl>
                                        <p:attrNameLst>
                                          <p:attrName>style.visibility</p:attrName>
                                        </p:attrNameLst>
                                      </p:cBhvr>
                                      <p:to>
                                        <p:strVal val="visible"/>
                                      </p:to>
                                    </p:set>
                                  </p:childTnLst>
                                </p:cTn>
                              </p:par>
                            </p:childTnLst>
                          </p:cTn>
                        </p:par>
                      </p:childTnLst>
                    </p:cTn>
                  </p:par>
                </p:childTnLst>
              </p:cTn>
              <p:nextCondLst>
                <p:cond evt="onClick" delay="0">
                  <p:tgtEl>
                    <p:spTgt spid="72"/>
                  </p:tgtEl>
                </p:cond>
              </p:nextCondLst>
            </p:seq>
            <p:seq concurrent="1" nextAc="seek">
              <p:cTn id="78" restart="whenNotActive" fill="hold" evtFilter="cancelBubble" nodeType="interactiveSeq">
                <p:stCondLst>
                  <p:cond evt="onClick" delay="0">
                    <p:tgtEl>
                      <p:spTgt spid="74"/>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nodeType="withEffect">
                                  <p:stCondLst>
                                    <p:cond delay="0"/>
                                  </p:stCondLst>
                                  <p:childTnLst>
                                    <p:set>
                                      <p:cBhvr>
                                        <p:cTn id="82" dur="1" fill="hold">
                                          <p:stCondLst>
                                            <p:cond delay="0"/>
                                          </p:stCondLst>
                                        </p:cTn>
                                        <p:tgtEl>
                                          <p:spTgt spid="75"/>
                                        </p:tgtEl>
                                        <p:attrNameLst>
                                          <p:attrName>style.visibility</p:attrName>
                                        </p:attrNameLst>
                                      </p:cBhvr>
                                      <p:to>
                                        <p:strVal val="visible"/>
                                      </p:to>
                                    </p:set>
                                  </p:childTnLst>
                                </p:cTn>
                              </p:par>
                              <p:par>
                                <p:cTn id="83" presetID="1" presetClass="exit" presetSubtype="0" fill="hold" nodeType="withEffect">
                                  <p:stCondLst>
                                    <p:cond delay="0"/>
                                  </p:stCondLst>
                                  <p:childTnLst>
                                    <p:set>
                                      <p:cBhvr>
                                        <p:cTn id="84" dur="1" fill="hold">
                                          <p:stCondLst>
                                            <p:cond delay="0"/>
                                          </p:stCondLst>
                                        </p:cTn>
                                        <p:tgtEl>
                                          <p:spTgt spid="71"/>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36"/>
                                        </p:tgtEl>
                                        <p:attrNameLst>
                                          <p:attrName>style.visibility</p:attrName>
                                        </p:attrNameLst>
                                      </p:cBhvr>
                                      <p:to>
                                        <p:strVal val="hidden"/>
                                      </p:to>
                                    </p:set>
                                  </p:childTnLst>
                                </p:cTn>
                              </p:par>
                              <p:par>
                                <p:cTn id="87" presetID="1" presetClass="exit"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89" restart="whenNotActive" fill="hold" evtFilter="cancelBubble" nodeType="interactiveSeq">
                <p:stCondLst>
                  <p:cond evt="onClick" delay="0">
                    <p:tgtEl>
                      <p:spTgt spid="7"/>
                    </p:tgtEl>
                  </p:cond>
                </p:stCondLst>
                <p:endSync evt="end" delay="0">
                  <p:rtn val="all"/>
                </p:endSync>
                <p:childTnLst>
                  <p:par>
                    <p:cTn id="90" fill="hold">
                      <p:stCondLst>
                        <p:cond delay="0"/>
                      </p:stCondLst>
                      <p:childTnLst>
                        <p:par>
                          <p:cTn id="91" fill="hold">
                            <p:stCondLst>
                              <p:cond delay="0"/>
                            </p:stCondLst>
                            <p:childTnLst>
                              <p:par>
                                <p:cTn id="92" presetID="1" presetClass="exit" presetSubtype="0" fill="hold" grpId="0" nodeType="withEffect">
                                  <p:stCondLst>
                                    <p:cond delay="0"/>
                                  </p:stCondLst>
                                  <p:childTnLst>
                                    <p:set>
                                      <p:cBhvr>
                                        <p:cTn id="93" dur="1" fill="hold">
                                          <p:stCondLst>
                                            <p:cond delay="0"/>
                                          </p:stCondLst>
                                        </p:cTn>
                                        <p:tgtEl>
                                          <p:spTgt spid="7"/>
                                        </p:tgtEl>
                                        <p:attrNameLst>
                                          <p:attrName>style.visibility</p:attrName>
                                        </p:attrNameLst>
                                      </p:cBhvr>
                                      <p:to>
                                        <p:strVal val="hidden"/>
                                      </p:to>
                                    </p:set>
                                  </p:childTnLst>
                                </p:cTn>
                              </p:par>
                              <p:par>
                                <p:cTn id="94" presetID="1" presetClass="entr" presetSubtype="0" fill="hold" grpId="1" nodeType="withEffect">
                                  <p:stCondLst>
                                    <p:cond delay="0"/>
                                  </p:stCondLst>
                                  <p:childTnLst>
                                    <p:set>
                                      <p:cBhvr>
                                        <p:cTn id="95" dur="1" fill="hold">
                                          <p:stCondLst>
                                            <p:cond delay="0"/>
                                          </p:stCondLst>
                                        </p:cTn>
                                        <p:tgtEl>
                                          <p:spTgt spid="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2"/>
                                        </p:tgtEl>
                                        <p:attrNameLst>
                                          <p:attrName>style.visibility</p:attrName>
                                        </p:attrNameLst>
                                      </p:cBhvr>
                                      <p:to>
                                        <p:strVal val="hidden"/>
                                      </p:to>
                                    </p:set>
                                  </p:childTnLst>
                                </p:cTn>
                              </p:par>
                              <p:par>
                                <p:cTn id="98" presetID="1" presetClass="exit"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00" restart="whenNotActive" fill="hold" evtFilter="cancelBubble" nodeType="interactiveSeq">
                <p:stCondLst>
                  <p:cond evt="onClick" delay="0">
                    <p:tgtEl>
                      <p:spTgt spid="9"/>
                    </p:tgtEl>
                  </p:cond>
                </p:stCondLst>
                <p:endSync evt="end" delay="0">
                  <p:rtn val="all"/>
                </p:endSync>
                <p:childTnLst>
                  <p:par>
                    <p:cTn id="101" fill="hold">
                      <p:stCondLst>
                        <p:cond delay="0"/>
                      </p:stCondLst>
                      <p:childTnLst>
                        <p:par>
                          <p:cTn id="102" fill="hold">
                            <p:stCondLst>
                              <p:cond delay="0"/>
                            </p:stCondLst>
                            <p:childTnLst>
                              <p:par>
                                <p:cTn id="103" presetID="1" presetClass="exit" presetSubtype="0" fill="hold" nodeType="withEffect">
                                  <p:stCondLst>
                                    <p:cond delay="0"/>
                                  </p:stCondLst>
                                  <p:childTnLst>
                                    <p:set>
                                      <p:cBhvr>
                                        <p:cTn id="104" dur="1" fill="hold">
                                          <p:stCondLst>
                                            <p:cond delay="0"/>
                                          </p:stCondLst>
                                        </p:cTn>
                                        <p:tgtEl>
                                          <p:spTgt spid="75"/>
                                        </p:tgtEl>
                                        <p:attrNameLst>
                                          <p:attrName>style.visibility</p:attrName>
                                        </p:attrNameLst>
                                      </p:cBhvr>
                                      <p:to>
                                        <p:strVal val="hidden"/>
                                      </p:to>
                                    </p:set>
                                  </p:childTnLst>
                                </p:cTn>
                              </p:par>
                              <p:par>
                                <p:cTn id="105" presetID="1" presetClass="entr" presetSubtype="0" fill="hold" nodeType="withEffect">
                                  <p:stCondLst>
                                    <p:cond delay="0"/>
                                  </p:stCondLst>
                                  <p:childTnLst>
                                    <p:set>
                                      <p:cBhvr>
                                        <p:cTn id="106" dur="1" fill="hold">
                                          <p:stCondLst>
                                            <p:cond delay="0"/>
                                          </p:stCondLst>
                                        </p:cTn>
                                        <p:tgtEl>
                                          <p:spTgt spid="1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30"/>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11" restart="whenNotActive" fill="hold" evtFilter="cancelBubble" nodeType="interactiveSeq">
                <p:stCondLst>
                  <p:cond evt="onClick" delay="0">
                    <p:tgtEl>
                      <p:spTgt spid="11"/>
                    </p:tgtEl>
                  </p:cond>
                </p:stCondLst>
                <p:endSync evt="end" delay="0">
                  <p:rtn val="all"/>
                </p:endSync>
                <p:childTnLst>
                  <p:par>
                    <p:cTn id="112" fill="hold">
                      <p:stCondLst>
                        <p:cond delay="0"/>
                      </p:stCondLst>
                      <p:childTnLst>
                        <p:par>
                          <p:cTn id="113" fill="hold">
                            <p:stCondLst>
                              <p:cond delay="0"/>
                            </p:stCondLst>
                            <p:childTnLst>
                              <p:par>
                                <p:cTn id="114" presetID="1" presetClass="exit" presetSubtype="0" fill="hold" grpId="0" nodeType="withEffect">
                                  <p:stCondLst>
                                    <p:cond delay="0"/>
                                  </p:stCondLst>
                                  <p:childTnLst>
                                    <p:set>
                                      <p:cBhvr>
                                        <p:cTn id="115" dur="1" fill="hold">
                                          <p:stCondLst>
                                            <p:cond delay="0"/>
                                          </p:stCondLst>
                                        </p:cTn>
                                        <p:tgtEl>
                                          <p:spTgt spid="11"/>
                                        </p:tgtEl>
                                        <p:attrNameLst>
                                          <p:attrName>style.visibility</p:attrName>
                                        </p:attrNameLst>
                                      </p:cBhvr>
                                      <p:to>
                                        <p:strVal val="hidden"/>
                                      </p:to>
                                    </p:set>
                                  </p:childTnLst>
                                </p:cTn>
                              </p:par>
                              <p:par>
                                <p:cTn id="116" presetID="1" presetClass="exit" presetSubtype="0" fill="hold" grpId="0" nodeType="withEffect">
                                  <p:stCondLst>
                                    <p:cond delay="0"/>
                                  </p:stCondLst>
                                  <p:childTnLst>
                                    <p:set>
                                      <p:cBhvr>
                                        <p:cTn id="117" dur="1" fill="hold">
                                          <p:stCondLst>
                                            <p:cond delay="0"/>
                                          </p:stCondLst>
                                        </p:cTn>
                                        <p:tgtEl>
                                          <p:spTgt spid="8"/>
                                        </p:tgtEl>
                                        <p:attrNameLst>
                                          <p:attrName>style.visibility</p:attrName>
                                        </p:attrNameLst>
                                      </p:cBhvr>
                                      <p:to>
                                        <p:strVal val="hidden"/>
                                      </p:to>
                                    </p:set>
                                  </p:childTnLst>
                                </p:cTn>
                              </p:par>
                              <p:par>
                                <p:cTn id="118" presetID="1" presetClass="entr" presetSubtype="0" fill="hold" grpId="1" nodeType="withEffect">
                                  <p:stCondLst>
                                    <p:cond delay="0"/>
                                  </p:stCondLst>
                                  <p:childTnLst>
                                    <p:set>
                                      <p:cBhvr>
                                        <p:cTn id="119" dur="1" fill="hold">
                                          <p:stCondLst>
                                            <p:cond delay="0"/>
                                          </p:stCondLst>
                                        </p:cTn>
                                        <p:tgtEl>
                                          <p:spTgt spid="12"/>
                                        </p:tgtEl>
                                        <p:attrNameLst>
                                          <p:attrName>style.visibility</p:attrName>
                                        </p:attrNameLst>
                                      </p:cBhvr>
                                      <p:to>
                                        <p:strVal val="visible"/>
                                      </p:to>
                                    </p:set>
                                  </p:childTnLst>
                                </p:cTn>
                              </p:par>
                              <p:par>
                                <p:cTn id="120" presetID="1" presetClass="exit" presetSubtype="0" fill="hold" grpId="1" nodeType="withEffect">
                                  <p:stCondLst>
                                    <p:cond delay="0"/>
                                  </p:stCondLst>
                                  <p:childTnLst>
                                    <p:set>
                                      <p:cBhvr>
                                        <p:cTn id="121"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22" restart="whenNotActive" fill="hold" evtFilter="cancelBubble" nodeType="interactiveSeq">
                <p:stCondLst>
                  <p:cond evt="onClick" delay="0">
                    <p:tgtEl>
                      <p:spTgt spid="13"/>
                    </p:tgtEl>
                  </p:cond>
                </p:stCondLst>
                <p:endSync evt="end" delay="0">
                  <p:rtn val="all"/>
                </p:endSync>
                <p:childTnLst>
                  <p:par>
                    <p:cTn id="123" fill="hold">
                      <p:stCondLst>
                        <p:cond delay="0"/>
                      </p:stCondLst>
                      <p:childTnLst>
                        <p:par>
                          <p:cTn id="124" fill="hold">
                            <p:stCondLst>
                              <p:cond delay="0"/>
                            </p:stCondLst>
                            <p:childTnLst>
                              <p:par>
                                <p:cTn id="125" presetID="1" presetClass="exit" presetSubtype="0" fill="hold" grpId="0" nodeType="withEffect">
                                  <p:stCondLst>
                                    <p:cond delay="0"/>
                                  </p:stCondLst>
                                  <p:childTnLst>
                                    <p:set>
                                      <p:cBhvr>
                                        <p:cTn id="126" dur="1" fill="hold">
                                          <p:stCondLst>
                                            <p:cond delay="0"/>
                                          </p:stCondLst>
                                        </p:cTn>
                                        <p:tgtEl>
                                          <p:spTgt spid="13"/>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10"/>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14"/>
                                        </p:tgtEl>
                                        <p:attrNameLst>
                                          <p:attrName>style.visibility</p:attrName>
                                        </p:attrNameLst>
                                      </p:cBhvr>
                                      <p:to>
                                        <p:strVal val="visible"/>
                                      </p:to>
                                    </p:set>
                                  </p:childTnLst>
                                </p:cTn>
                              </p:par>
                              <p:par>
                                <p:cTn id="131" presetID="1" presetClass="exit" presetSubtype="0" fill="hold" grpId="1" nodeType="withEffect">
                                  <p:stCondLst>
                                    <p:cond delay="0"/>
                                  </p:stCondLst>
                                  <p:childTnLst>
                                    <p:set>
                                      <p:cBhvr>
                                        <p:cTn id="132"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33" restart="whenNotActive" fill="hold" evtFilter="cancelBubble" nodeType="interactiveSeq">
                <p:stCondLst>
                  <p:cond evt="onClick" delay="0">
                    <p:tgtEl>
                      <p:spTgt spid="15"/>
                    </p:tgtEl>
                  </p:cond>
                </p:stCondLst>
                <p:endSync evt="end" delay="0">
                  <p:rtn val="all"/>
                </p:endSync>
                <p:childTnLst>
                  <p:par>
                    <p:cTn id="134" fill="hold">
                      <p:stCondLst>
                        <p:cond delay="0"/>
                      </p:stCondLst>
                      <p:childTnLst>
                        <p:par>
                          <p:cTn id="135" fill="hold">
                            <p:stCondLst>
                              <p:cond delay="0"/>
                            </p:stCondLst>
                            <p:childTnLst>
                              <p:par>
                                <p:cTn id="136" presetID="1" presetClass="exit" presetSubtype="0" fill="hold" grpId="0" nodeType="withEffect">
                                  <p:stCondLst>
                                    <p:cond delay="0"/>
                                  </p:stCondLst>
                                  <p:childTnLst>
                                    <p:set>
                                      <p:cBhvr>
                                        <p:cTn id="137" dur="1" fill="hold">
                                          <p:stCondLst>
                                            <p:cond delay="0"/>
                                          </p:stCondLst>
                                        </p:cTn>
                                        <p:tgtEl>
                                          <p:spTgt spid="15"/>
                                        </p:tgtEl>
                                        <p:attrNameLst>
                                          <p:attrName>style.visibility</p:attrName>
                                        </p:attrNameLst>
                                      </p:cBhvr>
                                      <p:to>
                                        <p:strVal val="hidden"/>
                                      </p:to>
                                    </p:set>
                                  </p:childTnLst>
                                </p:cTn>
                              </p:par>
                              <p:par>
                                <p:cTn id="138" presetID="1" presetClass="exit" presetSubtype="0" fill="hold" grpId="0" nodeType="withEffect">
                                  <p:stCondLst>
                                    <p:cond delay="0"/>
                                  </p:stCondLst>
                                  <p:childTnLst>
                                    <p:set>
                                      <p:cBhvr>
                                        <p:cTn id="139" dur="1" fill="hold">
                                          <p:stCondLst>
                                            <p:cond delay="0"/>
                                          </p:stCondLst>
                                        </p:cTn>
                                        <p:tgtEl>
                                          <p:spTgt spid="12"/>
                                        </p:tgtEl>
                                        <p:attrNameLst>
                                          <p:attrName>style.visibility</p:attrName>
                                        </p:attrNameLst>
                                      </p:cBhvr>
                                      <p:to>
                                        <p:strVal val="hidden"/>
                                      </p:to>
                                    </p:set>
                                  </p:childTnLst>
                                </p:cTn>
                              </p:par>
                              <p:par>
                                <p:cTn id="140" presetID="1" presetClass="exit" presetSubtype="0" fill="hold" grpId="0" nodeType="withEffect">
                                  <p:stCondLst>
                                    <p:cond delay="0"/>
                                  </p:stCondLst>
                                  <p:childTnLst>
                                    <p:set>
                                      <p:cBhvr>
                                        <p:cTn id="141" dur="1" fill="hold">
                                          <p:stCondLst>
                                            <p:cond delay="0"/>
                                          </p:stCondLst>
                                        </p:cTn>
                                        <p:tgtEl>
                                          <p:spTgt spid="3"/>
                                        </p:tgtEl>
                                        <p:attrNameLst>
                                          <p:attrName>style.visibility</p:attrName>
                                        </p:attrNameLst>
                                      </p:cBhvr>
                                      <p:to>
                                        <p:strVal val="hidden"/>
                                      </p:to>
                                    </p:set>
                                  </p:childTnLst>
                                </p:cTn>
                              </p:par>
                              <p:par>
                                <p:cTn id="142" presetID="1" presetClass="entr" presetSubtype="0" fill="hold" grpId="1" nodeType="withEffect">
                                  <p:stCondLst>
                                    <p:cond delay="0"/>
                                  </p:stCondLst>
                                  <p:childTnLst>
                                    <p:set>
                                      <p:cBhvr>
                                        <p:cTn id="143" dur="1" fill="hold">
                                          <p:stCondLst>
                                            <p:cond delay="0"/>
                                          </p:stCondLst>
                                        </p:cTn>
                                        <p:tgtEl>
                                          <p:spTgt spid="16"/>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2"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 grpId="0" animBg="1"/>
      <p:bldP spid="70" grpId="0" animBg="1"/>
      <p:bldP spid="70" grpId="1" animBg="1"/>
      <p:bldP spid="5" grpId="0" animBg="1"/>
      <p:bldP spid="72" grpId="0" animBg="1"/>
      <p:bldP spid="72" grpId="1" animBg="1"/>
      <p:bldP spid="73" grpId="0" animBg="1"/>
      <p:bldP spid="73" grpId="1" animBg="1"/>
      <p:bldP spid="74" grpId="0" animBg="1"/>
      <p:bldP spid="74" grpId="1" animBg="1"/>
      <p:bldP spid="7" grpId="0" animBg="1"/>
      <p:bldP spid="7" grpId="1" animBg="1"/>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P spid="15" grpId="0" animBg="1"/>
      <p:bldP spid="15" grpId="1" animBg="1"/>
      <p:bldP spid="16"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2</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משחקים במספרים</a:t>
            </a:r>
          </a:p>
        </p:txBody>
      </p:sp>
      <p:sp>
        <p:nvSpPr>
          <p:cNvPr id="5" name="מציין מיקום תוכן 3">
            <a:extLst>
              <a:ext uri="{FF2B5EF4-FFF2-40B4-BE49-F238E27FC236}">
                <a16:creationId xmlns:a16="http://schemas.microsoft.com/office/drawing/2014/main" id="{E51D8F58-8AE9-4574-B57E-509EC6C70813}"/>
              </a:ext>
            </a:extLst>
          </p:cNvPr>
          <p:cNvSpPr txBox="1">
            <a:spLocks/>
          </p:cNvSpPr>
          <p:nvPr/>
        </p:nvSpPr>
        <p:spPr>
          <a:xfrm>
            <a:off x="685800" y="2528490"/>
            <a:ext cx="10864735" cy="4105275"/>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he-IL" sz="2400" dirty="0"/>
              <a:t>אפשר להתחיל את השיעור בשיר: </a:t>
            </a:r>
            <a:r>
              <a:rPr lang="he-IL" sz="1600" dirty="0">
                <a:hlinkClick r:id="rId2"/>
              </a:rPr>
              <a:t>שיר המספרים: מ־1 ועד 20</a:t>
            </a:r>
            <a:endParaRPr lang="he-IL" sz="1600" dirty="0"/>
          </a:p>
          <a:p>
            <a:pPr marL="0" indent="0">
              <a:lnSpc>
                <a:spcPct val="150000"/>
              </a:lnSpc>
              <a:buNone/>
            </a:pPr>
            <a:r>
              <a:rPr lang="he-IL" sz="2400" dirty="0"/>
              <a:t>הפתיח עוסק במנייה בתחום ה־20 באמצעות צביעת משבצות. בנוסף למנייה יש השוואה בין מספרים ועיסוק במושגים 'גדול ב־', 'גדול מ־', 'קטן ב־' ו'קטן מ־'.</a:t>
            </a:r>
          </a:p>
          <a:p>
            <a:pPr marL="0" indent="0">
              <a:lnSpc>
                <a:spcPct val="150000"/>
              </a:lnSpc>
              <a:buNone/>
            </a:pPr>
            <a:r>
              <a:rPr lang="he-IL" sz="2400" dirty="0"/>
              <a:t>חשוב להסתכל על המבנה שנוצר באמצעות צביעת המשבצות ולנמק את המנייה ואת ההשוואה באמצעות המבנה. כדאי לשאול אם צריך למנות בכל שלב מחדש ולעודד להסתמך על מנייה קודמת.</a:t>
            </a:r>
          </a:p>
          <a:p>
            <a:pPr>
              <a:lnSpc>
                <a:spcPct val="150000"/>
              </a:lnSpc>
            </a:pPr>
            <a:endParaRPr lang="he-IL" sz="2400" dirty="0"/>
          </a:p>
          <a:p>
            <a:pPr>
              <a:lnSpc>
                <a:spcPct val="150000"/>
              </a:lnSpc>
            </a:pPr>
            <a:endParaRPr lang="he-IL" sz="2400" dirty="0"/>
          </a:p>
        </p:txBody>
      </p:sp>
    </p:spTree>
    <p:extLst>
      <p:ext uri="{BB962C8B-B14F-4D97-AF65-F5344CB8AC3E}">
        <p14:creationId xmlns:p14="http://schemas.microsoft.com/office/powerpoint/2010/main" val="1420219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3">
            <a:extLst>
              <a:ext uri="{FF2B5EF4-FFF2-40B4-BE49-F238E27FC236}">
                <a16:creationId xmlns:a16="http://schemas.microsoft.com/office/drawing/2014/main" id="{85C8C9F8-1C17-46CA-8FC5-14B99B05642E}"/>
              </a:ext>
            </a:extLst>
          </p:cNvPr>
          <p:cNvGraphicFramePr>
            <a:graphicFrameLocks noGrp="1"/>
          </p:cNvGraphicFramePr>
          <p:nvPr>
            <p:extLst>
              <p:ext uri="{D42A27DB-BD31-4B8C-83A1-F6EECF244321}">
                <p14:modId xmlns:p14="http://schemas.microsoft.com/office/powerpoint/2010/main" val="801144191"/>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66680450"/>
                  </a:ext>
                </a:extLst>
              </a:tr>
            </a:tbl>
          </a:graphicData>
        </a:graphic>
      </p:graphicFrame>
      <p:sp>
        <p:nvSpPr>
          <p:cNvPr id="4" name="תיבת טקסט 3">
            <a:extLst>
              <a:ext uri="{FF2B5EF4-FFF2-40B4-BE49-F238E27FC236}">
                <a16:creationId xmlns:a16="http://schemas.microsoft.com/office/drawing/2014/main" id="{9B25C668-95E4-41F9-804A-99A6D3B57228}"/>
              </a:ext>
            </a:extLst>
          </p:cNvPr>
          <p:cNvSpPr txBox="1"/>
          <p:nvPr/>
        </p:nvSpPr>
        <p:spPr>
          <a:xfrm>
            <a:off x="5608949" y="135617"/>
            <a:ext cx="6483372" cy="523220"/>
          </a:xfrm>
          <a:prstGeom prst="rect">
            <a:avLst/>
          </a:prstGeom>
          <a:noFill/>
        </p:spPr>
        <p:txBody>
          <a:bodyPr wrap="square" rtlCol="1">
            <a:spAutoFit/>
          </a:bodyPr>
          <a:lstStyle/>
          <a:p>
            <a:r>
              <a:rPr lang="he-IL" sz="2800" dirty="0"/>
              <a:t>לִפְנֵיכֶם לוּחַ מִשְבְּצוֹת שֶבּוֹ 10 שוּרוֹת וַ־10 טוּרִים.</a:t>
            </a:r>
          </a:p>
        </p:txBody>
      </p:sp>
      <p:graphicFrame>
        <p:nvGraphicFramePr>
          <p:cNvPr id="12" name="טבלה 1">
            <a:extLst>
              <a:ext uri="{FF2B5EF4-FFF2-40B4-BE49-F238E27FC236}">
                <a16:creationId xmlns:a16="http://schemas.microsoft.com/office/drawing/2014/main" id="{01997500-8635-43F0-99B9-69E9D0D77EE8}"/>
              </a:ext>
            </a:extLst>
          </p:cNvPr>
          <p:cNvGraphicFramePr>
            <a:graphicFrameLocks noGrp="1"/>
          </p:cNvGraphicFramePr>
          <p:nvPr>
            <p:extLst>
              <p:ext uri="{D42A27DB-BD31-4B8C-83A1-F6EECF244321}">
                <p14:modId xmlns:p14="http://schemas.microsoft.com/office/powerpoint/2010/main" val="2685862107"/>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dirty="0"/>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graphicFrame>
        <p:nvGraphicFramePr>
          <p:cNvPr id="14" name="טבלה 2">
            <a:extLst>
              <a:ext uri="{FF2B5EF4-FFF2-40B4-BE49-F238E27FC236}">
                <a16:creationId xmlns:a16="http://schemas.microsoft.com/office/drawing/2014/main" id="{F180AB39-384B-49FA-A4FF-C294675C2C63}"/>
              </a:ext>
            </a:extLst>
          </p:cNvPr>
          <p:cNvGraphicFramePr>
            <a:graphicFrameLocks noGrp="1"/>
          </p:cNvGraphicFramePr>
          <p:nvPr>
            <p:extLst>
              <p:ext uri="{D42A27DB-BD31-4B8C-83A1-F6EECF244321}">
                <p14:modId xmlns:p14="http://schemas.microsoft.com/office/powerpoint/2010/main" val="2268666765"/>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graphicFrame>
        <p:nvGraphicFramePr>
          <p:cNvPr id="11" name="טבלה 3">
            <a:extLst>
              <a:ext uri="{FF2B5EF4-FFF2-40B4-BE49-F238E27FC236}">
                <a16:creationId xmlns:a16="http://schemas.microsoft.com/office/drawing/2014/main" id="{95EA39E2-60C2-4EE3-BF49-120C91519070}"/>
              </a:ext>
            </a:extLst>
          </p:cNvPr>
          <p:cNvGraphicFramePr>
            <a:graphicFrameLocks noGrp="1"/>
          </p:cNvGraphicFramePr>
          <p:nvPr>
            <p:extLst>
              <p:ext uri="{D42A27DB-BD31-4B8C-83A1-F6EECF244321}">
                <p14:modId xmlns:p14="http://schemas.microsoft.com/office/powerpoint/2010/main" val="2327116580"/>
              </p:ext>
            </p:extLst>
          </p:nvPr>
        </p:nvGraphicFramePr>
        <p:xfrm>
          <a:off x="354199" y="282091"/>
          <a:ext cx="4246080" cy="409680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0462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lumMod val="65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sp>
        <p:nvSpPr>
          <p:cNvPr id="2" name="תיבת טקסט 1">
            <a:extLst>
              <a:ext uri="{FF2B5EF4-FFF2-40B4-BE49-F238E27FC236}">
                <a16:creationId xmlns:a16="http://schemas.microsoft.com/office/drawing/2014/main" id="{5FEDC69C-0F77-DA5F-0C0A-A6C99199C7BD}"/>
              </a:ext>
            </a:extLst>
          </p:cNvPr>
          <p:cNvSpPr txBox="1"/>
          <p:nvPr/>
        </p:nvSpPr>
        <p:spPr>
          <a:xfrm>
            <a:off x="5572813" y="675397"/>
            <a:ext cx="6483372" cy="1384995"/>
          </a:xfrm>
          <a:prstGeom prst="rect">
            <a:avLst/>
          </a:prstGeom>
          <a:noFill/>
        </p:spPr>
        <p:txBody>
          <a:bodyPr wrap="square" rtlCol="1">
            <a:spAutoFit/>
          </a:bodyPr>
          <a:lstStyle/>
          <a:p>
            <a:r>
              <a:rPr lang="he-IL" sz="2800" dirty="0"/>
              <a:t>לַחֲצוּ עַל הָעִגוּלִים הַצִבְעוֹנִיִים. </a:t>
            </a:r>
          </a:p>
          <a:p>
            <a:r>
              <a:rPr lang="he-IL" sz="2800" dirty="0"/>
              <a:t>כַּמָה מִשְבְּצוֹת נִצְבְּעוּ בַּלוּחַ?</a:t>
            </a:r>
          </a:p>
          <a:p>
            <a:r>
              <a:rPr lang="he-IL" sz="2800" dirty="0"/>
              <a:t>הַאִם צָרִיךְ לִמְנוֹת בְּכָל פַּעַם מֵחָדָש?</a:t>
            </a:r>
          </a:p>
        </p:txBody>
      </p:sp>
      <p:sp>
        <p:nvSpPr>
          <p:cNvPr id="24" name="תיבת טקסט 23">
            <a:extLst>
              <a:ext uri="{FF2B5EF4-FFF2-40B4-BE49-F238E27FC236}">
                <a16:creationId xmlns:a16="http://schemas.microsoft.com/office/drawing/2014/main" id="{C86BE818-B640-EDB0-1C91-5C95411443DF}"/>
              </a:ext>
            </a:extLst>
          </p:cNvPr>
          <p:cNvSpPr txBox="1"/>
          <p:nvPr/>
        </p:nvSpPr>
        <p:spPr>
          <a:xfrm>
            <a:off x="5771560" y="2330491"/>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בְּכָתֹם נִצְבְּעוּ _____ מִשְבְּצוֹת.</a:t>
            </a:r>
          </a:p>
        </p:txBody>
      </p:sp>
      <p:sp>
        <p:nvSpPr>
          <p:cNvPr id="25" name="תיבת טקסט 24">
            <a:extLst>
              <a:ext uri="{FF2B5EF4-FFF2-40B4-BE49-F238E27FC236}">
                <a16:creationId xmlns:a16="http://schemas.microsoft.com/office/drawing/2014/main" id="{0975D422-9D0C-9F6A-89F6-4ED8FD65A97D}"/>
              </a:ext>
            </a:extLst>
          </p:cNvPr>
          <p:cNvSpPr txBox="1"/>
          <p:nvPr/>
        </p:nvSpPr>
        <p:spPr>
          <a:xfrm>
            <a:off x="5806911" y="3636292"/>
            <a:ext cx="5029200" cy="523220"/>
          </a:xfrm>
          <a:custGeom>
            <a:avLst/>
            <a:gdLst>
              <a:gd name="connsiteX0" fmla="*/ 0 w 5029200"/>
              <a:gd name="connsiteY0" fmla="*/ 0 h 523220"/>
              <a:gd name="connsiteX1" fmla="*/ 5029200 w 5029200"/>
              <a:gd name="connsiteY1" fmla="*/ 0 h 523220"/>
              <a:gd name="connsiteX2" fmla="*/ 5029200 w 5029200"/>
              <a:gd name="connsiteY2" fmla="*/ 523220 h 523220"/>
              <a:gd name="connsiteX3" fmla="*/ 0 w 5029200"/>
              <a:gd name="connsiteY3" fmla="*/ 523220 h 523220"/>
              <a:gd name="connsiteX4" fmla="*/ 0 w 50292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523220" fill="none" extrusionOk="0">
                <a:moveTo>
                  <a:pt x="0" y="0"/>
                </a:moveTo>
                <a:cubicBezTo>
                  <a:pt x="2238184" y="-14931"/>
                  <a:pt x="3765998" y="31643"/>
                  <a:pt x="5029200" y="0"/>
                </a:cubicBezTo>
                <a:cubicBezTo>
                  <a:pt x="5033765" y="249089"/>
                  <a:pt x="4991932" y="298021"/>
                  <a:pt x="5029200" y="523220"/>
                </a:cubicBezTo>
                <a:cubicBezTo>
                  <a:pt x="3553109" y="461166"/>
                  <a:pt x="859687" y="469517"/>
                  <a:pt x="0" y="523220"/>
                </a:cubicBezTo>
                <a:cubicBezTo>
                  <a:pt x="-12499" y="408026"/>
                  <a:pt x="-37786" y="179486"/>
                  <a:pt x="0" y="0"/>
                </a:cubicBezTo>
                <a:close/>
              </a:path>
              <a:path w="5029200" h="523220" stroke="0" extrusionOk="0">
                <a:moveTo>
                  <a:pt x="0" y="0"/>
                </a:moveTo>
                <a:cubicBezTo>
                  <a:pt x="1189848" y="-5264"/>
                  <a:pt x="3885559" y="84467"/>
                  <a:pt x="5029200" y="0"/>
                </a:cubicBezTo>
                <a:cubicBezTo>
                  <a:pt x="5007858" y="231117"/>
                  <a:pt x="5001059" y="379045"/>
                  <a:pt x="5029200" y="523220"/>
                </a:cubicBezTo>
                <a:cubicBezTo>
                  <a:pt x="2642946" y="629540"/>
                  <a:pt x="2479603" y="515571"/>
                  <a:pt x="0" y="523220"/>
                </a:cubicBezTo>
                <a:cubicBezTo>
                  <a:pt x="-22394" y="286161"/>
                  <a:pt x="-6816" y="236644"/>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בְּכָחֹל נִצְבְּעוּ _____ מִשְבְּצוֹת.</a:t>
            </a:r>
          </a:p>
        </p:txBody>
      </p:sp>
      <p:sp>
        <p:nvSpPr>
          <p:cNvPr id="26" name="עיגול 1">
            <a:extLst>
              <a:ext uri="{FF2B5EF4-FFF2-40B4-BE49-F238E27FC236}">
                <a16:creationId xmlns:a16="http://schemas.microsoft.com/office/drawing/2014/main" id="{71D708B1-31EB-49AF-EED2-698B70B71323}"/>
              </a:ext>
            </a:extLst>
          </p:cNvPr>
          <p:cNvSpPr/>
          <p:nvPr/>
        </p:nvSpPr>
        <p:spPr>
          <a:xfrm>
            <a:off x="11145840" y="2225438"/>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27" name="תשובה 1">
            <a:extLst>
              <a:ext uri="{FF2B5EF4-FFF2-40B4-BE49-F238E27FC236}">
                <a16:creationId xmlns:a16="http://schemas.microsoft.com/office/drawing/2014/main" id="{FBA558D9-C030-9C20-3460-E4D531022E9D}"/>
              </a:ext>
            </a:extLst>
          </p:cNvPr>
          <p:cNvSpPr txBox="1"/>
          <p:nvPr/>
        </p:nvSpPr>
        <p:spPr>
          <a:xfrm flipH="1">
            <a:off x="7705479" y="2333115"/>
            <a:ext cx="658542" cy="523220"/>
          </a:xfrm>
          <a:prstGeom prst="rect">
            <a:avLst/>
          </a:prstGeom>
          <a:noFill/>
        </p:spPr>
        <p:txBody>
          <a:bodyPr wrap="square" rtlCol="1">
            <a:spAutoFit/>
          </a:bodyPr>
          <a:lstStyle/>
          <a:p>
            <a:r>
              <a:rPr lang="he-IL" sz="2800" dirty="0"/>
              <a:t>5</a:t>
            </a:r>
          </a:p>
        </p:txBody>
      </p:sp>
      <p:sp>
        <p:nvSpPr>
          <p:cNvPr id="28" name="עיגול 2">
            <a:extLst>
              <a:ext uri="{FF2B5EF4-FFF2-40B4-BE49-F238E27FC236}">
                <a16:creationId xmlns:a16="http://schemas.microsoft.com/office/drawing/2014/main" id="{2BAD3E0D-F14F-7582-CC7A-8CD606B6C364}"/>
              </a:ext>
            </a:extLst>
          </p:cNvPr>
          <p:cNvSpPr/>
          <p:nvPr/>
        </p:nvSpPr>
        <p:spPr>
          <a:xfrm>
            <a:off x="11202401" y="3517583"/>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E699"/>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29" name="תשובה 2">
            <a:extLst>
              <a:ext uri="{FF2B5EF4-FFF2-40B4-BE49-F238E27FC236}">
                <a16:creationId xmlns:a16="http://schemas.microsoft.com/office/drawing/2014/main" id="{93D6412E-A83E-933F-067F-94ECB92D96E5}"/>
              </a:ext>
            </a:extLst>
          </p:cNvPr>
          <p:cNvSpPr txBox="1"/>
          <p:nvPr/>
        </p:nvSpPr>
        <p:spPr>
          <a:xfrm>
            <a:off x="7901232" y="3625260"/>
            <a:ext cx="367408" cy="523220"/>
          </a:xfrm>
          <a:prstGeom prst="rect">
            <a:avLst/>
          </a:prstGeom>
          <a:noFill/>
        </p:spPr>
        <p:txBody>
          <a:bodyPr wrap="none" rtlCol="1">
            <a:spAutoFit/>
          </a:bodyPr>
          <a:lstStyle/>
          <a:p>
            <a:r>
              <a:rPr lang="he-IL" sz="2800" dirty="0"/>
              <a:t>9</a:t>
            </a:r>
          </a:p>
        </p:txBody>
      </p:sp>
      <p:sp>
        <p:nvSpPr>
          <p:cNvPr id="30" name="עיגול 3">
            <a:extLst>
              <a:ext uri="{FF2B5EF4-FFF2-40B4-BE49-F238E27FC236}">
                <a16:creationId xmlns:a16="http://schemas.microsoft.com/office/drawing/2014/main" id="{D1AE450A-E9B9-9C6A-FF4D-37487FC2D9AF}"/>
              </a:ext>
            </a:extLst>
          </p:cNvPr>
          <p:cNvSpPr/>
          <p:nvPr/>
        </p:nvSpPr>
        <p:spPr>
          <a:xfrm>
            <a:off x="11204669" y="4759609"/>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E33"/>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32" name="תיבת טקסט 31">
            <a:extLst>
              <a:ext uri="{FF2B5EF4-FFF2-40B4-BE49-F238E27FC236}">
                <a16:creationId xmlns:a16="http://schemas.microsoft.com/office/drawing/2014/main" id="{49A7860E-33CA-545B-AB7E-535B7136F124}"/>
              </a:ext>
            </a:extLst>
          </p:cNvPr>
          <p:cNvSpPr txBox="1"/>
          <p:nvPr/>
        </p:nvSpPr>
        <p:spPr>
          <a:xfrm>
            <a:off x="5816338" y="4878317"/>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3">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בְּאָפֹר נִצְבְּעוּ _____ מִשְבְּצוֹת.</a:t>
            </a:r>
          </a:p>
        </p:txBody>
      </p:sp>
      <p:sp>
        <p:nvSpPr>
          <p:cNvPr id="33" name="תשובה 3">
            <a:extLst>
              <a:ext uri="{FF2B5EF4-FFF2-40B4-BE49-F238E27FC236}">
                <a16:creationId xmlns:a16="http://schemas.microsoft.com/office/drawing/2014/main" id="{7E1864D7-8F56-6AFD-D35A-72816F94A104}"/>
              </a:ext>
            </a:extLst>
          </p:cNvPr>
          <p:cNvSpPr txBox="1"/>
          <p:nvPr/>
        </p:nvSpPr>
        <p:spPr>
          <a:xfrm>
            <a:off x="7808978" y="4878317"/>
            <a:ext cx="550152" cy="523220"/>
          </a:xfrm>
          <a:prstGeom prst="rect">
            <a:avLst/>
          </a:prstGeom>
          <a:noFill/>
        </p:spPr>
        <p:txBody>
          <a:bodyPr wrap="none" rtlCol="1">
            <a:spAutoFit/>
          </a:bodyPr>
          <a:lstStyle/>
          <a:p>
            <a:r>
              <a:rPr lang="he-IL" sz="2800" dirty="0"/>
              <a:t>10</a:t>
            </a:r>
          </a:p>
        </p:txBody>
      </p:sp>
      <p:sp>
        <p:nvSpPr>
          <p:cNvPr id="5" name="עיגול 4">
            <a:extLst>
              <a:ext uri="{FF2B5EF4-FFF2-40B4-BE49-F238E27FC236}">
                <a16:creationId xmlns:a16="http://schemas.microsoft.com/office/drawing/2014/main" id="{67070266-F75A-B08F-CEEE-6F99B25527F6}"/>
              </a:ext>
            </a:extLst>
          </p:cNvPr>
          <p:cNvSpPr/>
          <p:nvPr/>
        </p:nvSpPr>
        <p:spPr>
          <a:xfrm>
            <a:off x="11204669" y="5933046"/>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ED7D31"/>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sp>
        <p:nvSpPr>
          <p:cNvPr id="6" name="תיבת טקסט 5">
            <a:extLst>
              <a:ext uri="{FF2B5EF4-FFF2-40B4-BE49-F238E27FC236}">
                <a16:creationId xmlns:a16="http://schemas.microsoft.com/office/drawing/2014/main" id="{82D73AAA-7E49-CDDA-62FC-3D1E862933AB}"/>
              </a:ext>
            </a:extLst>
          </p:cNvPr>
          <p:cNvSpPr txBox="1"/>
          <p:nvPr/>
        </p:nvSpPr>
        <p:spPr>
          <a:xfrm>
            <a:off x="5816338" y="6051754"/>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rgbClr val="ED7D31"/>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8 קָטָן מִ־9 בְּ־____.</a:t>
            </a:r>
          </a:p>
        </p:txBody>
      </p:sp>
      <p:sp>
        <p:nvSpPr>
          <p:cNvPr id="7" name="תשובה 4">
            <a:extLst>
              <a:ext uri="{FF2B5EF4-FFF2-40B4-BE49-F238E27FC236}">
                <a16:creationId xmlns:a16="http://schemas.microsoft.com/office/drawing/2014/main" id="{3D76D5C2-0392-8C64-43DD-DF7932CC0806}"/>
              </a:ext>
            </a:extLst>
          </p:cNvPr>
          <p:cNvSpPr txBox="1"/>
          <p:nvPr/>
        </p:nvSpPr>
        <p:spPr>
          <a:xfrm>
            <a:off x="7270572" y="6041463"/>
            <a:ext cx="367408" cy="523220"/>
          </a:xfrm>
          <a:prstGeom prst="rect">
            <a:avLst/>
          </a:prstGeom>
          <a:noFill/>
        </p:spPr>
        <p:txBody>
          <a:bodyPr wrap="none" rtlCol="1">
            <a:spAutoFit/>
          </a:bodyPr>
          <a:lstStyle/>
          <a:p>
            <a:r>
              <a:rPr lang="he-IL" sz="2800" dirty="0"/>
              <a:t>1</a:t>
            </a:r>
          </a:p>
        </p:txBody>
      </p:sp>
    </p:spTree>
    <p:extLst>
      <p:ext uri="{BB962C8B-B14F-4D97-AF65-F5344CB8AC3E}">
        <p14:creationId xmlns:p14="http://schemas.microsoft.com/office/powerpoint/2010/main" val="651381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8"/>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5" restart="whenNotActive" fill="hold" evtFilter="cancelBubble" nodeType="interactiveSeq">
                <p:stCondLst>
                  <p:cond evt="onClick" delay="0">
                    <p:tgtEl>
                      <p:spTgt spid="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25" grpId="0" animBg="1"/>
      <p:bldP spid="27" grpId="0"/>
      <p:bldP spid="28" grpId="0" animBg="1"/>
      <p:bldP spid="29" grpId="0"/>
      <p:bldP spid="30" grpId="0" animBg="1"/>
      <p:bldP spid="32" grpId="0" animBg="1"/>
      <p:bldP spid="33" grpId="0"/>
      <p:bldP spid="5" grpId="0" animBg="1"/>
      <p:bldP spid="6" grpId="0" animBg="1"/>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3">
            <a:extLst>
              <a:ext uri="{FF2B5EF4-FFF2-40B4-BE49-F238E27FC236}">
                <a16:creationId xmlns:a16="http://schemas.microsoft.com/office/drawing/2014/main" id="{85C8C9F8-1C17-46CA-8FC5-14B99B05642E}"/>
              </a:ext>
            </a:extLst>
          </p:cNvPr>
          <p:cNvGraphicFramePr>
            <a:graphicFrameLocks noGrp="1"/>
          </p:cNvGraphicFramePr>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66680450"/>
                  </a:ext>
                </a:extLst>
              </a:tr>
            </a:tbl>
          </a:graphicData>
        </a:graphic>
      </p:graphicFrame>
      <p:sp>
        <p:nvSpPr>
          <p:cNvPr id="4" name="תיבת טקסט 3">
            <a:extLst>
              <a:ext uri="{FF2B5EF4-FFF2-40B4-BE49-F238E27FC236}">
                <a16:creationId xmlns:a16="http://schemas.microsoft.com/office/drawing/2014/main" id="{9B25C668-95E4-41F9-804A-99A6D3B57228}"/>
              </a:ext>
            </a:extLst>
          </p:cNvPr>
          <p:cNvSpPr txBox="1"/>
          <p:nvPr/>
        </p:nvSpPr>
        <p:spPr>
          <a:xfrm>
            <a:off x="5608949" y="135617"/>
            <a:ext cx="6483372" cy="523220"/>
          </a:xfrm>
          <a:prstGeom prst="rect">
            <a:avLst/>
          </a:prstGeom>
          <a:noFill/>
        </p:spPr>
        <p:txBody>
          <a:bodyPr wrap="square" rtlCol="1">
            <a:spAutoFit/>
          </a:bodyPr>
          <a:lstStyle/>
          <a:p>
            <a:r>
              <a:rPr lang="he-IL" sz="2800" dirty="0"/>
              <a:t>לִפְנֵיכֶם לוּחַ מִשְבְּצוֹת שֶבּוֹ 10 שוּרוֹת וְ־10 טוּרִים.</a:t>
            </a:r>
          </a:p>
        </p:txBody>
      </p:sp>
      <p:graphicFrame>
        <p:nvGraphicFramePr>
          <p:cNvPr id="12" name="טבלה 1">
            <a:extLst>
              <a:ext uri="{FF2B5EF4-FFF2-40B4-BE49-F238E27FC236}">
                <a16:creationId xmlns:a16="http://schemas.microsoft.com/office/drawing/2014/main" id="{01997500-8635-43F0-99B9-69E9D0D77EE8}"/>
              </a:ext>
            </a:extLst>
          </p:cNvPr>
          <p:cNvGraphicFramePr>
            <a:graphicFrameLocks noGrp="1"/>
          </p:cNvGraphicFramePr>
          <p:nvPr>
            <p:extLst>
              <p:ext uri="{D42A27DB-BD31-4B8C-83A1-F6EECF244321}">
                <p14:modId xmlns:p14="http://schemas.microsoft.com/office/powerpoint/2010/main" val="1360343652"/>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dirty="0"/>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graphicFrame>
        <p:nvGraphicFramePr>
          <p:cNvPr id="14" name="טבלה 2">
            <a:extLst>
              <a:ext uri="{FF2B5EF4-FFF2-40B4-BE49-F238E27FC236}">
                <a16:creationId xmlns:a16="http://schemas.microsoft.com/office/drawing/2014/main" id="{F180AB39-384B-49FA-A4FF-C294675C2C63}"/>
              </a:ext>
            </a:extLst>
          </p:cNvPr>
          <p:cNvGraphicFramePr>
            <a:graphicFrameLocks noGrp="1"/>
          </p:cNvGraphicFramePr>
          <p:nvPr>
            <p:extLst>
              <p:ext uri="{D42A27DB-BD31-4B8C-83A1-F6EECF244321}">
                <p14:modId xmlns:p14="http://schemas.microsoft.com/office/powerpoint/2010/main" val="973537629"/>
              </p:ext>
            </p:extLst>
          </p:nvPr>
        </p:nvGraphicFramePr>
        <p:xfrm>
          <a:off x="344417" y="295139"/>
          <a:ext cx="4246080" cy="4090276"/>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398098">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a:p>
                  </a:txBody>
                  <a:tcPr>
                    <a:solidFill>
                      <a:schemeClr val="bg1"/>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graphicFrame>
        <p:nvGraphicFramePr>
          <p:cNvPr id="11" name="טבלה 3">
            <a:extLst>
              <a:ext uri="{FF2B5EF4-FFF2-40B4-BE49-F238E27FC236}">
                <a16:creationId xmlns:a16="http://schemas.microsoft.com/office/drawing/2014/main" id="{95EA39E2-60C2-4EE3-BF49-120C91519070}"/>
              </a:ext>
            </a:extLst>
          </p:cNvPr>
          <p:cNvGraphicFramePr>
            <a:graphicFrameLocks noGrp="1"/>
          </p:cNvGraphicFramePr>
          <p:nvPr>
            <p:extLst>
              <p:ext uri="{D42A27DB-BD31-4B8C-83A1-F6EECF244321}">
                <p14:modId xmlns:p14="http://schemas.microsoft.com/office/powerpoint/2010/main" val="1524858430"/>
              </p:ext>
            </p:extLst>
          </p:nvPr>
        </p:nvGraphicFramePr>
        <p:xfrm>
          <a:off x="348774" y="288615"/>
          <a:ext cx="4246080" cy="409680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04622">
                <a:tc>
                  <a:txBody>
                    <a:bodyPr/>
                    <a:lstStyle/>
                    <a:p>
                      <a:pPr rtl="1"/>
                      <a:endParaRPr lang="he-IL"/>
                    </a:p>
                  </a:txBody>
                  <a:tcPr>
                    <a:solidFill>
                      <a:schemeClr val="bg2">
                        <a:lumMod val="90000"/>
                      </a:schemeClr>
                    </a:solid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922926777"/>
                  </a:ext>
                </a:extLst>
              </a:tr>
              <a:tr h="410242">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245538553"/>
                  </a:ext>
                </a:extLst>
              </a:tr>
              <a:tr h="410242">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112582637"/>
                  </a:ext>
                </a:extLst>
              </a:tr>
              <a:tr h="410242">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992839083"/>
                  </a:ext>
                </a:extLst>
              </a:tr>
              <a:tr h="410242">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459807654"/>
                  </a:ext>
                </a:extLst>
              </a:tr>
              <a:tr h="410242">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rgbClr val="0099FF"/>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sp>
        <p:nvSpPr>
          <p:cNvPr id="2" name="תיבת טקסט 1">
            <a:extLst>
              <a:ext uri="{FF2B5EF4-FFF2-40B4-BE49-F238E27FC236}">
                <a16:creationId xmlns:a16="http://schemas.microsoft.com/office/drawing/2014/main" id="{5FEDC69C-0F77-DA5F-0C0A-A6C99199C7BD}"/>
              </a:ext>
            </a:extLst>
          </p:cNvPr>
          <p:cNvSpPr txBox="1"/>
          <p:nvPr/>
        </p:nvSpPr>
        <p:spPr>
          <a:xfrm>
            <a:off x="5608949" y="667864"/>
            <a:ext cx="6483372" cy="1384995"/>
          </a:xfrm>
          <a:prstGeom prst="rect">
            <a:avLst/>
          </a:prstGeom>
          <a:noFill/>
        </p:spPr>
        <p:txBody>
          <a:bodyPr wrap="square" rtlCol="1">
            <a:spAutoFit/>
          </a:bodyPr>
          <a:lstStyle/>
          <a:p>
            <a:r>
              <a:rPr lang="he-IL" sz="2800" dirty="0"/>
              <a:t>לַחֲצוּ עַל הָעִגוּלִים הַצִבְעוֹנִיִים. </a:t>
            </a:r>
          </a:p>
          <a:p>
            <a:r>
              <a:rPr lang="he-IL" sz="2800" dirty="0"/>
              <a:t>כַּמָה מִשְבְּצוֹת נִצְבְּעוּ בַּלוּחַ?</a:t>
            </a:r>
          </a:p>
          <a:p>
            <a:r>
              <a:rPr lang="he-IL" sz="2800" dirty="0"/>
              <a:t>הַאִם צָרִיךְ לִמְנוֹת בְּכָל פַּעַם מֵחָדָש?</a:t>
            </a:r>
          </a:p>
        </p:txBody>
      </p:sp>
      <p:sp>
        <p:nvSpPr>
          <p:cNvPr id="24" name="תיבת טקסט 23">
            <a:extLst>
              <a:ext uri="{FF2B5EF4-FFF2-40B4-BE49-F238E27FC236}">
                <a16:creationId xmlns:a16="http://schemas.microsoft.com/office/drawing/2014/main" id="{C86BE818-B640-EDB0-1C91-5C95411443DF}"/>
              </a:ext>
            </a:extLst>
          </p:cNvPr>
          <p:cNvSpPr txBox="1"/>
          <p:nvPr/>
        </p:nvSpPr>
        <p:spPr>
          <a:xfrm>
            <a:off x="5816338" y="2273446"/>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בְּכָתֹם נִצְבְּעוּ _____ מִשְבְּצוֹת.</a:t>
            </a:r>
          </a:p>
        </p:txBody>
      </p:sp>
      <p:sp>
        <p:nvSpPr>
          <p:cNvPr id="25" name="תיבת טקסט 24">
            <a:extLst>
              <a:ext uri="{FF2B5EF4-FFF2-40B4-BE49-F238E27FC236}">
                <a16:creationId xmlns:a16="http://schemas.microsoft.com/office/drawing/2014/main" id="{0975D422-9D0C-9F6A-89F6-4ED8FD65A97D}"/>
              </a:ext>
            </a:extLst>
          </p:cNvPr>
          <p:cNvSpPr txBox="1"/>
          <p:nvPr/>
        </p:nvSpPr>
        <p:spPr>
          <a:xfrm>
            <a:off x="5816338" y="3565591"/>
            <a:ext cx="5029200" cy="523220"/>
          </a:xfrm>
          <a:custGeom>
            <a:avLst/>
            <a:gdLst>
              <a:gd name="connsiteX0" fmla="*/ 0 w 5029200"/>
              <a:gd name="connsiteY0" fmla="*/ 0 h 523220"/>
              <a:gd name="connsiteX1" fmla="*/ 5029200 w 5029200"/>
              <a:gd name="connsiteY1" fmla="*/ 0 h 523220"/>
              <a:gd name="connsiteX2" fmla="*/ 5029200 w 5029200"/>
              <a:gd name="connsiteY2" fmla="*/ 523220 h 523220"/>
              <a:gd name="connsiteX3" fmla="*/ 0 w 5029200"/>
              <a:gd name="connsiteY3" fmla="*/ 523220 h 523220"/>
              <a:gd name="connsiteX4" fmla="*/ 0 w 50292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523220" fill="none" extrusionOk="0">
                <a:moveTo>
                  <a:pt x="0" y="0"/>
                </a:moveTo>
                <a:cubicBezTo>
                  <a:pt x="2238184" y="-14931"/>
                  <a:pt x="3765998" y="31643"/>
                  <a:pt x="5029200" y="0"/>
                </a:cubicBezTo>
                <a:cubicBezTo>
                  <a:pt x="5033765" y="249089"/>
                  <a:pt x="4991932" y="298021"/>
                  <a:pt x="5029200" y="523220"/>
                </a:cubicBezTo>
                <a:cubicBezTo>
                  <a:pt x="3553109" y="461166"/>
                  <a:pt x="859687" y="469517"/>
                  <a:pt x="0" y="523220"/>
                </a:cubicBezTo>
                <a:cubicBezTo>
                  <a:pt x="-12499" y="408026"/>
                  <a:pt x="-37786" y="179486"/>
                  <a:pt x="0" y="0"/>
                </a:cubicBezTo>
                <a:close/>
              </a:path>
              <a:path w="5029200" h="523220" stroke="0" extrusionOk="0">
                <a:moveTo>
                  <a:pt x="0" y="0"/>
                </a:moveTo>
                <a:cubicBezTo>
                  <a:pt x="1189848" y="-5264"/>
                  <a:pt x="3885559" y="84467"/>
                  <a:pt x="5029200" y="0"/>
                </a:cubicBezTo>
                <a:cubicBezTo>
                  <a:pt x="5007858" y="231117"/>
                  <a:pt x="5001059" y="379045"/>
                  <a:pt x="5029200" y="523220"/>
                </a:cubicBezTo>
                <a:cubicBezTo>
                  <a:pt x="2642946" y="629540"/>
                  <a:pt x="2479603" y="515571"/>
                  <a:pt x="0" y="523220"/>
                </a:cubicBezTo>
                <a:cubicBezTo>
                  <a:pt x="-22394" y="286161"/>
                  <a:pt x="-6816" y="236644"/>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בְּכָחֹל נִצְבְּעוּ _____ מִשְבְּצוֹת.</a:t>
            </a:r>
          </a:p>
        </p:txBody>
      </p:sp>
      <p:sp>
        <p:nvSpPr>
          <p:cNvPr id="26" name="עיגול 1">
            <a:extLst>
              <a:ext uri="{FF2B5EF4-FFF2-40B4-BE49-F238E27FC236}">
                <a16:creationId xmlns:a16="http://schemas.microsoft.com/office/drawing/2014/main" id="{71D708B1-31EB-49AF-EED2-698B70B71323}"/>
              </a:ext>
            </a:extLst>
          </p:cNvPr>
          <p:cNvSpPr/>
          <p:nvPr/>
        </p:nvSpPr>
        <p:spPr>
          <a:xfrm>
            <a:off x="11155267" y="215473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27" name="תשובה 1">
            <a:extLst>
              <a:ext uri="{FF2B5EF4-FFF2-40B4-BE49-F238E27FC236}">
                <a16:creationId xmlns:a16="http://schemas.microsoft.com/office/drawing/2014/main" id="{FBA558D9-C030-9C20-3460-E4D531022E9D}"/>
              </a:ext>
            </a:extLst>
          </p:cNvPr>
          <p:cNvSpPr txBox="1"/>
          <p:nvPr/>
        </p:nvSpPr>
        <p:spPr>
          <a:xfrm flipH="1">
            <a:off x="7714906" y="2262414"/>
            <a:ext cx="658542" cy="523220"/>
          </a:xfrm>
          <a:prstGeom prst="rect">
            <a:avLst/>
          </a:prstGeom>
          <a:noFill/>
        </p:spPr>
        <p:txBody>
          <a:bodyPr wrap="square" rtlCol="1">
            <a:spAutoFit/>
          </a:bodyPr>
          <a:lstStyle/>
          <a:p>
            <a:r>
              <a:rPr lang="he-IL" sz="2800" dirty="0"/>
              <a:t>10</a:t>
            </a:r>
          </a:p>
        </p:txBody>
      </p:sp>
      <p:sp>
        <p:nvSpPr>
          <p:cNvPr id="28" name="עיגול 2">
            <a:extLst>
              <a:ext uri="{FF2B5EF4-FFF2-40B4-BE49-F238E27FC236}">
                <a16:creationId xmlns:a16="http://schemas.microsoft.com/office/drawing/2014/main" id="{2BAD3E0D-F14F-7582-CC7A-8CD606B6C364}"/>
              </a:ext>
            </a:extLst>
          </p:cNvPr>
          <p:cNvSpPr/>
          <p:nvPr/>
        </p:nvSpPr>
        <p:spPr>
          <a:xfrm>
            <a:off x="11211828" y="3446882"/>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E699"/>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29" name="תשובה 2">
            <a:extLst>
              <a:ext uri="{FF2B5EF4-FFF2-40B4-BE49-F238E27FC236}">
                <a16:creationId xmlns:a16="http://schemas.microsoft.com/office/drawing/2014/main" id="{93D6412E-A83E-933F-067F-94ECB92D96E5}"/>
              </a:ext>
            </a:extLst>
          </p:cNvPr>
          <p:cNvSpPr txBox="1"/>
          <p:nvPr/>
        </p:nvSpPr>
        <p:spPr>
          <a:xfrm>
            <a:off x="7727915" y="3554559"/>
            <a:ext cx="550152" cy="523220"/>
          </a:xfrm>
          <a:prstGeom prst="rect">
            <a:avLst/>
          </a:prstGeom>
          <a:noFill/>
        </p:spPr>
        <p:txBody>
          <a:bodyPr wrap="none" rtlCol="1">
            <a:spAutoFit/>
          </a:bodyPr>
          <a:lstStyle/>
          <a:p>
            <a:r>
              <a:rPr lang="he-IL" sz="2800" dirty="0"/>
              <a:t>10</a:t>
            </a:r>
          </a:p>
        </p:txBody>
      </p:sp>
      <p:sp>
        <p:nvSpPr>
          <p:cNvPr id="30" name="עיגול 3">
            <a:extLst>
              <a:ext uri="{FF2B5EF4-FFF2-40B4-BE49-F238E27FC236}">
                <a16:creationId xmlns:a16="http://schemas.microsoft.com/office/drawing/2014/main" id="{D1AE450A-E9B9-9C6A-FF4D-37487FC2D9AF}"/>
              </a:ext>
            </a:extLst>
          </p:cNvPr>
          <p:cNvSpPr/>
          <p:nvPr/>
        </p:nvSpPr>
        <p:spPr>
          <a:xfrm>
            <a:off x="11211828" y="4892220"/>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E33"/>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32" name="תיבת טקסט 31">
            <a:extLst>
              <a:ext uri="{FF2B5EF4-FFF2-40B4-BE49-F238E27FC236}">
                <a16:creationId xmlns:a16="http://schemas.microsoft.com/office/drawing/2014/main" id="{49A7860E-33CA-545B-AB7E-535B7136F124}"/>
              </a:ext>
            </a:extLst>
          </p:cNvPr>
          <p:cNvSpPr txBox="1"/>
          <p:nvPr/>
        </p:nvSpPr>
        <p:spPr>
          <a:xfrm>
            <a:off x="5823497" y="5010928"/>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3">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בְּאָפֹר נִצְבְּעוּ _____ מִשְבְּצוֹת.</a:t>
            </a:r>
          </a:p>
        </p:txBody>
      </p:sp>
      <p:sp>
        <p:nvSpPr>
          <p:cNvPr id="33" name="תשובה 3">
            <a:extLst>
              <a:ext uri="{FF2B5EF4-FFF2-40B4-BE49-F238E27FC236}">
                <a16:creationId xmlns:a16="http://schemas.microsoft.com/office/drawing/2014/main" id="{7E1864D7-8F56-6AFD-D35A-72816F94A104}"/>
              </a:ext>
            </a:extLst>
          </p:cNvPr>
          <p:cNvSpPr txBox="1"/>
          <p:nvPr/>
        </p:nvSpPr>
        <p:spPr>
          <a:xfrm>
            <a:off x="7998881" y="5010928"/>
            <a:ext cx="367408" cy="523220"/>
          </a:xfrm>
          <a:prstGeom prst="rect">
            <a:avLst/>
          </a:prstGeom>
          <a:noFill/>
        </p:spPr>
        <p:txBody>
          <a:bodyPr wrap="none" rtlCol="1">
            <a:spAutoFit/>
          </a:bodyPr>
          <a:lstStyle/>
          <a:p>
            <a:r>
              <a:rPr lang="he-IL" sz="2800" dirty="0"/>
              <a:t>8</a:t>
            </a:r>
          </a:p>
        </p:txBody>
      </p:sp>
      <p:sp>
        <p:nvSpPr>
          <p:cNvPr id="6" name="עיגול 4">
            <a:extLst>
              <a:ext uri="{FF2B5EF4-FFF2-40B4-BE49-F238E27FC236}">
                <a16:creationId xmlns:a16="http://schemas.microsoft.com/office/drawing/2014/main" id="{B470FCA6-CCD2-DD16-C2CB-25C9B035CC96}"/>
              </a:ext>
            </a:extLst>
          </p:cNvPr>
          <p:cNvSpPr/>
          <p:nvPr/>
        </p:nvSpPr>
        <p:spPr>
          <a:xfrm>
            <a:off x="11204669" y="5933046"/>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ED7D31"/>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sp>
        <p:nvSpPr>
          <p:cNvPr id="7" name="תיבת טקסט 6">
            <a:extLst>
              <a:ext uri="{FF2B5EF4-FFF2-40B4-BE49-F238E27FC236}">
                <a16:creationId xmlns:a16="http://schemas.microsoft.com/office/drawing/2014/main" id="{8700E31F-76BF-85A5-C64C-AB93C3907B8A}"/>
              </a:ext>
            </a:extLst>
          </p:cNvPr>
          <p:cNvSpPr txBox="1"/>
          <p:nvPr/>
        </p:nvSpPr>
        <p:spPr>
          <a:xfrm>
            <a:off x="5816338" y="6051754"/>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rgbClr val="ED7D31"/>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8 קָטָן מֵ־10 בִּ־____.</a:t>
            </a:r>
          </a:p>
        </p:txBody>
      </p:sp>
      <p:sp>
        <p:nvSpPr>
          <p:cNvPr id="8" name="תשובה 4">
            <a:extLst>
              <a:ext uri="{FF2B5EF4-FFF2-40B4-BE49-F238E27FC236}">
                <a16:creationId xmlns:a16="http://schemas.microsoft.com/office/drawing/2014/main" id="{A960A134-A83E-CA59-30A9-08F91025D09F}"/>
              </a:ext>
            </a:extLst>
          </p:cNvPr>
          <p:cNvSpPr txBox="1"/>
          <p:nvPr/>
        </p:nvSpPr>
        <p:spPr>
          <a:xfrm>
            <a:off x="7270572" y="6041463"/>
            <a:ext cx="367408" cy="523220"/>
          </a:xfrm>
          <a:prstGeom prst="rect">
            <a:avLst/>
          </a:prstGeom>
          <a:noFill/>
        </p:spPr>
        <p:txBody>
          <a:bodyPr wrap="none" rtlCol="1">
            <a:spAutoFit/>
          </a:bodyPr>
          <a:lstStyle/>
          <a:p>
            <a:r>
              <a:rPr lang="he-IL" sz="2800" dirty="0"/>
              <a:t>2</a:t>
            </a:r>
          </a:p>
        </p:txBody>
      </p:sp>
    </p:spTree>
    <p:extLst>
      <p:ext uri="{BB962C8B-B14F-4D97-AF65-F5344CB8AC3E}">
        <p14:creationId xmlns:p14="http://schemas.microsoft.com/office/powerpoint/2010/main" val="125566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8"/>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5" restart="whenNotActive" fill="hold" evtFilter="cancelBubble" nodeType="interactiveSeq">
                <p:stCondLst>
                  <p:cond evt="onClick" delay="0">
                    <p:tgtEl>
                      <p:spTgt spid="6"/>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25" grpId="0" animBg="1"/>
      <p:bldP spid="27" grpId="0"/>
      <p:bldP spid="28" grpId="0" animBg="1"/>
      <p:bldP spid="29" grpId="0"/>
      <p:bldP spid="30" grpId="0" animBg="1"/>
      <p:bldP spid="32" grpId="0" animBg="1"/>
      <p:bldP spid="33" grpId="0"/>
      <p:bldP spid="6" grpId="0" animBg="1"/>
      <p:bldP spid="7" grpId="0" animBg="1"/>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3">
            <a:extLst>
              <a:ext uri="{FF2B5EF4-FFF2-40B4-BE49-F238E27FC236}">
                <a16:creationId xmlns:a16="http://schemas.microsoft.com/office/drawing/2014/main" id="{85C8C9F8-1C17-46CA-8FC5-14B99B05642E}"/>
              </a:ext>
            </a:extLst>
          </p:cNvPr>
          <p:cNvGraphicFramePr>
            <a:graphicFrameLocks noGrp="1"/>
          </p:cNvGraphicFramePr>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66680450"/>
                  </a:ext>
                </a:extLst>
              </a:tr>
            </a:tbl>
          </a:graphicData>
        </a:graphic>
      </p:graphicFrame>
      <p:sp>
        <p:nvSpPr>
          <p:cNvPr id="4" name="תיבת טקסט 3">
            <a:extLst>
              <a:ext uri="{FF2B5EF4-FFF2-40B4-BE49-F238E27FC236}">
                <a16:creationId xmlns:a16="http://schemas.microsoft.com/office/drawing/2014/main" id="{9B25C668-95E4-41F9-804A-99A6D3B57228}"/>
              </a:ext>
            </a:extLst>
          </p:cNvPr>
          <p:cNvSpPr txBox="1"/>
          <p:nvPr/>
        </p:nvSpPr>
        <p:spPr>
          <a:xfrm>
            <a:off x="5608949" y="135617"/>
            <a:ext cx="6483372" cy="523220"/>
          </a:xfrm>
          <a:prstGeom prst="rect">
            <a:avLst/>
          </a:prstGeom>
          <a:noFill/>
        </p:spPr>
        <p:txBody>
          <a:bodyPr wrap="square" rtlCol="1">
            <a:spAutoFit/>
          </a:bodyPr>
          <a:lstStyle/>
          <a:p>
            <a:r>
              <a:rPr lang="he-IL" sz="2800" dirty="0"/>
              <a:t>לִפְנֵיכֶם לוּחַ מִשְבְּצוֹת שֶבּוֹ 10 שוּרוֹת וַ־10 טוּרִים.</a:t>
            </a:r>
          </a:p>
        </p:txBody>
      </p:sp>
      <p:graphicFrame>
        <p:nvGraphicFramePr>
          <p:cNvPr id="12" name="טבלה 1">
            <a:extLst>
              <a:ext uri="{FF2B5EF4-FFF2-40B4-BE49-F238E27FC236}">
                <a16:creationId xmlns:a16="http://schemas.microsoft.com/office/drawing/2014/main" id="{01997500-8635-43F0-99B9-69E9D0D77EE8}"/>
              </a:ext>
            </a:extLst>
          </p:cNvPr>
          <p:cNvGraphicFramePr>
            <a:graphicFrameLocks noGrp="1"/>
          </p:cNvGraphicFramePr>
          <p:nvPr>
            <p:extLst>
              <p:ext uri="{D42A27DB-BD31-4B8C-83A1-F6EECF244321}">
                <p14:modId xmlns:p14="http://schemas.microsoft.com/office/powerpoint/2010/main" val="3426455589"/>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146880689"/>
                  </a:ext>
                </a:extLst>
              </a:tr>
              <a:tr h="410242">
                <a:tc>
                  <a:txBody>
                    <a:bodyPr/>
                    <a:lstStyle/>
                    <a:p>
                      <a:pPr rtl="1"/>
                      <a:endParaRPr lang="he-IL" dirty="0"/>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accent2"/>
                    </a:solidFill>
                  </a:tcPr>
                </a:tc>
                <a:extLst>
                  <a:ext uri="{0D108BD9-81ED-4DB2-BD59-A6C34878D82A}">
                    <a16:rowId xmlns:a16="http://schemas.microsoft.com/office/drawing/2014/main" val="366680450"/>
                  </a:ext>
                </a:extLst>
              </a:tr>
            </a:tbl>
          </a:graphicData>
        </a:graphic>
      </p:graphicFrame>
      <p:graphicFrame>
        <p:nvGraphicFramePr>
          <p:cNvPr id="14" name="טבלה 2">
            <a:extLst>
              <a:ext uri="{FF2B5EF4-FFF2-40B4-BE49-F238E27FC236}">
                <a16:creationId xmlns:a16="http://schemas.microsoft.com/office/drawing/2014/main" id="{F180AB39-384B-49FA-A4FF-C294675C2C63}"/>
              </a:ext>
            </a:extLst>
          </p:cNvPr>
          <p:cNvGraphicFramePr>
            <a:graphicFrameLocks noGrp="1"/>
          </p:cNvGraphicFramePr>
          <p:nvPr>
            <p:extLst>
              <p:ext uri="{D42A27DB-BD31-4B8C-83A1-F6EECF244321}">
                <p14:modId xmlns:p14="http://schemas.microsoft.com/office/powerpoint/2010/main" val="2594870170"/>
              </p:ext>
            </p:extLst>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66680450"/>
                  </a:ext>
                </a:extLst>
              </a:tr>
            </a:tbl>
          </a:graphicData>
        </a:graphic>
      </p:graphicFrame>
      <p:graphicFrame>
        <p:nvGraphicFramePr>
          <p:cNvPr id="11" name="טבלה 3">
            <a:extLst>
              <a:ext uri="{FF2B5EF4-FFF2-40B4-BE49-F238E27FC236}">
                <a16:creationId xmlns:a16="http://schemas.microsoft.com/office/drawing/2014/main" id="{95EA39E2-60C2-4EE3-BF49-120C91519070}"/>
              </a:ext>
            </a:extLst>
          </p:cNvPr>
          <p:cNvGraphicFramePr>
            <a:graphicFrameLocks noGrp="1"/>
          </p:cNvGraphicFramePr>
          <p:nvPr>
            <p:extLst>
              <p:ext uri="{D42A27DB-BD31-4B8C-83A1-F6EECF244321}">
                <p14:modId xmlns:p14="http://schemas.microsoft.com/office/powerpoint/2010/main" val="3740425934"/>
              </p:ext>
            </p:extLst>
          </p:nvPr>
        </p:nvGraphicFramePr>
        <p:xfrm>
          <a:off x="354199" y="282091"/>
          <a:ext cx="4246080" cy="409680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04622">
                <a:tc>
                  <a:txBody>
                    <a:bodyPr/>
                    <a:lstStyle/>
                    <a:p>
                      <a:pPr rtl="1"/>
                      <a:endParaRPr lang="he-IL"/>
                    </a:p>
                  </a:txBody>
                  <a:tcPr>
                    <a:noFill/>
                  </a:tcPr>
                </a:tc>
                <a:tc>
                  <a:txBody>
                    <a:bodyPr/>
                    <a:lstStyle/>
                    <a:p>
                      <a:pPr rtl="1"/>
                      <a:endParaRPr lang="he-IL" dirty="0"/>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922926777"/>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245538553"/>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112582637"/>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992839083"/>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459807654"/>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dirty="0"/>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noFill/>
                  </a:tcPr>
                </a:tc>
                <a:tc>
                  <a:txBody>
                    <a:bodyPr/>
                    <a:lstStyle/>
                    <a:p>
                      <a:pPr rtl="1"/>
                      <a:endParaRPr lang="he-IL" dirty="0"/>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sp>
        <p:nvSpPr>
          <p:cNvPr id="2" name="תיבת טקסט 1">
            <a:extLst>
              <a:ext uri="{FF2B5EF4-FFF2-40B4-BE49-F238E27FC236}">
                <a16:creationId xmlns:a16="http://schemas.microsoft.com/office/drawing/2014/main" id="{5FEDC69C-0F77-DA5F-0C0A-A6C99199C7BD}"/>
              </a:ext>
            </a:extLst>
          </p:cNvPr>
          <p:cNvSpPr txBox="1"/>
          <p:nvPr/>
        </p:nvSpPr>
        <p:spPr>
          <a:xfrm>
            <a:off x="5570687" y="651040"/>
            <a:ext cx="6483372" cy="1815882"/>
          </a:xfrm>
          <a:prstGeom prst="rect">
            <a:avLst/>
          </a:prstGeom>
          <a:noFill/>
        </p:spPr>
        <p:txBody>
          <a:bodyPr wrap="square" rtlCol="1">
            <a:spAutoFit/>
          </a:bodyPr>
          <a:lstStyle/>
          <a:p>
            <a:r>
              <a:rPr lang="he-IL" sz="2800" dirty="0"/>
              <a:t>לַחֲצוּ עַל הָעִגוּלִים הַצִבְעוֹנִיִים. </a:t>
            </a:r>
          </a:p>
          <a:p>
            <a:r>
              <a:rPr lang="he-IL" sz="2800" dirty="0"/>
              <a:t>כַּמָה מִשְבְּצוֹת נִצְבְּעוּ בַּלוּחַ?</a:t>
            </a:r>
          </a:p>
          <a:p>
            <a:r>
              <a:rPr lang="he-IL" sz="2800" dirty="0"/>
              <a:t>הַאִם צָרִיךְ לִמְנוֹת בְּכָל פַּעַם מֵחָדָש?</a:t>
            </a:r>
          </a:p>
          <a:p>
            <a:endParaRPr lang="he-IL" sz="2800" dirty="0"/>
          </a:p>
        </p:txBody>
      </p:sp>
      <p:sp>
        <p:nvSpPr>
          <p:cNvPr id="24" name="תיבת טקסט 23">
            <a:extLst>
              <a:ext uri="{FF2B5EF4-FFF2-40B4-BE49-F238E27FC236}">
                <a16:creationId xmlns:a16="http://schemas.microsoft.com/office/drawing/2014/main" id="{C86BE818-B640-EDB0-1C91-5C95411443DF}"/>
              </a:ext>
            </a:extLst>
          </p:cNvPr>
          <p:cNvSpPr txBox="1"/>
          <p:nvPr/>
        </p:nvSpPr>
        <p:spPr>
          <a:xfrm>
            <a:off x="5897932" y="2245166"/>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בְּכָתֹם נִצְבְּעוּ _____ מִשְבְּצוֹת.</a:t>
            </a:r>
          </a:p>
        </p:txBody>
      </p:sp>
      <p:sp>
        <p:nvSpPr>
          <p:cNvPr id="25" name="תיבת טקסט 24">
            <a:extLst>
              <a:ext uri="{FF2B5EF4-FFF2-40B4-BE49-F238E27FC236}">
                <a16:creationId xmlns:a16="http://schemas.microsoft.com/office/drawing/2014/main" id="{0975D422-9D0C-9F6A-89F6-4ED8FD65A97D}"/>
              </a:ext>
            </a:extLst>
          </p:cNvPr>
          <p:cNvSpPr txBox="1"/>
          <p:nvPr/>
        </p:nvSpPr>
        <p:spPr>
          <a:xfrm>
            <a:off x="5841371" y="3328979"/>
            <a:ext cx="5029200" cy="523220"/>
          </a:xfrm>
          <a:custGeom>
            <a:avLst/>
            <a:gdLst>
              <a:gd name="connsiteX0" fmla="*/ 0 w 5029200"/>
              <a:gd name="connsiteY0" fmla="*/ 0 h 523220"/>
              <a:gd name="connsiteX1" fmla="*/ 5029200 w 5029200"/>
              <a:gd name="connsiteY1" fmla="*/ 0 h 523220"/>
              <a:gd name="connsiteX2" fmla="*/ 5029200 w 5029200"/>
              <a:gd name="connsiteY2" fmla="*/ 523220 h 523220"/>
              <a:gd name="connsiteX3" fmla="*/ 0 w 5029200"/>
              <a:gd name="connsiteY3" fmla="*/ 523220 h 523220"/>
              <a:gd name="connsiteX4" fmla="*/ 0 w 50292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523220" fill="none" extrusionOk="0">
                <a:moveTo>
                  <a:pt x="0" y="0"/>
                </a:moveTo>
                <a:cubicBezTo>
                  <a:pt x="2238184" y="-14931"/>
                  <a:pt x="3765998" y="31643"/>
                  <a:pt x="5029200" y="0"/>
                </a:cubicBezTo>
                <a:cubicBezTo>
                  <a:pt x="5033765" y="249089"/>
                  <a:pt x="4991932" y="298021"/>
                  <a:pt x="5029200" y="523220"/>
                </a:cubicBezTo>
                <a:cubicBezTo>
                  <a:pt x="3553109" y="461166"/>
                  <a:pt x="859687" y="469517"/>
                  <a:pt x="0" y="523220"/>
                </a:cubicBezTo>
                <a:cubicBezTo>
                  <a:pt x="-12499" y="408026"/>
                  <a:pt x="-37786" y="179486"/>
                  <a:pt x="0" y="0"/>
                </a:cubicBezTo>
                <a:close/>
              </a:path>
              <a:path w="5029200" h="523220" stroke="0" extrusionOk="0">
                <a:moveTo>
                  <a:pt x="0" y="0"/>
                </a:moveTo>
                <a:cubicBezTo>
                  <a:pt x="1189848" y="-5264"/>
                  <a:pt x="3885559" y="84467"/>
                  <a:pt x="5029200" y="0"/>
                </a:cubicBezTo>
                <a:cubicBezTo>
                  <a:pt x="5007858" y="231117"/>
                  <a:pt x="5001059" y="379045"/>
                  <a:pt x="5029200" y="523220"/>
                </a:cubicBezTo>
                <a:cubicBezTo>
                  <a:pt x="2642946" y="629540"/>
                  <a:pt x="2479603" y="515571"/>
                  <a:pt x="0" y="523220"/>
                </a:cubicBezTo>
                <a:cubicBezTo>
                  <a:pt x="-22394" y="286161"/>
                  <a:pt x="-6816" y="236644"/>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בְּכָחֹל נִצְבְּעוּ _____ מִשְבְּצוֹת.</a:t>
            </a:r>
          </a:p>
        </p:txBody>
      </p:sp>
      <p:sp>
        <p:nvSpPr>
          <p:cNvPr id="26" name="עיגול 1">
            <a:extLst>
              <a:ext uri="{FF2B5EF4-FFF2-40B4-BE49-F238E27FC236}">
                <a16:creationId xmlns:a16="http://schemas.microsoft.com/office/drawing/2014/main" id="{71D708B1-31EB-49AF-EED2-698B70B71323}"/>
              </a:ext>
            </a:extLst>
          </p:cNvPr>
          <p:cNvSpPr/>
          <p:nvPr/>
        </p:nvSpPr>
        <p:spPr>
          <a:xfrm>
            <a:off x="11236861" y="212645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1A0"/>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27" name="תשובה 1">
            <a:extLst>
              <a:ext uri="{FF2B5EF4-FFF2-40B4-BE49-F238E27FC236}">
                <a16:creationId xmlns:a16="http://schemas.microsoft.com/office/drawing/2014/main" id="{FBA558D9-C030-9C20-3460-E4D531022E9D}"/>
              </a:ext>
            </a:extLst>
          </p:cNvPr>
          <p:cNvSpPr txBox="1"/>
          <p:nvPr/>
        </p:nvSpPr>
        <p:spPr>
          <a:xfrm flipH="1">
            <a:off x="7796500" y="2234134"/>
            <a:ext cx="658542" cy="523220"/>
          </a:xfrm>
          <a:prstGeom prst="rect">
            <a:avLst/>
          </a:prstGeom>
          <a:noFill/>
        </p:spPr>
        <p:txBody>
          <a:bodyPr wrap="square" rtlCol="1">
            <a:spAutoFit/>
          </a:bodyPr>
          <a:lstStyle/>
          <a:p>
            <a:r>
              <a:rPr lang="he-IL" sz="2800" dirty="0"/>
              <a:t>15</a:t>
            </a:r>
          </a:p>
        </p:txBody>
      </p:sp>
      <p:sp>
        <p:nvSpPr>
          <p:cNvPr id="28" name="עיגול 2">
            <a:extLst>
              <a:ext uri="{FF2B5EF4-FFF2-40B4-BE49-F238E27FC236}">
                <a16:creationId xmlns:a16="http://schemas.microsoft.com/office/drawing/2014/main" id="{2BAD3E0D-F14F-7582-CC7A-8CD606B6C364}"/>
              </a:ext>
            </a:extLst>
          </p:cNvPr>
          <p:cNvSpPr/>
          <p:nvPr/>
        </p:nvSpPr>
        <p:spPr>
          <a:xfrm>
            <a:off x="11236861" y="3210270"/>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E699"/>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29" name="תשובה 2">
            <a:extLst>
              <a:ext uri="{FF2B5EF4-FFF2-40B4-BE49-F238E27FC236}">
                <a16:creationId xmlns:a16="http://schemas.microsoft.com/office/drawing/2014/main" id="{93D6412E-A83E-933F-067F-94ECB92D96E5}"/>
              </a:ext>
            </a:extLst>
          </p:cNvPr>
          <p:cNvSpPr txBox="1"/>
          <p:nvPr/>
        </p:nvSpPr>
        <p:spPr>
          <a:xfrm>
            <a:off x="7752948" y="3317947"/>
            <a:ext cx="550152" cy="523220"/>
          </a:xfrm>
          <a:prstGeom prst="rect">
            <a:avLst/>
          </a:prstGeom>
          <a:noFill/>
        </p:spPr>
        <p:txBody>
          <a:bodyPr wrap="none" rtlCol="1">
            <a:spAutoFit/>
          </a:bodyPr>
          <a:lstStyle/>
          <a:p>
            <a:r>
              <a:rPr lang="he-IL" sz="2800" dirty="0"/>
              <a:t>19</a:t>
            </a:r>
          </a:p>
        </p:txBody>
      </p:sp>
      <p:sp>
        <p:nvSpPr>
          <p:cNvPr id="30" name="עיגול 3">
            <a:extLst>
              <a:ext uri="{FF2B5EF4-FFF2-40B4-BE49-F238E27FC236}">
                <a16:creationId xmlns:a16="http://schemas.microsoft.com/office/drawing/2014/main" id="{D1AE450A-E9B9-9C6A-FF4D-37487FC2D9AF}"/>
              </a:ext>
            </a:extLst>
          </p:cNvPr>
          <p:cNvSpPr/>
          <p:nvPr/>
        </p:nvSpPr>
        <p:spPr>
          <a:xfrm>
            <a:off x="11331684" y="4378891"/>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FFCE33"/>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32" name="תיבת טקסט 31">
            <a:extLst>
              <a:ext uri="{FF2B5EF4-FFF2-40B4-BE49-F238E27FC236}">
                <a16:creationId xmlns:a16="http://schemas.microsoft.com/office/drawing/2014/main" id="{49A7860E-33CA-545B-AB7E-535B7136F124}"/>
              </a:ext>
            </a:extLst>
          </p:cNvPr>
          <p:cNvSpPr txBox="1"/>
          <p:nvPr/>
        </p:nvSpPr>
        <p:spPr>
          <a:xfrm>
            <a:off x="5943353" y="4497599"/>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chemeClr val="accent3">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בְּאָפֹר נִצְבְּעוּ _____ מִשְבְּצוֹת.</a:t>
            </a:r>
          </a:p>
        </p:txBody>
      </p:sp>
      <p:sp>
        <p:nvSpPr>
          <p:cNvPr id="33" name="תשובה 3">
            <a:extLst>
              <a:ext uri="{FF2B5EF4-FFF2-40B4-BE49-F238E27FC236}">
                <a16:creationId xmlns:a16="http://schemas.microsoft.com/office/drawing/2014/main" id="{7E1864D7-8F56-6AFD-D35A-72816F94A104}"/>
              </a:ext>
            </a:extLst>
          </p:cNvPr>
          <p:cNvSpPr txBox="1"/>
          <p:nvPr/>
        </p:nvSpPr>
        <p:spPr>
          <a:xfrm>
            <a:off x="7935993" y="4497599"/>
            <a:ext cx="550152" cy="523220"/>
          </a:xfrm>
          <a:prstGeom prst="rect">
            <a:avLst/>
          </a:prstGeom>
          <a:noFill/>
        </p:spPr>
        <p:txBody>
          <a:bodyPr wrap="none" rtlCol="1">
            <a:spAutoFit/>
          </a:bodyPr>
          <a:lstStyle/>
          <a:p>
            <a:r>
              <a:rPr lang="he-IL" sz="2800" dirty="0"/>
              <a:t>20</a:t>
            </a:r>
          </a:p>
        </p:txBody>
      </p:sp>
      <p:sp>
        <p:nvSpPr>
          <p:cNvPr id="5" name="עיגול 4">
            <a:extLst>
              <a:ext uri="{FF2B5EF4-FFF2-40B4-BE49-F238E27FC236}">
                <a16:creationId xmlns:a16="http://schemas.microsoft.com/office/drawing/2014/main" id="{2E562A69-121C-F5D6-AEF9-2DC1C4BB9972}"/>
              </a:ext>
            </a:extLst>
          </p:cNvPr>
          <p:cNvSpPr/>
          <p:nvPr/>
        </p:nvSpPr>
        <p:spPr>
          <a:xfrm>
            <a:off x="11286263" y="5451672"/>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rgbClr val="ED7D31"/>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sp>
        <p:nvSpPr>
          <p:cNvPr id="6" name="תיבת טקסט 5">
            <a:extLst>
              <a:ext uri="{FF2B5EF4-FFF2-40B4-BE49-F238E27FC236}">
                <a16:creationId xmlns:a16="http://schemas.microsoft.com/office/drawing/2014/main" id="{679308FC-F748-F604-3054-F38F718139CA}"/>
              </a:ext>
            </a:extLst>
          </p:cNvPr>
          <p:cNvSpPr txBox="1"/>
          <p:nvPr/>
        </p:nvSpPr>
        <p:spPr>
          <a:xfrm>
            <a:off x="5897932" y="5570380"/>
            <a:ext cx="5099902" cy="523220"/>
          </a:xfrm>
          <a:custGeom>
            <a:avLst/>
            <a:gdLst>
              <a:gd name="connsiteX0" fmla="*/ 0 w 5099902"/>
              <a:gd name="connsiteY0" fmla="*/ 0 h 523220"/>
              <a:gd name="connsiteX1" fmla="*/ 5099902 w 5099902"/>
              <a:gd name="connsiteY1" fmla="*/ 0 h 523220"/>
              <a:gd name="connsiteX2" fmla="*/ 5099902 w 5099902"/>
              <a:gd name="connsiteY2" fmla="*/ 523220 h 523220"/>
              <a:gd name="connsiteX3" fmla="*/ 0 w 5099902"/>
              <a:gd name="connsiteY3" fmla="*/ 523220 h 523220"/>
              <a:gd name="connsiteX4" fmla="*/ 0 w 5099902"/>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9902" h="523220" fill="none" extrusionOk="0">
                <a:moveTo>
                  <a:pt x="0" y="0"/>
                </a:moveTo>
                <a:cubicBezTo>
                  <a:pt x="1448850" y="-14931"/>
                  <a:pt x="4507970" y="31643"/>
                  <a:pt x="5099902" y="0"/>
                </a:cubicBezTo>
                <a:cubicBezTo>
                  <a:pt x="5104467" y="249089"/>
                  <a:pt x="5062634" y="298021"/>
                  <a:pt x="5099902" y="523220"/>
                </a:cubicBezTo>
                <a:cubicBezTo>
                  <a:pt x="3407543" y="461166"/>
                  <a:pt x="725752" y="469517"/>
                  <a:pt x="0" y="523220"/>
                </a:cubicBezTo>
                <a:cubicBezTo>
                  <a:pt x="-12499" y="408026"/>
                  <a:pt x="-37786" y="179486"/>
                  <a:pt x="0" y="0"/>
                </a:cubicBezTo>
                <a:close/>
              </a:path>
              <a:path w="5099902" h="523220" stroke="0" extrusionOk="0">
                <a:moveTo>
                  <a:pt x="0" y="0"/>
                </a:moveTo>
                <a:cubicBezTo>
                  <a:pt x="872525" y="-5264"/>
                  <a:pt x="3092880" y="84467"/>
                  <a:pt x="5099902" y="0"/>
                </a:cubicBezTo>
                <a:cubicBezTo>
                  <a:pt x="5078560" y="231117"/>
                  <a:pt x="5071761" y="379045"/>
                  <a:pt x="5099902" y="523220"/>
                </a:cubicBezTo>
                <a:cubicBezTo>
                  <a:pt x="2847982" y="629540"/>
                  <a:pt x="1317999" y="515571"/>
                  <a:pt x="0" y="523220"/>
                </a:cubicBezTo>
                <a:cubicBezTo>
                  <a:pt x="-22394" y="286161"/>
                  <a:pt x="-6816" y="236644"/>
                  <a:pt x="0" y="0"/>
                </a:cubicBezTo>
                <a:close/>
              </a:path>
            </a:pathLst>
          </a:custGeom>
          <a:solidFill>
            <a:srgbClr val="ED7D31"/>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19 קָטָן מֵ־20 בְּ־____.</a:t>
            </a:r>
          </a:p>
        </p:txBody>
      </p:sp>
      <p:sp>
        <p:nvSpPr>
          <p:cNvPr id="7" name="תשובה 4">
            <a:extLst>
              <a:ext uri="{FF2B5EF4-FFF2-40B4-BE49-F238E27FC236}">
                <a16:creationId xmlns:a16="http://schemas.microsoft.com/office/drawing/2014/main" id="{63212486-E5E6-7459-D356-76BEE11FDD38}"/>
              </a:ext>
            </a:extLst>
          </p:cNvPr>
          <p:cNvSpPr txBox="1"/>
          <p:nvPr/>
        </p:nvSpPr>
        <p:spPr>
          <a:xfrm>
            <a:off x="7352166" y="5560089"/>
            <a:ext cx="367408" cy="523220"/>
          </a:xfrm>
          <a:prstGeom prst="rect">
            <a:avLst/>
          </a:prstGeom>
          <a:noFill/>
        </p:spPr>
        <p:txBody>
          <a:bodyPr wrap="none" rtlCol="1">
            <a:spAutoFit/>
          </a:bodyPr>
          <a:lstStyle/>
          <a:p>
            <a:r>
              <a:rPr lang="he-IL" sz="2800" dirty="0"/>
              <a:t>1</a:t>
            </a:r>
          </a:p>
        </p:txBody>
      </p:sp>
    </p:spTree>
    <p:extLst>
      <p:ext uri="{BB962C8B-B14F-4D97-AF65-F5344CB8AC3E}">
        <p14:creationId xmlns:p14="http://schemas.microsoft.com/office/powerpoint/2010/main" val="23477241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8"/>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5" restart="whenNotActive" fill="hold" evtFilter="cancelBubble" nodeType="interactiveSeq">
                <p:stCondLst>
                  <p:cond evt="onClick" delay="0">
                    <p:tgtEl>
                      <p:spTgt spid="5"/>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25" grpId="0" animBg="1"/>
      <p:bldP spid="27" grpId="0"/>
      <p:bldP spid="28" grpId="0" animBg="1"/>
      <p:bldP spid="29" grpId="0"/>
      <p:bldP spid="30" grpId="0" animBg="1"/>
      <p:bldP spid="32" grpId="0" animBg="1"/>
      <p:bldP spid="33" grpId="0"/>
      <p:bldP spid="5" grpId="0" animBg="1"/>
      <p:bldP spid="6" grpId="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3">
            <a:extLst>
              <a:ext uri="{FF2B5EF4-FFF2-40B4-BE49-F238E27FC236}">
                <a16:creationId xmlns:a16="http://schemas.microsoft.com/office/drawing/2014/main" id="{85C8C9F8-1C17-46CA-8FC5-14B99B05642E}"/>
              </a:ext>
            </a:extLst>
          </p:cNvPr>
          <p:cNvGraphicFramePr>
            <a:graphicFrameLocks noGrp="1"/>
          </p:cNvGraphicFramePr>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92292677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tc>
                  <a:txBody>
                    <a:bodyPr/>
                    <a:lstStyle/>
                    <a:p>
                      <a:pPr rtl="1"/>
                      <a:endParaRPr lang="he-IL" dirty="0"/>
                    </a:p>
                  </a:txBody>
                  <a:tcPr>
                    <a:solidFill>
                      <a:schemeClr val="bg1"/>
                    </a:solidFill>
                  </a:tcPr>
                </a:tc>
                <a:extLst>
                  <a:ext uri="{0D108BD9-81ED-4DB2-BD59-A6C34878D82A}">
                    <a16:rowId xmlns:a16="http://schemas.microsoft.com/office/drawing/2014/main" val="366680450"/>
                  </a:ext>
                </a:extLst>
              </a:tr>
            </a:tbl>
          </a:graphicData>
        </a:graphic>
      </p:graphicFrame>
      <p:sp>
        <p:nvSpPr>
          <p:cNvPr id="4" name="תיבת טקסט 3">
            <a:extLst>
              <a:ext uri="{FF2B5EF4-FFF2-40B4-BE49-F238E27FC236}">
                <a16:creationId xmlns:a16="http://schemas.microsoft.com/office/drawing/2014/main" id="{9B25C668-95E4-41F9-804A-99A6D3B57228}"/>
              </a:ext>
            </a:extLst>
          </p:cNvPr>
          <p:cNvSpPr txBox="1"/>
          <p:nvPr/>
        </p:nvSpPr>
        <p:spPr>
          <a:xfrm>
            <a:off x="5608949" y="135617"/>
            <a:ext cx="6483372" cy="954107"/>
          </a:xfrm>
          <a:prstGeom prst="rect">
            <a:avLst/>
          </a:prstGeom>
          <a:noFill/>
        </p:spPr>
        <p:txBody>
          <a:bodyPr wrap="square" rtlCol="1">
            <a:spAutoFit/>
          </a:bodyPr>
          <a:lstStyle/>
          <a:p>
            <a:r>
              <a:rPr lang="he-IL" sz="2800" dirty="0"/>
              <a:t>לִפְנֵיכֶם לוּחַ מִשְבְּצוֹת שֶבּוֹ 10 שוּרוֹת וַ־10 טוּרִים.</a:t>
            </a:r>
          </a:p>
          <a:p>
            <a:r>
              <a:rPr lang="he-IL" sz="2800" dirty="0"/>
              <a:t>חֵלֶק מֵהַמִשְבְּצוֹת צְבוּעוֹת.</a:t>
            </a:r>
          </a:p>
        </p:txBody>
      </p:sp>
      <p:graphicFrame>
        <p:nvGraphicFramePr>
          <p:cNvPr id="14" name="טבלה 2">
            <a:extLst>
              <a:ext uri="{FF2B5EF4-FFF2-40B4-BE49-F238E27FC236}">
                <a16:creationId xmlns:a16="http://schemas.microsoft.com/office/drawing/2014/main" id="{F180AB39-384B-49FA-A4FF-C294675C2C63}"/>
              </a:ext>
            </a:extLst>
          </p:cNvPr>
          <p:cNvGraphicFramePr>
            <a:graphicFrameLocks noGrp="1"/>
          </p:cNvGraphicFramePr>
          <p:nvPr/>
        </p:nvGraphicFramePr>
        <p:xfrm>
          <a:off x="354199" y="276471"/>
          <a:ext cx="4246080" cy="410242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10242">
                <a:tc>
                  <a:txBody>
                    <a:bodyPr/>
                    <a:lstStyle/>
                    <a:p>
                      <a:pPr rtl="1"/>
                      <a:endParaRPr lang="he-IL"/>
                    </a:p>
                  </a:txBody>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922926777"/>
                  </a:ext>
                </a:extLst>
              </a:tr>
              <a:tr h="410242">
                <a:tc>
                  <a:txBody>
                    <a:bodyPr/>
                    <a:lstStyle/>
                    <a:p>
                      <a:pPr rtl="1"/>
                      <a:endParaRPr lang="he-IL" dirty="0"/>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224553855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112582637"/>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99283908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solidFill>
                      <a:schemeClr val="accent2"/>
                    </a:solidFill>
                  </a:tcPr>
                </a:tc>
                <a:tc>
                  <a:txBody>
                    <a:bodyPr/>
                    <a:lstStyle/>
                    <a:p>
                      <a:pPr rtl="1"/>
                      <a:endParaRPr lang="he-IL" dirty="0"/>
                    </a:p>
                  </a:txBody>
                  <a:tcPr>
                    <a:solidFill>
                      <a:schemeClr val="accent2"/>
                    </a:solidFill>
                  </a:tcPr>
                </a:tc>
                <a:extLst>
                  <a:ext uri="{0D108BD9-81ED-4DB2-BD59-A6C34878D82A}">
                    <a16:rowId xmlns:a16="http://schemas.microsoft.com/office/drawing/2014/main" val="3459807654"/>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856824213"/>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1165718686"/>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770297830"/>
                  </a:ext>
                </a:extLst>
              </a:tr>
              <a:tr h="410242">
                <a:tc>
                  <a:txBody>
                    <a:bodyPr/>
                    <a:lstStyle/>
                    <a:p>
                      <a:pPr rtl="1"/>
                      <a:endParaRPr lang="he-IL"/>
                    </a:p>
                  </a:txBody>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solidFill>
                      <a:schemeClr val="bg1"/>
                    </a:solid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146880689"/>
                  </a:ext>
                </a:extLst>
              </a:tr>
              <a:tr h="410242">
                <a:tc>
                  <a:txBody>
                    <a:bodyPr/>
                    <a:lstStyle/>
                    <a:p>
                      <a:pPr rtl="1"/>
                      <a:endParaRPr lang="he-IL"/>
                    </a:p>
                  </a:txBody>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bg1"/>
                    </a:solidFill>
                  </a:tcPr>
                </a:tc>
                <a:tc>
                  <a:txBody>
                    <a:bodyPr/>
                    <a:lstStyle/>
                    <a:p>
                      <a:pPr rtl="1"/>
                      <a:endParaRPr lang="he-IL" dirty="0"/>
                    </a:p>
                  </a:txBody>
                  <a:tcPr>
                    <a:solidFill>
                      <a:schemeClr val="accent1">
                        <a:lumMod val="20000"/>
                        <a:lumOff val="8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solidFill>
                      <a:schemeClr val="accent2"/>
                    </a:solidFill>
                  </a:tcPr>
                </a:tc>
                <a:extLst>
                  <a:ext uri="{0D108BD9-81ED-4DB2-BD59-A6C34878D82A}">
                    <a16:rowId xmlns:a16="http://schemas.microsoft.com/office/drawing/2014/main" val="366680450"/>
                  </a:ext>
                </a:extLst>
              </a:tr>
            </a:tbl>
          </a:graphicData>
        </a:graphic>
      </p:graphicFrame>
      <p:graphicFrame>
        <p:nvGraphicFramePr>
          <p:cNvPr id="11" name="טבלה 3">
            <a:extLst>
              <a:ext uri="{FF2B5EF4-FFF2-40B4-BE49-F238E27FC236}">
                <a16:creationId xmlns:a16="http://schemas.microsoft.com/office/drawing/2014/main" id="{95EA39E2-60C2-4EE3-BF49-120C91519070}"/>
              </a:ext>
            </a:extLst>
          </p:cNvPr>
          <p:cNvGraphicFramePr>
            <a:graphicFrameLocks noGrp="1"/>
          </p:cNvGraphicFramePr>
          <p:nvPr/>
        </p:nvGraphicFramePr>
        <p:xfrm>
          <a:off x="354199" y="282091"/>
          <a:ext cx="4246080" cy="4096800"/>
        </p:xfrm>
        <a:graphic>
          <a:graphicData uri="http://schemas.openxmlformats.org/drawingml/2006/table">
            <a:tbl>
              <a:tblPr rtl="1" firstRow="1" bandRow="1">
                <a:tableStyleId>{5940675A-B579-460E-94D1-54222C63F5DA}</a:tableStyleId>
              </a:tblPr>
              <a:tblGrid>
                <a:gridCol w="424608">
                  <a:extLst>
                    <a:ext uri="{9D8B030D-6E8A-4147-A177-3AD203B41FA5}">
                      <a16:colId xmlns:a16="http://schemas.microsoft.com/office/drawing/2014/main" val="261470216"/>
                    </a:ext>
                  </a:extLst>
                </a:gridCol>
                <a:gridCol w="424608">
                  <a:extLst>
                    <a:ext uri="{9D8B030D-6E8A-4147-A177-3AD203B41FA5}">
                      <a16:colId xmlns:a16="http://schemas.microsoft.com/office/drawing/2014/main" val="1871919785"/>
                    </a:ext>
                  </a:extLst>
                </a:gridCol>
                <a:gridCol w="424608">
                  <a:extLst>
                    <a:ext uri="{9D8B030D-6E8A-4147-A177-3AD203B41FA5}">
                      <a16:colId xmlns:a16="http://schemas.microsoft.com/office/drawing/2014/main" val="4259981435"/>
                    </a:ext>
                  </a:extLst>
                </a:gridCol>
                <a:gridCol w="424608">
                  <a:extLst>
                    <a:ext uri="{9D8B030D-6E8A-4147-A177-3AD203B41FA5}">
                      <a16:colId xmlns:a16="http://schemas.microsoft.com/office/drawing/2014/main" val="1008436830"/>
                    </a:ext>
                  </a:extLst>
                </a:gridCol>
                <a:gridCol w="424608">
                  <a:extLst>
                    <a:ext uri="{9D8B030D-6E8A-4147-A177-3AD203B41FA5}">
                      <a16:colId xmlns:a16="http://schemas.microsoft.com/office/drawing/2014/main" val="1195457642"/>
                    </a:ext>
                  </a:extLst>
                </a:gridCol>
                <a:gridCol w="424608">
                  <a:extLst>
                    <a:ext uri="{9D8B030D-6E8A-4147-A177-3AD203B41FA5}">
                      <a16:colId xmlns:a16="http://schemas.microsoft.com/office/drawing/2014/main" val="2306796163"/>
                    </a:ext>
                  </a:extLst>
                </a:gridCol>
                <a:gridCol w="424608">
                  <a:extLst>
                    <a:ext uri="{9D8B030D-6E8A-4147-A177-3AD203B41FA5}">
                      <a16:colId xmlns:a16="http://schemas.microsoft.com/office/drawing/2014/main" val="945973636"/>
                    </a:ext>
                  </a:extLst>
                </a:gridCol>
                <a:gridCol w="424608">
                  <a:extLst>
                    <a:ext uri="{9D8B030D-6E8A-4147-A177-3AD203B41FA5}">
                      <a16:colId xmlns:a16="http://schemas.microsoft.com/office/drawing/2014/main" val="625678403"/>
                    </a:ext>
                  </a:extLst>
                </a:gridCol>
                <a:gridCol w="424608">
                  <a:extLst>
                    <a:ext uri="{9D8B030D-6E8A-4147-A177-3AD203B41FA5}">
                      <a16:colId xmlns:a16="http://schemas.microsoft.com/office/drawing/2014/main" val="1160155084"/>
                    </a:ext>
                  </a:extLst>
                </a:gridCol>
                <a:gridCol w="424608">
                  <a:extLst>
                    <a:ext uri="{9D8B030D-6E8A-4147-A177-3AD203B41FA5}">
                      <a16:colId xmlns:a16="http://schemas.microsoft.com/office/drawing/2014/main" val="3410105061"/>
                    </a:ext>
                  </a:extLst>
                </a:gridCol>
              </a:tblGrid>
              <a:tr h="404622">
                <a:tc>
                  <a:txBody>
                    <a:bodyPr/>
                    <a:lstStyle/>
                    <a:p>
                      <a:pPr rtl="1"/>
                      <a:endParaRPr lang="he-IL"/>
                    </a:p>
                  </a:txBody>
                  <a:tcPr>
                    <a:noFill/>
                  </a:tcPr>
                </a:tc>
                <a:tc>
                  <a:txBody>
                    <a:bodyPr/>
                    <a:lstStyle/>
                    <a:p>
                      <a:pPr rtl="1"/>
                      <a:endParaRPr lang="he-IL" dirty="0"/>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dirty="0"/>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922926777"/>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2245538553"/>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112582637"/>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992839083"/>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459807654"/>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856824213"/>
                  </a:ext>
                </a:extLst>
              </a:tr>
              <a:tr h="410242">
                <a:tc>
                  <a:txBody>
                    <a:bodyPr/>
                    <a:lstStyle/>
                    <a:p>
                      <a:pPr rtl="1"/>
                      <a:endParaRPr lang="he-IL" dirty="0"/>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165718686"/>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770297830"/>
                  </a:ext>
                </a:extLst>
              </a:tr>
              <a:tr h="410242">
                <a:tc>
                  <a:txBody>
                    <a:bodyPr/>
                    <a:lstStyle/>
                    <a:p>
                      <a:pPr rtl="1"/>
                      <a:endParaRPr lang="he-IL"/>
                    </a:p>
                  </a:txBody>
                  <a:tcPr>
                    <a:noFill/>
                  </a:tcPr>
                </a:tc>
                <a:tc>
                  <a:txBody>
                    <a:bodyPr/>
                    <a:lstStyle/>
                    <a:p>
                      <a:pPr rtl="1"/>
                      <a:endParaRPr lang="he-IL"/>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a:p>
                  </a:txBody>
                  <a:tcPr>
                    <a:noFill/>
                  </a:tcPr>
                </a:tc>
                <a:tc>
                  <a:txBody>
                    <a:bodyPr/>
                    <a:lstStyle/>
                    <a:p>
                      <a:pPr rtl="1"/>
                      <a:endParaRPr lang="he-IL"/>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146880689"/>
                  </a:ext>
                </a:extLst>
              </a:tr>
              <a:tr h="410242">
                <a:tc>
                  <a:txBody>
                    <a:bodyPr/>
                    <a:lstStyle/>
                    <a:p>
                      <a:pPr rtl="1"/>
                      <a:endParaRPr lang="he-IL"/>
                    </a:p>
                  </a:txBody>
                  <a:tcPr>
                    <a:noFill/>
                  </a:tcPr>
                </a:tc>
                <a:tc>
                  <a:txBody>
                    <a:bodyPr/>
                    <a:lstStyle/>
                    <a:p>
                      <a:pPr rtl="1"/>
                      <a:endParaRPr lang="he-IL" dirty="0"/>
                    </a:p>
                  </a:txBody>
                  <a:tcPr>
                    <a:solidFill>
                      <a:schemeClr val="bg2">
                        <a:lumMod val="90000"/>
                      </a:schemeClr>
                    </a:solidFill>
                  </a:tcPr>
                </a:tc>
                <a:tc>
                  <a:txBody>
                    <a:bodyPr/>
                    <a:lstStyle/>
                    <a:p>
                      <a:pPr rtl="1"/>
                      <a:endParaRPr lang="he-IL" dirty="0"/>
                    </a:p>
                  </a:txBody>
                  <a:tcPr>
                    <a:solidFill>
                      <a:schemeClr val="bg2">
                        <a:lumMod val="90000"/>
                      </a:schemeClr>
                    </a:solid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tc>
                  <a:txBody>
                    <a:bodyPr/>
                    <a:lstStyle/>
                    <a:p>
                      <a:pPr rtl="1"/>
                      <a:endParaRPr lang="he-IL" dirty="0"/>
                    </a:p>
                  </a:txBody>
                  <a:tcPr>
                    <a:noFill/>
                  </a:tcPr>
                </a:tc>
                <a:extLst>
                  <a:ext uri="{0D108BD9-81ED-4DB2-BD59-A6C34878D82A}">
                    <a16:rowId xmlns:a16="http://schemas.microsoft.com/office/drawing/2014/main" val="366680450"/>
                  </a:ext>
                </a:extLst>
              </a:tr>
            </a:tbl>
          </a:graphicData>
        </a:graphic>
      </p:graphicFrame>
      <p:sp>
        <p:nvSpPr>
          <p:cNvPr id="2" name="תיבת טקסט 1">
            <a:extLst>
              <a:ext uri="{FF2B5EF4-FFF2-40B4-BE49-F238E27FC236}">
                <a16:creationId xmlns:a16="http://schemas.microsoft.com/office/drawing/2014/main" id="{5FEDC69C-0F77-DA5F-0C0A-A6C99199C7BD}"/>
              </a:ext>
            </a:extLst>
          </p:cNvPr>
          <p:cNvSpPr txBox="1"/>
          <p:nvPr/>
        </p:nvSpPr>
        <p:spPr>
          <a:xfrm>
            <a:off x="4859518" y="950708"/>
            <a:ext cx="7175688" cy="523220"/>
          </a:xfrm>
          <a:prstGeom prst="rect">
            <a:avLst/>
          </a:prstGeom>
          <a:noFill/>
        </p:spPr>
        <p:txBody>
          <a:bodyPr wrap="square" rtlCol="1">
            <a:spAutoFit/>
          </a:bodyPr>
          <a:lstStyle/>
          <a:p>
            <a:r>
              <a:rPr lang="he-IL" sz="2800" dirty="0"/>
              <a:t>עֲנוּ עַל הַשְאֵלוֹת. לִבְדִיקָה, לַחֲצוּ עַל הָעִגוּלִים הַיְרֻקִים.</a:t>
            </a:r>
          </a:p>
        </p:txBody>
      </p:sp>
      <p:sp>
        <p:nvSpPr>
          <p:cNvPr id="24" name="תיבת טקסט 23">
            <a:extLst>
              <a:ext uri="{FF2B5EF4-FFF2-40B4-BE49-F238E27FC236}">
                <a16:creationId xmlns:a16="http://schemas.microsoft.com/office/drawing/2014/main" id="{C86BE818-B640-EDB0-1C91-5C95411443DF}"/>
              </a:ext>
            </a:extLst>
          </p:cNvPr>
          <p:cNvSpPr txBox="1"/>
          <p:nvPr/>
        </p:nvSpPr>
        <p:spPr>
          <a:xfrm>
            <a:off x="5021089" y="2089823"/>
            <a:ext cx="6089716" cy="954107"/>
          </a:xfrm>
          <a:custGeom>
            <a:avLst/>
            <a:gdLst>
              <a:gd name="connsiteX0" fmla="*/ 0 w 6089716"/>
              <a:gd name="connsiteY0" fmla="*/ 0 h 954107"/>
              <a:gd name="connsiteX1" fmla="*/ 6089716 w 6089716"/>
              <a:gd name="connsiteY1" fmla="*/ 0 h 954107"/>
              <a:gd name="connsiteX2" fmla="*/ 6089716 w 6089716"/>
              <a:gd name="connsiteY2" fmla="*/ 954107 h 954107"/>
              <a:gd name="connsiteX3" fmla="*/ 0 w 6089716"/>
              <a:gd name="connsiteY3" fmla="*/ 954107 h 954107"/>
              <a:gd name="connsiteX4" fmla="*/ 0 w 6089716"/>
              <a:gd name="connsiteY4" fmla="*/ 0 h 954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9716" h="954107" fill="none" extrusionOk="0">
                <a:moveTo>
                  <a:pt x="0" y="0"/>
                </a:moveTo>
                <a:cubicBezTo>
                  <a:pt x="1869118" y="-14931"/>
                  <a:pt x="4113373" y="31643"/>
                  <a:pt x="6089716" y="0"/>
                </a:cubicBezTo>
                <a:cubicBezTo>
                  <a:pt x="6116222" y="139728"/>
                  <a:pt x="6113330" y="679076"/>
                  <a:pt x="6089716" y="954107"/>
                </a:cubicBezTo>
                <a:cubicBezTo>
                  <a:pt x="5474765" y="892053"/>
                  <a:pt x="2325088" y="900404"/>
                  <a:pt x="0" y="954107"/>
                </a:cubicBezTo>
                <a:cubicBezTo>
                  <a:pt x="37431" y="605595"/>
                  <a:pt x="-26493" y="105004"/>
                  <a:pt x="0" y="0"/>
                </a:cubicBezTo>
                <a:close/>
              </a:path>
              <a:path w="6089716" h="954107" stroke="0" extrusionOk="0">
                <a:moveTo>
                  <a:pt x="0" y="0"/>
                </a:moveTo>
                <a:cubicBezTo>
                  <a:pt x="700124" y="-5264"/>
                  <a:pt x="3437311" y="84467"/>
                  <a:pt x="6089716" y="0"/>
                </a:cubicBezTo>
                <a:cubicBezTo>
                  <a:pt x="6007334" y="430583"/>
                  <a:pt x="6166676" y="744054"/>
                  <a:pt x="6089716" y="954107"/>
                </a:cubicBezTo>
                <a:cubicBezTo>
                  <a:pt x="3282555" y="1060427"/>
                  <a:pt x="1175406" y="946458"/>
                  <a:pt x="0" y="954107"/>
                </a:cubicBezTo>
                <a:cubicBezTo>
                  <a:pt x="82938" y="738756"/>
                  <a:pt x="15437" y="3490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r>
              <a:rPr lang="he-IL" sz="2800" dirty="0"/>
              <a:t>מִסְפַּר הַמִשְבְּצוֹת שֶצָבוּעַ בְּאָפֹר גָדוֹל בְּ־_____ מִמִסְפַּר הַמִשְבְּצוֹת שֶצָבוּעַ בְּכָתֹם.</a:t>
            </a:r>
          </a:p>
        </p:txBody>
      </p:sp>
      <p:sp>
        <p:nvSpPr>
          <p:cNvPr id="25" name="תיבת טקסט 24">
            <a:extLst>
              <a:ext uri="{FF2B5EF4-FFF2-40B4-BE49-F238E27FC236}">
                <a16:creationId xmlns:a16="http://schemas.microsoft.com/office/drawing/2014/main" id="{0975D422-9D0C-9F6A-89F6-4ED8FD65A97D}"/>
              </a:ext>
            </a:extLst>
          </p:cNvPr>
          <p:cNvSpPr txBox="1"/>
          <p:nvPr/>
        </p:nvSpPr>
        <p:spPr>
          <a:xfrm>
            <a:off x="5213023" y="3893280"/>
            <a:ext cx="5792771" cy="954107"/>
          </a:xfrm>
          <a:custGeom>
            <a:avLst/>
            <a:gdLst>
              <a:gd name="connsiteX0" fmla="*/ 0 w 5792771"/>
              <a:gd name="connsiteY0" fmla="*/ 0 h 954107"/>
              <a:gd name="connsiteX1" fmla="*/ 5792771 w 5792771"/>
              <a:gd name="connsiteY1" fmla="*/ 0 h 954107"/>
              <a:gd name="connsiteX2" fmla="*/ 5792771 w 5792771"/>
              <a:gd name="connsiteY2" fmla="*/ 954107 h 954107"/>
              <a:gd name="connsiteX3" fmla="*/ 0 w 5792771"/>
              <a:gd name="connsiteY3" fmla="*/ 954107 h 954107"/>
              <a:gd name="connsiteX4" fmla="*/ 0 w 5792771"/>
              <a:gd name="connsiteY4" fmla="*/ 0 h 954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2771" h="954107" fill="none" extrusionOk="0">
                <a:moveTo>
                  <a:pt x="0" y="0"/>
                </a:moveTo>
                <a:cubicBezTo>
                  <a:pt x="1279856" y="-14931"/>
                  <a:pt x="3388171" y="31643"/>
                  <a:pt x="5792771" y="0"/>
                </a:cubicBezTo>
                <a:cubicBezTo>
                  <a:pt x="5819277" y="139728"/>
                  <a:pt x="5816385" y="679076"/>
                  <a:pt x="5792771" y="954107"/>
                </a:cubicBezTo>
                <a:cubicBezTo>
                  <a:pt x="3195795" y="892053"/>
                  <a:pt x="852896" y="900404"/>
                  <a:pt x="0" y="954107"/>
                </a:cubicBezTo>
                <a:cubicBezTo>
                  <a:pt x="37431" y="605595"/>
                  <a:pt x="-26493" y="105004"/>
                  <a:pt x="0" y="0"/>
                </a:cubicBezTo>
                <a:close/>
              </a:path>
              <a:path w="5792771" h="954107" stroke="0" extrusionOk="0">
                <a:moveTo>
                  <a:pt x="0" y="0"/>
                </a:moveTo>
                <a:cubicBezTo>
                  <a:pt x="2322061" y="-5264"/>
                  <a:pt x="3190976" y="84467"/>
                  <a:pt x="5792771" y="0"/>
                </a:cubicBezTo>
                <a:cubicBezTo>
                  <a:pt x="5710389" y="430583"/>
                  <a:pt x="5869731" y="744054"/>
                  <a:pt x="5792771" y="954107"/>
                </a:cubicBezTo>
                <a:cubicBezTo>
                  <a:pt x="4857302" y="1060427"/>
                  <a:pt x="1707426" y="946458"/>
                  <a:pt x="0" y="954107"/>
                </a:cubicBezTo>
                <a:cubicBezTo>
                  <a:pt x="82938" y="738756"/>
                  <a:pt x="15437" y="3490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r>
              <a:rPr lang="he-IL" sz="2800" dirty="0"/>
              <a:t>מִסְפַּר הַמִשְבְּצוֹת שֶצָבוּעַ בְּאָפֹר גָדוֹל בְּ־_____ מִמִסְפַּר הַמִשְבְּצוֹת שֶצָבוּעַ בְּכָתֹם.</a:t>
            </a:r>
          </a:p>
        </p:txBody>
      </p:sp>
      <p:sp>
        <p:nvSpPr>
          <p:cNvPr id="26" name="עיגול 1">
            <a:extLst>
              <a:ext uri="{FF2B5EF4-FFF2-40B4-BE49-F238E27FC236}">
                <a16:creationId xmlns:a16="http://schemas.microsoft.com/office/drawing/2014/main" id="{71D708B1-31EB-49AF-EED2-698B70B71323}"/>
              </a:ext>
            </a:extLst>
          </p:cNvPr>
          <p:cNvSpPr/>
          <p:nvPr/>
        </p:nvSpPr>
        <p:spPr>
          <a:xfrm>
            <a:off x="11235395" y="2131517"/>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27" name="תשובה 1">
            <a:extLst>
              <a:ext uri="{FF2B5EF4-FFF2-40B4-BE49-F238E27FC236}">
                <a16:creationId xmlns:a16="http://schemas.microsoft.com/office/drawing/2014/main" id="{FBA558D9-C030-9C20-3460-E4D531022E9D}"/>
              </a:ext>
            </a:extLst>
          </p:cNvPr>
          <p:cNvSpPr txBox="1"/>
          <p:nvPr/>
        </p:nvSpPr>
        <p:spPr>
          <a:xfrm flipH="1">
            <a:off x="5149702" y="2066071"/>
            <a:ext cx="658542" cy="523220"/>
          </a:xfrm>
          <a:prstGeom prst="rect">
            <a:avLst/>
          </a:prstGeom>
          <a:noFill/>
        </p:spPr>
        <p:txBody>
          <a:bodyPr wrap="square" rtlCol="1">
            <a:spAutoFit/>
          </a:bodyPr>
          <a:lstStyle/>
          <a:p>
            <a:r>
              <a:rPr lang="he-IL" sz="2800" dirty="0"/>
              <a:t>5</a:t>
            </a:r>
          </a:p>
        </p:txBody>
      </p:sp>
      <p:sp>
        <p:nvSpPr>
          <p:cNvPr id="28" name="עיגול 2">
            <a:extLst>
              <a:ext uri="{FF2B5EF4-FFF2-40B4-BE49-F238E27FC236}">
                <a16:creationId xmlns:a16="http://schemas.microsoft.com/office/drawing/2014/main" id="{2BAD3E0D-F14F-7582-CC7A-8CD606B6C364}"/>
              </a:ext>
            </a:extLst>
          </p:cNvPr>
          <p:cNvSpPr/>
          <p:nvPr/>
        </p:nvSpPr>
        <p:spPr>
          <a:xfrm>
            <a:off x="11235395" y="4064338"/>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29" name="תשובה 2">
            <a:extLst>
              <a:ext uri="{FF2B5EF4-FFF2-40B4-BE49-F238E27FC236}">
                <a16:creationId xmlns:a16="http://schemas.microsoft.com/office/drawing/2014/main" id="{93D6412E-A83E-933F-067F-94ECB92D96E5}"/>
              </a:ext>
            </a:extLst>
          </p:cNvPr>
          <p:cNvSpPr txBox="1"/>
          <p:nvPr/>
        </p:nvSpPr>
        <p:spPr>
          <a:xfrm>
            <a:off x="10003409" y="4301755"/>
            <a:ext cx="367408" cy="523220"/>
          </a:xfrm>
          <a:prstGeom prst="rect">
            <a:avLst/>
          </a:prstGeom>
          <a:noFill/>
        </p:spPr>
        <p:txBody>
          <a:bodyPr wrap="none" rtlCol="1">
            <a:spAutoFit/>
          </a:bodyPr>
          <a:lstStyle/>
          <a:p>
            <a:r>
              <a:rPr lang="he-IL" sz="2800" dirty="0"/>
              <a:t>1</a:t>
            </a:r>
          </a:p>
        </p:txBody>
      </p:sp>
      <p:sp>
        <p:nvSpPr>
          <p:cNvPr id="30" name="עיגול 3">
            <a:extLst>
              <a:ext uri="{FF2B5EF4-FFF2-40B4-BE49-F238E27FC236}">
                <a16:creationId xmlns:a16="http://schemas.microsoft.com/office/drawing/2014/main" id="{D1AE450A-E9B9-9C6A-FF4D-37487FC2D9AF}"/>
              </a:ext>
            </a:extLst>
          </p:cNvPr>
          <p:cNvSpPr/>
          <p:nvPr/>
        </p:nvSpPr>
        <p:spPr>
          <a:xfrm>
            <a:off x="11235395" y="5509676"/>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32" name="תיבת טקסט 31">
            <a:extLst>
              <a:ext uri="{FF2B5EF4-FFF2-40B4-BE49-F238E27FC236}">
                <a16:creationId xmlns:a16="http://schemas.microsoft.com/office/drawing/2014/main" id="{49A7860E-33CA-545B-AB7E-535B7136F124}"/>
              </a:ext>
            </a:extLst>
          </p:cNvPr>
          <p:cNvSpPr txBox="1"/>
          <p:nvPr/>
        </p:nvSpPr>
        <p:spPr>
          <a:xfrm>
            <a:off x="5250730" y="5628384"/>
            <a:ext cx="5696236" cy="954107"/>
          </a:xfrm>
          <a:custGeom>
            <a:avLst/>
            <a:gdLst>
              <a:gd name="connsiteX0" fmla="*/ 0 w 5696236"/>
              <a:gd name="connsiteY0" fmla="*/ 0 h 954107"/>
              <a:gd name="connsiteX1" fmla="*/ 5696236 w 5696236"/>
              <a:gd name="connsiteY1" fmla="*/ 0 h 954107"/>
              <a:gd name="connsiteX2" fmla="*/ 5696236 w 5696236"/>
              <a:gd name="connsiteY2" fmla="*/ 954107 h 954107"/>
              <a:gd name="connsiteX3" fmla="*/ 0 w 5696236"/>
              <a:gd name="connsiteY3" fmla="*/ 954107 h 954107"/>
              <a:gd name="connsiteX4" fmla="*/ 0 w 5696236"/>
              <a:gd name="connsiteY4" fmla="*/ 0 h 954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236" h="954107" fill="none" extrusionOk="0">
                <a:moveTo>
                  <a:pt x="0" y="0"/>
                </a:moveTo>
                <a:cubicBezTo>
                  <a:pt x="1725219" y="-14931"/>
                  <a:pt x="4610125" y="31643"/>
                  <a:pt x="5696236" y="0"/>
                </a:cubicBezTo>
                <a:cubicBezTo>
                  <a:pt x="5722742" y="139728"/>
                  <a:pt x="5719850" y="679076"/>
                  <a:pt x="5696236" y="954107"/>
                </a:cubicBezTo>
                <a:cubicBezTo>
                  <a:pt x="2955266" y="892053"/>
                  <a:pt x="1195079" y="900404"/>
                  <a:pt x="0" y="954107"/>
                </a:cubicBezTo>
                <a:cubicBezTo>
                  <a:pt x="37431" y="605595"/>
                  <a:pt x="-26493" y="105004"/>
                  <a:pt x="0" y="0"/>
                </a:cubicBezTo>
                <a:close/>
              </a:path>
              <a:path w="5696236" h="954107" stroke="0" extrusionOk="0">
                <a:moveTo>
                  <a:pt x="0" y="0"/>
                </a:moveTo>
                <a:cubicBezTo>
                  <a:pt x="959571" y="-5264"/>
                  <a:pt x="3679532" y="84467"/>
                  <a:pt x="5696236" y="0"/>
                </a:cubicBezTo>
                <a:cubicBezTo>
                  <a:pt x="5613854" y="430583"/>
                  <a:pt x="5773196" y="744054"/>
                  <a:pt x="5696236" y="954107"/>
                </a:cubicBezTo>
                <a:cubicBezTo>
                  <a:pt x="4577350" y="1060427"/>
                  <a:pt x="1700467" y="946458"/>
                  <a:pt x="0" y="954107"/>
                </a:cubicBezTo>
                <a:cubicBezTo>
                  <a:pt x="82938" y="738756"/>
                  <a:pt x="15437" y="3490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r>
              <a:rPr lang="he-IL" sz="2800" dirty="0"/>
              <a:t>מִסְפַּר הַמִשְבְּצוֹת שֶצָבוּעַ בְּכָתֹם קָטָן בְּ־_____ מִמִסְפַּר הַמִשְבְּצוֹת שֶצָבוּעַ בְּכָחֹל.</a:t>
            </a:r>
          </a:p>
        </p:txBody>
      </p:sp>
      <p:sp>
        <p:nvSpPr>
          <p:cNvPr id="33" name="תשובה 3">
            <a:extLst>
              <a:ext uri="{FF2B5EF4-FFF2-40B4-BE49-F238E27FC236}">
                <a16:creationId xmlns:a16="http://schemas.microsoft.com/office/drawing/2014/main" id="{7E1864D7-8F56-6AFD-D35A-72816F94A104}"/>
              </a:ext>
            </a:extLst>
          </p:cNvPr>
          <p:cNvSpPr txBox="1"/>
          <p:nvPr/>
        </p:nvSpPr>
        <p:spPr>
          <a:xfrm>
            <a:off x="9936089" y="6008703"/>
            <a:ext cx="367408" cy="523220"/>
          </a:xfrm>
          <a:prstGeom prst="rect">
            <a:avLst/>
          </a:prstGeom>
          <a:noFill/>
        </p:spPr>
        <p:txBody>
          <a:bodyPr wrap="none" rtlCol="1">
            <a:spAutoFit/>
          </a:bodyPr>
          <a:lstStyle/>
          <a:p>
            <a:r>
              <a:rPr lang="he-IL" sz="2800" dirty="0"/>
              <a:t>4</a:t>
            </a:r>
          </a:p>
        </p:txBody>
      </p:sp>
    </p:spTree>
    <p:extLst>
      <p:ext uri="{BB962C8B-B14F-4D97-AF65-F5344CB8AC3E}">
        <p14:creationId xmlns:p14="http://schemas.microsoft.com/office/powerpoint/2010/main" val="17568399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1" restart="whenNotActive" fill="hold" evtFilter="cancelBubble" nodeType="interactiveSeq">
                <p:stCondLst>
                  <p:cond evt="onClick" delay="0">
                    <p:tgtEl>
                      <p:spTgt spid="2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20" restart="whenNotActive" fill="hold" evtFilter="cancelBubble" nodeType="interactiveSeq">
                <p:stCondLst>
                  <p:cond evt="onClick" delay="0">
                    <p:tgtEl>
                      <p:spTgt spid="30"/>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childTnLst>
        </p:cTn>
      </p:par>
    </p:tnLst>
    <p:bldLst>
      <p:bldP spid="25" grpId="0" animBg="1"/>
      <p:bldP spid="27" grpId="0"/>
      <p:bldP spid="28" grpId="0" animBg="1"/>
      <p:bldP spid="29" grpId="0"/>
      <p:bldP spid="30" grpId="0" animBg="1"/>
      <p:bldP spid="32" grpId="0" animBg="1"/>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938213" y="2039049"/>
            <a:ext cx="10635374" cy="4503067"/>
          </a:xfrm>
        </p:spPr>
        <p:txBody>
          <a:bodyPr>
            <a:normAutofit/>
          </a:bodyPr>
          <a:lstStyle/>
          <a:p>
            <a:pPr>
              <a:lnSpc>
                <a:spcPct val="150000"/>
              </a:lnSpc>
            </a:pPr>
            <a:endParaRPr lang="he-IL" sz="2400" dirty="0"/>
          </a:p>
          <a:p>
            <a:pPr>
              <a:lnSpc>
                <a:spcPct val="150000"/>
              </a:lnSpc>
            </a:pPr>
            <a:r>
              <a:rPr lang="he-IL" sz="2400" dirty="0"/>
              <a:t>נתחיל את הפעילות במהלך השיעור בזיהוי מספרים מוסתרים עד 20 כשנתון רצף המספרים, בסדר בין מספרים בתחום ה־20 ובספירה קדימה ואחורה.</a:t>
            </a:r>
          </a:p>
          <a:p>
            <a:pPr>
              <a:lnSpc>
                <a:spcPct val="150000"/>
              </a:lnSpc>
            </a:pPr>
            <a:r>
              <a:rPr lang="he-IL" sz="2400" dirty="0"/>
              <a:t>נמשיך במיקום מספרים על ישר המספרים על פי הוראה. מהלך השיעור מסתיים בלמידת המושגים 'מספרים סמוכים', 'מספר קודם' ו'מספר עוקב'.</a:t>
            </a:r>
          </a:p>
          <a:p>
            <a:pPr>
              <a:lnSpc>
                <a:spcPct val="150000"/>
              </a:lnSpc>
            </a:pPr>
            <a:r>
              <a:rPr lang="he-IL" sz="2400" dirty="0"/>
              <a:t>שימו לב, לא השתמשנו במושג 'מספרים שכנים' בגלל המשמעות שלו בחיי היומיום.</a:t>
            </a: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p:txBody>
          <a:bodyPr/>
          <a:lstStyle/>
          <a:p>
            <a:r>
              <a:rPr lang="he-IL" dirty="0"/>
              <a:t>כיף של מספרים</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Tree>
    <p:extLst>
      <p:ext uri="{BB962C8B-B14F-4D97-AF65-F5344CB8AC3E}">
        <p14:creationId xmlns:p14="http://schemas.microsoft.com/office/powerpoint/2010/main" val="2791749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58A1614-05D8-4E96-A68F-FB22D4AFD8FE}"/>
              </a:ext>
            </a:extLst>
          </p:cNvPr>
          <p:cNvSpPr txBox="1"/>
          <p:nvPr/>
        </p:nvSpPr>
        <p:spPr>
          <a:xfrm>
            <a:off x="7308295" y="230643"/>
            <a:ext cx="4615366" cy="1384995"/>
          </a:xfrm>
          <a:prstGeom prst="rect">
            <a:avLst/>
          </a:prstGeom>
          <a:noFill/>
        </p:spPr>
        <p:txBody>
          <a:bodyPr wrap="none" rtlCol="1">
            <a:spAutoFit/>
          </a:bodyPr>
          <a:lstStyle/>
          <a:p>
            <a:r>
              <a:rPr lang="he-IL" sz="2800" dirty="0"/>
              <a:t>חֵלֶק מֵהַמִסְפָּרִים שֶלִפְנֵיכֶם הֻסְתְרוּ.</a:t>
            </a:r>
          </a:p>
          <a:p>
            <a:r>
              <a:rPr lang="he-IL" sz="2800" dirty="0"/>
              <a:t>מָה הֵם הַמִסְפָּרִים הַחֲסֵרִים? </a:t>
            </a:r>
          </a:p>
          <a:p>
            <a:r>
              <a:rPr lang="he-IL" sz="2800" dirty="0"/>
              <a:t>לַחֲצוּ עַל הַחַיְכָן וְגַלוּ אִם צְדַקְתֶם.</a:t>
            </a:r>
          </a:p>
        </p:txBody>
      </p:sp>
      <p:sp>
        <p:nvSpPr>
          <p:cNvPr id="4" name="תיבת טקסט 3">
            <a:extLst>
              <a:ext uri="{FF2B5EF4-FFF2-40B4-BE49-F238E27FC236}">
                <a16:creationId xmlns:a16="http://schemas.microsoft.com/office/drawing/2014/main" id="{DFCFE525-2DD5-47F4-BEBF-7251E0EDC3D3}"/>
              </a:ext>
            </a:extLst>
          </p:cNvPr>
          <p:cNvSpPr txBox="1"/>
          <p:nvPr/>
        </p:nvSpPr>
        <p:spPr>
          <a:xfrm>
            <a:off x="520770" y="2046533"/>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sp>
        <p:nvSpPr>
          <p:cNvPr id="26" name="תיבת טקסט 25">
            <a:extLst>
              <a:ext uri="{FF2B5EF4-FFF2-40B4-BE49-F238E27FC236}">
                <a16:creationId xmlns:a16="http://schemas.microsoft.com/office/drawing/2014/main" id="{ABCFB187-A130-4C61-9F9F-74CA4EE969A4}"/>
              </a:ext>
            </a:extLst>
          </p:cNvPr>
          <p:cNvSpPr txBox="1"/>
          <p:nvPr/>
        </p:nvSpPr>
        <p:spPr>
          <a:xfrm>
            <a:off x="485790" y="3918004"/>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sp>
        <p:nvSpPr>
          <p:cNvPr id="27" name="תיבת טקסט 26">
            <a:extLst>
              <a:ext uri="{FF2B5EF4-FFF2-40B4-BE49-F238E27FC236}">
                <a16:creationId xmlns:a16="http://schemas.microsoft.com/office/drawing/2014/main" id="{B3825C68-0C41-400E-A115-836BB75E57C3}"/>
              </a:ext>
            </a:extLst>
          </p:cNvPr>
          <p:cNvSpPr txBox="1"/>
          <p:nvPr/>
        </p:nvSpPr>
        <p:spPr>
          <a:xfrm>
            <a:off x="594238" y="5752612"/>
            <a:ext cx="11329423" cy="523220"/>
          </a:xfrm>
          <a:prstGeom prst="rect">
            <a:avLst/>
          </a:prstGeom>
          <a:noFill/>
        </p:spPr>
        <p:txBody>
          <a:bodyPr wrap="square" rtlCol="1">
            <a:spAutoFit/>
          </a:bodyPr>
          <a:lstStyle/>
          <a:p>
            <a:pPr algn="l"/>
            <a:r>
              <a:rPr lang="en-US" sz="2800" dirty="0"/>
              <a:t>0   1   2   3   4   5   6   7   8   9   10   11   12   13   14   15   16   17   18   19   20</a:t>
            </a:r>
            <a:endParaRPr lang="he-IL" sz="2800" dirty="0"/>
          </a:p>
        </p:txBody>
      </p:sp>
      <p:grpSp>
        <p:nvGrpSpPr>
          <p:cNvPr id="13" name="קבוצה 12">
            <a:extLst>
              <a:ext uri="{FF2B5EF4-FFF2-40B4-BE49-F238E27FC236}">
                <a16:creationId xmlns:a16="http://schemas.microsoft.com/office/drawing/2014/main" id="{50D810B3-38E1-D9B1-2ACF-510C871B6BCA}"/>
              </a:ext>
            </a:extLst>
          </p:cNvPr>
          <p:cNvGrpSpPr/>
          <p:nvPr/>
        </p:nvGrpSpPr>
        <p:grpSpPr>
          <a:xfrm>
            <a:off x="3385886" y="2012307"/>
            <a:ext cx="575878" cy="575878"/>
            <a:chOff x="4672376" y="626461"/>
            <a:chExt cx="575878" cy="575878"/>
          </a:xfrm>
        </p:grpSpPr>
        <p:sp>
          <p:nvSpPr>
            <p:cNvPr id="12" name="אליפסה 11">
              <a:extLst>
                <a:ext uri="{FF2B5EF4-FFF2-40B4-BE49-F238E27FC236}">
                  <a16:creationId xmlns:a16="http://schemas.microsoft.com/office/drawing/2014/main" id="{82DB4162-9CA5-AE98-76D3-F8BFDF6C5394}"/>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צורה חופשית: צורה 7">
              <a:extLst>
                <a:ext uri="{FF2B5EF4-FFF2-40B4-BE49-F238E27FC236}">
                  <a16:creationId xmlns:a16="http://schemas.microsoft.com/office/drawing/2014/main" id="{AC300CFC-0AE1-5F6D-72E6-F0CDECEE09EF}"/>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 name="צורה חופשית: צורה 8">
              <a:extLst>
                <a:ext uri="{FF2B5EF4-FFF2-40B4-BE49-F238E27FC236}">
                  <a16:creationId xmlns:a16="http://schemas.microsoft.com/office/drawing/2014/main" id="{DF0393B7-1A3E-B5EF-0FC6-6D201CA8EC5D}"/>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 name="צורה חופשית: צורה 9">
              <a:extLst>
                <a:ext uri="{FF2B5EF4-FFF2-40B4-BE49-F238E27FC236}">
                  <a16:creationId xmlns:a16="http://schemas.microsoft.com/office/drawing/2014/main" id="{F66B8471-FA8E-F0D7-5C76-0E816DD888CD}"/>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2" name="קבוצה 1">
            <a:extLst>
              <a:ext uri="{FF2B5EF4-FFF2-40B4-BE49-F238E27FC236}">
                <a16:creationId xmlns:a16="http://schemas.microsoft.com/office/drawing/2014/main" id="{1466E466-210D-6406-CA94-632C813EC4BE}"/>
              </a:ext>
            </a:extLst>
          </p:cNvPr>
          <p:cNvGrpSpPr/>
          <p:nvPr/>
        </p:nvGrpSpPr>
        <p:grpSpPr>
          <a:xfrm>
            <a:off x="7119602" y="2039373"/>
            <a:ext cx="575878" cy="575878"/>
            <a:chOff x="4672376" y="626461"/>
            <a:chExt cx="575878" cy="575878"/>
          </a:xfrm>
        </p:grpSpPr>
        <p:sp>
          <p:nvSpPr>
            <p:cNvPr id="5" name="אליפסה 4">
              <a:extLst>
                <a:ext uri="{FF2B5EF4-FFF2-40B4-BE49-F238E27FC236}">
                  <a16:creationId xmlns:a16="http://schemas.microsoft.com/office/drawing/2014/main" id="{31F1E72A-6841-1238-F5DB-868EC38F5654}"/>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צורה חופשית: צורה 5">
              <a:extLst>
                <a:ext uri="{FF2B5EF4-FFF2-40B4-BE49-F238E27FC236}">
                  <a16:creationId xmlns:a16="http://schemas.microsoft.com/office/drawing/2014/main" id="{08EA10FB-B89C-4CEC-0750-1909DC6B9103}"/>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7" name="צורה חופשית: צורה 6">
              <a:extLst>
                <a:ext uri="{FF2B5EF4-FFF2-40B4-BE49-F238E27FC236}">
                  <a16:creationId xmlns:a16="http://schemas.microsoft.com/office/drawing/2014/main" id="{3FEC135D-D3C2-3223-17F4-932D699C6E64}"/>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1" name="צורה חופשית: צורה 10">
              <a:extLst>
                <a:ext uri="{FF2B5EF4-FFF2-40B4-BE49-F238E27FC236}">
                  <a16:creationId xmlns:a16="http://schemas.microsoft.com/office/drawing/2014/main" id="{CA3E0F63-F227-025B-7C7A-5CEE2A92C913}"/>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28" name="קבוצה 27">
            <a:extLst>
              <a:ext uri="{FF2B5EF4-FFF2-40B4-BE49-F238E27FC236}">
                <a16:creationId xmlns:a16="http://schemas.microsoft.com/office/drawing/2014/main" id="{F0978F87-A212-12AF-5BA4-92B26E924B67}"/>
              </a:ext>
            </a:extLst>
          </p:cNvPr>
          <p:cNvGrpSpPr/>
          <p:nvPr/>
        </p:nvGrpSpPr>
        <p:grpSpPr>
          <a:xfrm>
            <a:off x="10754289" y="2038636"/>
            <a:ext cx="575878" cy="575878"/>
            <a:chOff x="4672376" y="626461"/>
            <a:chExt cx="575878" cy="575878"/>
          </a:xfrm>
        </p:grpSpPr>
        <p:sp>
          <p:nvSpPr>
            <p:cNvPr id="29" name="אליפסה 28">
              <a:extLst>
                <a:ext uri="{FF2B5EF4-FFF2-40B4-BE49-F238E27FC236}">
                  <a16:creationId xmlns:a16="http://schemas.microsoft.com/office/drawing/2014/main" id="{F3F9AF53-C848-4F05-5F78-169573BB6CAC}"/>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צורה חופשית: צורה 29">
              <a:extLst>
                <a:ext uri="{FF2B5EF4-FFF2-40B4-BE49-F238E27FC236}">
                  <a16:creationId xmlns:a16="http://schemas.microsoft.com/office/drawing/2014/main" id="{EBC0D3AD-7C4C-8E9F-4293-7E8CFC415C79}"/>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31" name="צורה חופשית: צורה 30">
              <a:extLst>
                <a:ext uri="{FF2B5EF4-FFF2-40B4-BE49-F238E27FC236}">
                  <a16:creationId xmlns:a16="http://schemas.microsoft.com/office/drawing/2014/main" id="{EA6578D6-AFC2-8854-A700-1BDFDCA13DD8}"/>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32" name="צורה חופשית: צורה 31">
              <a:extLst>
                <a:ext uri="{FF2B5EF4-FFF2-40B4-BE49-F238E27FC236}">
                  <a16:creationId xmlns:a16="http://schemas.microsoft.com/office/drawing/2014/main" id="{A222DC67-82E6-CFEE-60E9-2624DFF06B84}"/>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33" name="קבוצה 32">
            <a:extLst>
              <a:ext uri="{FF2B5EF4-FFF2-40B4-BE49-F238E27FC236}">
                <a16:creationId xmlns:a16="http://schemas.microsoft.com/office/drawing/2014/main" id="{BEBD1AC4-4157-DEC7-6413-8200BA395F8F}"/>
              </a:ext>
            </a:extLst>
          </p:cNvPr>
          <p:cNvGrpSpPr/>
          <p:nvPr/>
        </p:nvGrpSpPr>
        <p:grpSpPr>
          <a:xfrm>
            <a:off x="4217405" y="3891675"/>
            <a:ext cx="575878" cy="575878"/>
            <a:chOff x="4672376" y="626461"/>
            <a:chExt cx="575878" cy="575878"/>
          </a:xfrm>
        </p:grpSpPr>
        <p:sp>
          <p:nvSpPr>
            <p:cNvPr id="34" name="אליפסה 33">
              <a:extLst>
                <a:ext uri="{FF2B5EF4-FFF2-40B4-BE49-F238E27FC236}">
                  <a16:creationId xmlns:a16="http://schemas.microsoft.com/office/drawing/2014/main" id="{421731C0-1142-AE71-C052-BC003A09D93D}"/>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צורה חופשית: צורה 34">
              <a:extLst>
                <a:ext uri="{FF2B5EF4-FFF2-40B4-BE49-F238E27FC236}">
                  <a16:creationId xmlns:a16="http://schemas.microsoft.com/office/drawing/2014/main" id="{30119B35-7B91-A23B-2151-07EC1739994D}"/>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36" name="צורה חופשית: צורה 35">
              <a:extLst>
                <a:ext uri="{FF2B5EF4-FFF2-40B4-BE49-F238E27FC236}">
                  <a16:creationId xmlns:a16="http://schemas.microsoft.com/office/drawing/2014/main" id="{0D437660-E808-E5D9-4946-E2781FEFAD83}"/>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37" name="צורה חופשית: צורה 36">
              <a:extLst>
                <a:ext uri="{FF2B5EF4-FFF2-40B4-BE49-F238E27FC236}">
                  <a16:creationId xmlns:a16="http://schemas.microsoft.com/office/drawing/2014/main" id="{035E0C00-E756-E8D3-4E7D-E0B81A7D2CDB}"/>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38" name="קבוצה 37">
            <a:extLst>
              <a:ext uri="{FF2B5EF4-FFF2-40B4-BE49-F238E27FC236}">
                <a16:creationId xmlns:a16="http://schemas.microsoft.com/office/drawing/2014/main" id="{FE48C422-E347-3BE5-5C20-940358D92A5F}"/>
              </a:ext>
            </a:extLst>
          </p:cNvPr>
          <p:cNvGrpSpPr/>
          <p:nvPr/>
        </p:nvGrpSpPr>
        <p:grpSpPr>
          <a:xfrm>
            <a:off x="4732041" y="3911728"/>
            <a:ext cx="575878" cy="575878"/>
            <a:chOff x="4672376" y="626461"/>
            <a:chExt cx="575878" cy="575878"/>
          </a:xfrm>
        </p:grpSpPr>
        <p:sp>
          <p:nvSpPr>
            <p:cNvPr id="39" name="אליפסה 38">
              <a:extLst>
                <a:ext uri="{FF2B5EF4-FFF2-40B4-BE49-F238E27FC236}">
                  <a16:creationId xmlns:a16="http://schemas.microsoft.com/office/drawing/2014/main" id="{7084B62A-D601-95AD-AAFC-D30516B2BC12}"/>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צורה חופשית: צורה 39">
              <a:extLst>
                <a:ext uri="{FF2B5EF4-FFF2-40B4-BE49-F238E27FC236}">
                  <a16:creationId xmlns:a16="http://schemas.microsoft.com/office/drawing/2014/main" id="{3EFC0709-D083-C7D3-2B11-67E23D814F01}"/>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4" name="צורה חופשית: צורה 93">
              <a:extLst>
                <a:ext uri="{FF2B5EF4-FFF2-40B4-BE49-F238E27FC236}">
                  <a16:creationId xmlns:a16="http://schemas.microsoft.com/office/drawing/2014/main" id="{B22EC2B8-2F2A-55BE-7E03-D3A49F8C8D0E}"/>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5" name="צורה חופשית: צורה 94">
              <a:extLst>
                <a:ext uri="{FF2B5EF4-FFF2-40B4-BE49-F238E27FC236}">
                  <a16:creationId xmlns:a16="http://schemas.microsoft.com/office/drawing/2014/main" id="{AB79EDE9-8F2F-A4BC-210A-06FFFB9223FB}"/>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96" name="קבוצה 95">
            <a:extLst>
              <a:ext uri="{FF2B5EF4-FFF2-40B4-BE49-F238E27FC236}">
                <a16:creationId xmlns:a16="http://schemas.microsoft.com/office/drawing/2014/main" id="{2002CA66-6E0E-3921-55AD-B2C2A4019642}"/>
              </a:ext>
            </a:extLst>
          </p:cNvPr>
          <p:cNvGrpSpPr/>
          <p:nvPr/>
        </p:nvGrpSpPr>
        <p:grpSpPr>
          <a:xfrm>
            <a:off x="7130768" y="3904627"/>
            <a:ext cx="575878" cy="575878"/>
            <a:chOff x="4672376" y="626461"/>
            <a:chExt cx="575878" cy="575878"/>
          </a:xfrm>
        </p:grpSpPr>
        <p:sp>
          <p:nvSpPr>
            <p:cNvPr id="97" name="אליפסה 96">
              <a:extLst>
                <a:ext uri="{FF2B5EF4-FFF2-40B4-BE49-F238E27FC236}">
                  <a16:creationId xmlns:a16="http://schemas.microsoft.com/office/drawing/2014/main" id="{1BE9EC34-9D79-866A-C01B-D747F4EEF008}"/>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צורה חופשית: צורה 97">
              <a:extLst>
                <a:ext uri="{FF2B5EF4-FFF2-40B4-BE49-F238E27FC236}">
                  <a16:creationId xmlns:a16="http://schemas.microsoft.com/office/drawing/2014/main" id="{43FF7071-7F93-91C6-80A0-9732C3C101D3}"/>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99" name="צורה חופשית: צורה 98">
              <a:extLst>
                <a:ext uri="{FF2B5EF4-FFF2-40B4-BE49-F238E27FC236}">
                  <a16:creationId xmlns:a16="http://schemas.microsoft.com/office/drawing/2014/main" id="{97D86C30-F1E8-5E22-1E4C-5D75D3D844B6}"/>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0" name="צורה חופשית: צורה 99">
              <a:extLst>
                <a:ext uri="{FF2B5EF4-FFF2-40B4-BE49-F238E27FC236}">
                  <a16:creationId xmlns:a16="http://schemas.microsoft.com/office/drawing/2014/main" id="{A1AE8911-1C31-DFE9-7532-14D5AB95A81F}"/>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01" name="קבוצה 100">
            <a:extLst>
              <a:ext uri="{FF2B5EF4-FFF2-40B4-BE49-F238E27FC236}">
                <a16:creationId xmlns:a16="http://schemas.microsoft.com/office/drawing/2014/main" id="{279AD1CE-0390-7BDA-8CCB-D73373C9D47A}"/>
              </a:ext>
            </a:extLst>
          </p:cNvPr>
          <p:cNvGrpSpPr/>
          <p:nvPr/>
        </p:nvGrpSpPr>
        <p:grpSpPr>
          <a:xfrm>
            <a:off x="7738664" y="3911728"/>
            <a:ext cx="575878" cy="575878"/>
            <a:chOff x="4672376" y="626461"/>
            <a:chExt cx="575878" cy="575878"/>
          </a:xfrm>
        </p:grpSpPr>
        <p:sp>
          <p:nvSpPr>
            <p:cNvPr id="102" name="אליפסה 101">
              <a:extLst>
                <a:ext uri="{FF2B5EF4-FFF2-40B4-BE49-F238E27FC236}">
                  <a16:creationId xmlns:a16="http://schemas.microsoft.com/office/drawing/2014/main" id="{DB5FB3B1-5D2B-1CF0-75CD-298F67C2F401}"/>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צורה חופשית: צורה 102">
              <a:extLst>
                <a:ext uri="{FF2B5EF4-FFF2-40B4-BE49-F238E27FC236}">
                  <a16:creationId xmlns:a16="http://schemas.microsoft.com/office/drawing/2014/main" id="{5414E66F-31CA-9CE9-1BDE-3E284CCE0B3F}"/>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4" name="צורה חופשית: צורה 103">
              <a:extLst>
                <a:ext uri="{FF2B5EF4-FFF2-40B4-BE49-F238E27FC236}">
                  <a16:creationId xmlns:a16="http://schemas.microsoft.com/office/drawing/2014/main" id="{6D8CDB80-B52F-AB8D-057C-18C753E6D90A}"/>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5" name="צורה חופשית: צורה 104">
              <a:extLst>
                <a:ext uri="{FF2B5EF4-FFF2-40B4-BE49-F238E27FC236}">
                  <a16:creationId xmlns:a16="http://schemas.microsoft.com/office/drawing/2014/main" id="{53EEC049-E0D6-EA15-0933-6CCE04289738}"/>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06" name="קבוצה 105">
            <a:extLst>
              <a:ext uri="{FF2B5EF4-FFF2-40B4-BE49-F238E27FC236}">
                <a16:creationId xmlns:a16="http://schemas.microsoft.com/office/drawing/2014/main" id="{CBD11168-3150-0A74-8293-1B045A5E618E}"/>
              </a:ext>
            </a:extLst>
          </p:cNvPr>
          <p:cNvGrpSpPr/>
          <p:nvPr/>
        </p:nvGrpSpPr>
        <p:grpSpPr>
          <a:xfrm>
            <a:off x="8346560" y="3883669"/>
            <a:ext cx="575878" cy="575878"/>
            <a:chOff x="4672376" y="626461"/>
            <a:chExt cx="575878" cy="575878"/>
          </a:xfrm>
        </p:grpSpPr>
        <p:sp>
          <p:nvSpPr>
            <p:cNvPr id="107" name="אליפסה 106">
              <a:extLst>
                <a:ext uri="{FF2B5EF4-FFF2-40B4-BE49-F238E27FC236}">
                  <a16:creationId xmlns:a16="http://schemas.microsoft.com/office/drawing/2014/main" id="{6166543D-EF4F-6479-BD79-050E5DACC3B7}"/>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צורה חופשית: צורה 107">
              <a:extLst>
                <a:ext uri="{FF2B5EF4-FFF2-40B4-BE49-F238E27FC236}">
                  <a16:creationId xmlns:a16="http://schemas.microsoft.com/office/drawing/2014/main" id="{4C7AEF98-9B8E-74FF-EBDF-DF9CEF50B93A}"/>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09" name="צורה חופשית: צורה 108">
              <a:extLst>
                <a:ext uri="{FF2B5EF4-FFF2-40B4-BE49-F238E27FC236}">
                  <a16:creationId xmlns:a16="http://schemas.microsoft.com/office/drawing/2014/main" id="{9191DEE2-4A0D-9DB6-C12D-A6E803BD4B50}"/>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10" name="צורה חופשית: צורה 109">
              <a:extLst>
                <a:ext uri="{FF2B5EF4-FFF2-40B4-BE49-F238E27FC236}">
                  <a16:creationId xmlns:a16="http://schemas.microsoft.com/office/drawing/2014/main" id="{97E27823-B686-04EE-387D-BC0991A7B397}"/>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11" name="קבוצה 110">
            <a:extLst>
              <a:ext uri="{FF2B5EF4-FFF2-40B4-BE49-F238E27FC236}">
                <a16:creationId xmlns:a16="http://schemas.microsoft.com/office/drawing/2014/main" id="{CA80CE28-2636-035A-1BD8-C6882F1FD2CF}"/>
              </a:ext>
            </a:extLst>
          </p:cNvPr>
          <p:cNvGrpSpPr/>
          <p:nvPr/>
        </p:nvGrpSpPr>
        <p:grpSpPr>
          <a:xfrm>
            <a:off x="3185223" y="5707960"/>
            <a:ext cx="575878" cy="575878"/>
            <a:chOff x="4672376" y="626461"/>
            <a:chExt cx="575878" cy="575878"/>
          </a:xfrm>
        </p:grpSpPr>
        <p:sp>
          <p:nvSpPr>
            <p:cNvPr id="112" name="אליפסה 111">
              <a:extLst>
                <a:ext uri="{FF2B5EF4-FFF2-40B4-BE49-F238E27FC236}">
                  <a16:creationId xmlns:a16="http://schemas.microsoft.com/office/drawing/2014/main" id="{4DA9FBF2-A4EF-7889-B29F-0BBDC568AE44}"/>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צורה חופשית: צורה 112">
              <a:extLst>
                <a:ext uri="{FF2B5EF4-FFF2-40B4-BE49-F238E27FC236}">
                  <a16:creationId xmlns:a16="http://schemas.microsoft.com/office/drawing/2014/main" id="{A0D4E886-D37F-2A54-DD1F-AB65CE4E1B39}"/>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14" name="צורה חופשית: צורה 113">
              <a:extLst>
                <a:ext uri="{FF2B5EF4-FFF2-40B4-BE49-F238E27FC236}">
                  <a16:creationId xmlns:a16="http://schemas.microsoft.com/office/drawing/2014/main" id="{F9F01007-D2A9-2E76-A1ED-E219BA9A9041}"/>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15" name="צורה חופשית: צורה 114">
              <a:extLst>
                <a:ext uri="{FF2B5EF4-FFF2-40B4-BE49-F238E27FC236}">
                  <a16:creationId xmlns:a16="http://schemas.microsoft.com/office/drawing/2014/main" id="{5CA8533D-A2C3-4DD6-6C63-DDBEDD6092E4}"/>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16" name="קבוצה 115">
            <a:extLst>
              <a:ext uri="{FF2B5EF4-FFF2-40B4-BE49-F238E27FC236}">
                <a16:creationId xmlns:a16="http://schemas.microsoft.com/office/drawing/2014/main" id="{76307C02-3A43-4861-B831-C28752527000}"/>
              </a:ext>
            </a:extLst>
          </p:cNvPr>
          <p:cNvGrpSpPr/>
          <p:nvPr/>
        </p:nvGrpSpPr>
        <p:grpSpPr>
          <a:xfrm>
            <a:off x="3699859" y="5728013"/>
            <a:ext cx="575878" cy="575878"/>
            <a:chOff x="4672376" y="626461"/>
            <a:chExt cx="575878" cy="575878"/>
          </a:xfrm>
        </p:grpSpPr>
        <p:sp>
          <p:nvSpPr>
            <p:cNvPr id="117" name="אליפסה 116">
              <a:extLst>
                <a:ext uri="{FF2B5EF4-FFF2-40B4-BE49-F238E27FC236}">
                  <a16:creationId xmlns:a16="http://schemas.microsoft.com/office/drawing/2014/main" id="{99486E36-0D9B-32BE-B952-3E322AB8399A}"/>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צורה חופשית: צורה 117">
              <a:extLst>
                <a:ext uri="{FF2B5EF4-FFF2-40B4-BE49-F238E27FC236}">
                  <a16:creationId xmlns:a16="http://schemas.microsoft.com/office/drawing/2014/main" id="{6F5F706A-6B13-53DC-753D-963F6B2AA413}"/>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19" name="צורה חופשית: צורה 118">
              <a:extLst>
                <a:ext uri="{FF2B5EF4-FFF2-40B4-BE49-F238E27FC236}">
                  <a16:creationId xmlns:a16="http://schemas.microsoft.com/office/drawing/2014/main" id="{0DC20454-BBD0-D21C-071D-4E91D4A05CAB}"/>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20" name="צורה חופשית: צורה 119">
              <a:extLst>
                <a:ext uri="{FF2B5EF4-FFF2-40B4-BE49-F238E27FC236}">
                  <a16:creationId xmlns:a16="http://schemas.microsoft.com/office/drawing/2014/main" id="{A5B5CB1B-AB9B-62A1-A146-02ECC2D68525}"/>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21" name="קבוצה 120">
            <a:extLst>
              <a:ext uri="{FF2B5EF4-FFF2-40B4-BE49-F238E27FC236}">
                <a16:creationId xmlns:a16="http://schemas.microsoft.com/office/drawing/2014/main" id="{8275A4A9-FCE0-8384-F506-0C6C6B550BAB}"/>
              </a:ext>
            </a:extLst>
          </p:cNvPr>
          <p:cNvGrpSpPr/>
          <p:nvPr/>
        </p:nvGrpSpPr>
        <p:grpSpPr>
          <a:xfrm>
            <a:off x="6098586" y="5720912"/>
            <a:ext cx="575878" cy="575878"/>
            <a:chOff x="4672376" y="626461"/>
            <a:chExt cx="575878" cy="575878"/>
          </a:xfrm>
        </p:grpSpPr>
        <p:sp>
          <p:nvSpPr>
            <p:cNvPr id="122" name="אליפסה 121">
              <a:extLst>
                <a:ext uri="{FF2B5EF4-FFF2-40B4-BE49-F238E27FC236}">
                  <a16:creationId xmlns:a16="http://schemas.microsoft.com/office/drawing/2014/main" id="{451F350A-BE67-4325-80C6-5F61FC215915}"/>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3" name="צורה חופשית: צורה 122">
              <a:extLst>
                <a:ext uri="{FF2B5EF4-FFF2-40B4-BE49-F238E27FC236}">
                  <a16:creationId xmlns:a16="http://schemas.microsoft.com/office/drawing/2014/main" id="{42213ADC-5F01-672D-CB0D-2E42FCCEBD9D}"/>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24" name="צורה חופשית: צורה 123">
              <a:extLst>
                <a:ext uri="{FF2B5EF4-FFF2-40B4-BE49-F238E27FC236}">
                  <a16:creationId xmlns:a16="http://schemas.microsoft.com/office/drawing/2014/main" id="{0A0C7EB2-25C5-364A-2BE2-1D697CEBC8D4}"/>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25" name="צורה חופשית: צורה 124">
              <a:extLst>
                <a:ext uri="{FF2B5EF4-FFF2-40B4-BE49-F238E27FC236}">
                  <a16:creationId xmlns:a16="http://schemas.microsoft.com/office/drawing/2014/main" id="{5141352E-88E2-149D-4711-E0108E531EB6}"/>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26" name="קבוצה 125">
            <a:extLst>
              <a:ext uri="{FF2B5EF4-FFF2-40B4-BE49-F238E27FC236}">
                <a16:creationId xmlns:a16="http://schemas.microsoft.com/office/drawing/2014/main" id="{C39B2E99-BB63-D83C-809A-64F3A0502F15}"/>
              </a:ext>
            </a:extLst>
          </p:cNvPr>
          <p:cNvGrpSpPr/>
          <p:nvPr/>
        </p:nvGrpSpPr>
        <p:grpSpPr>
          <a:xfrm>
            <a:off x="6706482" y="5728013"/>
            <a:ext cx="575878" cy="575878"/>
            <a:chOff x="4672376" y="626461"/>
            <a:chExt cx="575878" cy="575878"/>
          </a:xfrm>
        </p:grpSpPr>
        <p:sp>
          <p:nvSpPr>
            <p:cNvPr id="127" name="אליפסה 126">
              <a:extLst>
                <a:ext uri="{FF2B5EF4-FFF2-40B4-BE49-F238E27FC236}">
                  <a16:creationId xmlns:a16="http://schemas.microsoft.com/office/drawing/2014/main" id="{CAD1446F-4275-D6DC-C7C7-25C64B19B503}"/>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צורה חופשית: צורה 127">
              <a:extLst>
                <a:ext uri="{FF2B5EF4-FFF2-40B4-BE49-F238E27FC236}">
                  <a16:creationId xmlns:a16="http://schemas.microsoft.com/office/drawing/2014/main" id="{4428FEFD-01A4-B960-DC37-EE447200B4C3}"/>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29" name="צורה חופשית: צורה 128">
              <a:extLst>
                <a:ext uri="{FF2B5EF4-FFF2-40B4-BE49-F238E27FC236}">
                  <a16:creationId xmlns:a16="http://schemas.microsoft.com/office/drawing/2014/main" id="{933912A1-BAB6-B7F5-0C27-B3C214FF2935}"/>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30" name="צורה חופשית: צורה 129">
              <a:extLst>
                <a:ext uri="{FF2B5EF4-FFF2-40B4-BE49-F238E27FC236}">
                  <a16:creationId xmlns:a16="http://schemas.microsoft.com/office/drawing/2014/main" id="{1CF66315-677E-7F16-BD13-B62D2E56B363}"/>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grpSp>
        <p:nvGrpSpPr>
          <p:cNvPr id="131" name="קבוצה 130">
            <a:extLst>
              <a:ext uri="{FF2B5EF4-FFF2-40B4-BE49-F238E27FC236}">
                <a16:creationId xmlns:a16="http://schemas.microsoft.com/office/drawing/2014/main" id="{DEDF7120-5B0C-C9AA-DB38-8AB21ABBC2FF}"/>
              </a:ext>
            </a:extLst>
          </p:cNvPr>
          <p:cNvGrpSpPr/>
          <p:nvPr/>
        </p:nvGrpSpPr>
        <p:grpSpPr>
          <a:xfrm>
            <a:off x="7314378" y="5699954"/>
            <a:ext cx="575878" cy="575878"/>
            <a:chOff x="4672376" y="626461"/>
            <a:chExt cx="575878" cy="575878"/>
          </a:xfrm>
        </p:grpSpPr>
        <p:sp>
          <p:nvSpPr>
            <p:cNvPr id="132" name="אליפסה 131">
              <a:extLst>
                <a:ext uri="{FF2B5EF4-FFF2-40B4-BE49-F238E27FC236}">
                  <a16:creationId xmlns:a16="http://schemas.microsoft.com/office/drawing/2014/main" id="{807EAE42-9D27-C2DF-1C40-EE57A63F9A8A}"/>
                </a:ext>
              </a:extLst>
            </p:cNvPr>
            <p:cNvSpPr/>
            <p:nvPr/>
          </p:nvSpPr>
          <p:spPr>
            <a:xfrm>
              <a:off x="4672376" y="626461"/>
              <a:ext cx="575878" cy="57587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3" name="צורה חופשית: צורה 132">
              <a:extLst>
                <a:ext uri="{FF2B5EF4-FFF2-40B4-BE49-F238E27FC236}">
                  <a16:creationId xmlns:a16="http://schemas.microsoft.com/office/drawing/2014/main" id="{1BF8A34C-326C-AE38-D0D3-F3F61A269ED5}"/>
                </a:ext>
              </a:extLst>
            </p:cNvPr>
            <p:cNvSpPr/>
            <p:nvPr/>
          </p:nvSpPr>
          <p:spPr>
            <a:xfrm>
              <a:off x="4752852"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34" name="צורה חופשית: צורה 133">
              <a:extLst>
                <a:ext uri="{FF2B5EF4-FFF2-40B4-BE49-F238E27FC236}">
                  <a16:creationId xmlns:a16="http://schemas.microsoft.com/office/drawing/2014/main" id="{A99BD207-07ED-6BF2-D94D-FE51D200168B}"/>
                </a:ext>
              </a:extLst>
            </p:cNvPr>
            <p:cNvSpPr/>
            <p:nvPr/>
          </p:nvSpPr>
          <p:spPr>
            <a:xfrm>
              <a:off x="5053477" y="800100"/>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solidFill>
              <a:srgbClr val="000000"/>
            </a:solidFill>
            <a:ln w="9525" cap="flat">
              <a:noFill/>
              <a:prstDash val="solid"/>
              <a:miter/>
            </a:ln>
          </p:spPr>
          <p:txBody>
            <a:bodyPr rtlCol="1" anchor="ctr"/>
            <a:lstStyle/>
            <a:p>
              <a:endParaRPr lang="he-IL"/>
            </a:p>
          </p:txBody>
        </p:sp>
        <p:sp>
          <p:nvSpPr>
            <p:cNvPr id="135" name="צורה חופשית: צורה 134">
              <a:extLst>
                <a:ext uri="{FF2B5EF4-FFF2-40B4-BE49-F238E27FC236}">
                  <a16:creationId xmlns:a16="http://schemas.microsoft.com/office/drawing/2014/main" id="{71AE2C20-876E-6ACC-E3DE-C18AB19E7F1E}"/>
                </a:ext>
              </a:extLst>
            </p:cNvPr>
            <p:cNvSpPr/>
            <p:nvPr/>
          </p:nvSpPr>
          <p:spPr>
            <a:xfrm>
              <a:off x="4779077" y="981694"/>
              <a:ext cx="384809" cy="123825"/>
            </a:xfrm>
            <a:custGeom>
              <a:avLst/>
              <a:gdLst>
                <a:gd name="connsiteX0" fmla="*/ 365760 w 384809"/>
                <a:gd name="connsiteY0" fmla="*/ 0 h 123825"/>
                <a:gd name="connsiteX1" fmla="*/ 350520 w 384809"/>
                <a:gd name="connsiteY1" fmla="*/ 7620 h 123825"/>
                <a:gd name="connsiteX2" fmla="*/ 192405 w 384809"/>
                <a:gd name="connsiteY2" fmla="*/ 84773 h 123825"/>
                <a:gd name="connsiteX3" fmla="*/ 34290 w 384809"/>
                <a:gd name="connsiteY3" fmla="*/ 7620 h 123825"/>
                <a:gd name="connsiteX4" fmla="*/ 19050 w 384809"/>
                <a:gd name="connsiteY4" fmla="*/ 0 h 123825"/>
                <a:gd name="connsiteX5" fmla="*/ 0 w 384809"/>
                <a:gd name="connsiteY5" fmla="*/ 19050 h 123825"/>
                <a:gd name="connsiteX6" fmla="*/ 3810 w 384809"/>
                <a:gd name="connsiteY6" fmla="*/ 30480 h 123825"/>
                <a:gd name="connsiteX7" fmla="*/ 192405 w 384809"/>
                <a:gd name="connsiteY7" fmla="*/ 123825 h 123825"/>
                <a:gd name="connsiteX8" fmla="*/ 381000 w 384809"/>
                <a:gd name="connsiteY8" fmla="*/ 30480 h 123825"/>
                <a:gd name="connsiteX9" fmla="*/ 384810 w 384809"/>
                <a:gd name="connsiteY9" fmla="*/ 19050 h 123825"/>
                <a:gd name="connsiteX10" fmla="*/ 365760 w 384809"/>
                <a:gd name="connsiteY10"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809" h="123825">
                  <a:moveTo>
                    <a:pt x="365760" y="0"/>
                  </a:moveTo>
                  <a:cubicBezTo>
                    <a:pt x="359093" y="0"/>
                    <a:pt x="353378" y="2857"/>
                    <a:pt x="350520" y="7620"/>
                  </a:cubicBezTo>
                  <a:cubicBezTo>
                    <a:pt x="314325" y="55245"/>
                    <a:pt x="257175" y="84773"/>
                    <a:pt x="192405" y="84773"/>
                  </a:cubicBezTo>
                  <a:cubicBezTo>
                    <a:pt x="127635" y="84773"/>
                    <a:pt x="71438" y="55245"/>
                    <a:pt x="34290" y="7620"/>
                  </a:cubicBezTo>
                  <a:cubicBezTo>
                    <a:pt x="30480" y="2857"/>
                    <a:pt x="24765" y="0"/>
                    <a:pt x="19050" y="0"/>
                  </a:cubicBezTo>
                  <a:cubicBezTo>
                    <a:pt x="8573" y="0"/>
                    <a:pt x="0" y="8573"/>
                    <a:pt x="0" y="19050"/>
                  </a:cubicBezTo>
                  <a:cubicBezTo>
                    <a:pt x="0" y="22860"/>
                    <a:pt x="953" y="26670"/>
                    <a:pt x="3810" y="30480"/>
                  </a:cubicBezTo>
                  <a:cubicBezTo>
                    <a:pt x="47625" y="87630"/>
                    <a:pt x="115253" y="123825"/>
                    <a:pt x="192405" y="123825"/>
                  </a:cubicBezTo>
                  <a:cubicBezTo>
                    <a:pt x="269558" y="123825"/>
                    <a:pt x="337185" y="87630"/>
                    <a:pt x="381000" y="30480"/>
                  </a:cubicBezTo>
                  <a:cubicBezTo>
                    <a:pt x="382905" y="27623"/>
                    <a:pt x="384810" y="23813"/>
                    <a:pt x="384810" y="19050"/>
                  </a:cubicBezTo>
                  <a:cubicBezTo>
                    <a:pt x="384810" y="8573"/>
                    <a:pt x="376238" y="0"/>
                    <a:pt x="365760" y="0"/>
                  </a:cubicBezTo>
                  <a:close/>
                </a:path>
              </a:pathLst>
            </a:custGeom>
            <a:solidFill>
              <a:srgbClr val="000000"/>
            </a:solidFill>
            <a:ln w="9525" cap="flat">
              <a:noFill/>
              <a:prstDash val="solid"/>
              <a:miter/>
            </a:ln>
          </p:spPr>
          <p:txBody>
            <a:bodyPr rtlCol="1" anchor="ctr"/>
            <a:lstStyle/>
            <a:p>
              <a:endParaRPr lang="he-IL"/>
            </a:p>
          </p:txBody>
        </p:sp>
      </p:grpSp>
    </p:spTree>
    <p:extLst>
      <p:ext uri="{BB962C8B-B14F-4D97-AF65-F5344CB8AC3E}">
        <p14:creationId xmlns:p14="http://schemas.microsoft.com/office/powerpoint/2010/main" val="3963455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nodeType="clickEffect">
                                  <p:stCondLst>
                                    <p:cond delay="0"/>
                                  </p:stCondLst>
                                  <p:childTnLst>
                                    <p:anim calcmode="lin" valueType="num">
                                      <p:cBhvr>
                                        <p:cTn id="15" dur="1000"/>
                                        <p:tgtEl>
                                          <p:spTgt spid="2"/>
                                        </p:tgtEl>
                                        <p:attrNameLst>
                                          <p:attrName>ppt_w</p:attrName>
                                        </p:attrNameLst>
                                      </p:cBhvr>
                                      <p:tavLst>
                                        <p:tav tm="0">
                                          <p:val>
                                            <p:strVal val="ppt_w"/>
                                          </p:val>
                                        </p:tav>
                                        <p:tav tm="100000">
                                          <p:val>
                                            <p:fltVal val="0"/>
                                          </p:val>
                                        </p:tav>
                                      </p:tavLst>
                                    </p:anim>
                                    <p:anim calcmode="lin" valueType="num">
                                      <p:cBhvr>
                                        <p:cTn id="16" dur="1000"/>
                                        <p:tgtEl>
                                          <p:spTgt spid="2"/>
                                        </p:tgtEl>
                                        <p:attrNameLst>
                                          <p:attrName>ppt_h</p:attrName>
                                        </p:attrNameLst>
                                      </p:cBhvr>
                                      <p:tavLst>
                                        <p:tav tm="0">
                                          <p:val>
                                            <p:strVal val="ppt_h"/>
                                          </p:val>
                                        </p:tav>
                                        <p:tav tm="100000">
                                          <p:val>
                                            <p:fltVal val="0"/>
                                          </p:val>
                                        </p:tav>
                                      </p:tavLst>
                                    </p:anim>
                                    <p:anim calcmode="lin" valueType="num">
                                      <p:cBhvr>
                                        <p:cTn id="17" dur="1000"/>
                                        <p:tgtEl>
                                          <p:spTgt spid="2"/>
                                        </p:tgtEl>
                                        <p:attrNameLst>
                                          <p:attrName>style.rotation</p:attrName>
                                        </p:attrNameLst>
                                      </p:cBhvr>
                                      <p:tavLst>
                                        <p:tav tm="0">
                                          <p:val>
                                            <p:fltVal val="0"/>
                                          </p:val>
                                        </p:tav>
                                        <p:tav tm="100000">
                                          <p:val>
                                            <p:fltVal val="90"/>
                                          </p:val>
                                        </p:tav>
                                      </p:tavLst>
                                    </p:anim>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nodeType="clickEffect">
                                  <p:stCondLst>
                                    <p:cond delay="0"/>
                                  </p:stCondLst>
                                  <p:childTnLst>
                                    <p:anim calcmode="lin" valueType="num">
                                      <p:cBhvr>
                                        <p:cTn id="24" dur="1000"/>
                                        <p:tgtEl>
                                          <p:spTgt spid="28"/>
                                        </p:tgtEl>
                                        <p:attrNameLst>
                                          <p:attrName>ppt_w</p:attrName>
                                        </p:attrNameLst>
                                      </p:cBhvr>
                                      <p:tavLst>
                                        <p:tav tm="0">
                                          <p:val>
                                            <p:strVal val="ppt_w"/>
                                          </p:val>
                                        </p:tav>
                                        <p:tav tm="100000">
                                          <p:val>
                                            <p:fltVal val="0"/>
                                          </p:val>
                                        </p:tav>
                                      </p:tavLst>
                                    </p:anim>
                                    <p:anim calcmode="lin" valueType="num">
                                      <p:cBhvr>
                                        <p:cTn id="25" dur="1000"/>
                                        <p:tgtEl>
                                          <p:spTgt spid="28"/>
                                        </p:tgtEl>
                                        <p:attrNameLst>
                                          <p:attrName>ppt_h</p:attrName>
                                        </p:attrNameLst>
                                      </p:cBhvr>
                                      <p:tavLst>
                                        <p:tav tm="0">
                                          <p:val>
                                            <p:strVal val="ppt_h"/>
                                          </p:val>
                                        </p:tav>
                                        <p:tav tm="100000">
                                          <p:val>
                                            <p:fltVal val="0"/>
                                          </p:val>
                                        </p:tav>
                                      </p:tavLst>
                                    </p:anim>
                                    <p:anim calcmode="lin" valueType="num">
                                      <p:cBhvr>
                                        <p:cTn id="26" dur="1000"/>
                                        <p:tgtEl>
                                          <p:spTgt spid="28"/>
                                        </p:tgtEl>
                                        <p:attrNameLst>
                                          <p:attrName>style.rotation</p:attrName>
                                        </p:attrNameLst>
                                      </p:cBhvr>
                                      <p:tavLst>
                                        <p:tav tm="0">
                                          <p:val>
                                            <p:fltVal val="0"/>
                                          </p:val>
                                        </p:tav>
                                        <p:tav tm="100000">
                                          <p:val>
                                            <p:fltVal val="90"/>
                                          </p:val>
                                        </p:tav>
                                      </p:tavLst>
                                    </p:anim>
                                    <p:animEffect transition="out" filter="fade">
                                      <p:cBhvr>
                                        <p:cTn id="27" dur="1000"/>
                                        <p:tgtEl>
                                          <p:spTgt spid="28"/>
                                        </p:tgtEl>
                                      </p:cBhvr>
                                    </p:animEffect>
                                    <p:set>
                                      <p:cBhvr>
                                        <p:cTn id="28"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9" restart="whenNotActive" fill="hold" evtFilter="cancelBubble" nodeType="interactiveSeq">
                <p:stCondLst>
                  <p:cond evt="onClick" delay="0">
                    <p:tgtEl>
                      <p:spTgt spid="33"/>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nodeType="clickEffect">
                                  <p:stCondLst>
                                    <p:cond delay="0"/>
                                  </p:stCondLst>
                                  <p:childTnLst>
                                    <p:anim calcmode="lin" valueType="num">
                                      <p:cBhvr>
                                        <p:cTn id="33" dur="1000"/>
                                        <p:tgtEl>
                                          <p:spTgt spid="33"/>
                                        </p:tgtEl>
                                        <p:attrNameLst>
                                          <p:attrName>ppt_w</p:attrName>
                                        </p:attrNameLst>
                                      </p:cBhvr>
                                      <p:tavLst>
                                        <p:tav tm="0">
                                          <p:val>
                                            <p:strVal val="ppt_w"/>
                                          </p:val>
                                        </p:tav>
                                        <p:tav tm="100000">
                                          <p:val>
                                            <p:fltVal val="0"/>
                                          </p:val>
                                        </p:tav>
                                      </p:tavLst>
                                    </p:anim>
                                    <p:anim calcmode="lin" valueType="num">
                                      <p:cBhvr>
                                        <p:cTn id="34" dur="1000"/>
                                        <p:tgtEl>
                                          <p:spTgt spid="33"/>
                                        </p:tgtEl>
                                        <p:attrNameLst>
                                          <p:attrName>ppt_h</p:attrName>
                                        </p:attrNameLst>
                                      </p:cBhvr>
                                      <p:tavLst>
                                        <p:tav tm="0">
                                          <p:val>
                                            <p:strVal val="ppt_h"/>
                                          </p:val>
                                        </p:tav>
                                        <p:tav tm="100000">
                                          <p:val>
                                            <p:fltVal val="0"/>
                                          </p:val>
                                        </p:tav>
                                      </p:tavLst>
                                    </p:anim>
                                    <p:anim calcmode="lin" valueType="num">
                                      <p:cBhvr>
                                        <p:cTn id="35" dur="1000"/>
                                        <p:tgtEl>
                                          <p:spTgt spid="33"/>
                                        </p:tgtEl>
                                        <p:attrNameLst>
                                          <p:attrName>style.rotation</p:attrName>
                                        </p:attrNameLst>
                                      </p:cBhvr>
                                      <p:tavLst>
                                        <p:tav tm="0">
                                          <p:val>
                                            <p:fltVal val="0"/>
                                          </p:val>
                                        </p:tav>
                                        <p:tav tm="100000">
                                          <p:val>
                                            <p:fltVal val="90"/>
                                          </p:val>
                                        </p:tav>
                                      </p:tavLst>
                                    </p:anim>
                                    <p:animEffect transition="out" filter="fade">
                                      <p:cBhvr>
                                        <p:cTn id="36" dur="1000"/>
                                        <p:tgtEl>
                                          <p:spTgt spid="33"/>
                                        </p:tgtEl>
                                      </p:cBhvr>
                                    </p:animEffect>
                                    <p:set>
                                      <p:cBhvr>
                                        <p:cTn id="37" dur="1" fill="hold">
                                          <p:stCondLst>
                                            <p:cond delay="9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38" restart="whenNotActive" fill="hold" evtFilter="cancelBubble" nodeType="interactiveSeq">
                <p:stCondLst>
                  <p:cond evt="onClick" delay="0">
                    <p:tgtEl>
                      <p:spTgt spid="38"/>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nodeType="clickEffect">
                                  <p:stCondLst>
                                    <p:cond delay="0"/>
                                  </p:stCondLst>
                                  <p:childTnLst>
                                    <p:anim calcmode="lin" valueType="num">
                                      <p:cBhvr>
                                        <p:cTn id="42" dur="1000"/>
                                        <p:tgtEl>
                                          <p:spTgt spid="38"/>
                                        </p:tgtEl>
                                        <p:attrNameLst>
                                          <p:attrName>ppt_w</p:attrName>
                                        </p:attrNameLst>
                                      </p:cBhvr>
                                      <p:tavLst>
                                        <p:tav tm="0">
                                          <p:val>
                                            <p:strVal val="ppt_w"/>
                                          </p:val>
                                        </p:tav>
                                        <p:tav tm="100000">
                                          <p:val>
                                            <p:fltVal val="0"/>
                                          </p:val>
                                        </p:tav>
                                      </p:tavLst>
                                    </p:anim>
                                    <p:anim calcmode="lin" valueType="num">
                                      <p:cBhvr>
                                        <p:cTn id="43" dur="1000"/>
                                        <p:tgtEl>
                                          <p:spTgt spid="38"/>
                                        </p:tgtEl>
                                        <p:attrNameLst>
                                          <p:attrName>ppt_h</p:attrName>
                                        </p:attrNameLst>
                                      </p:cBhvr>
                                      <p:tavLst>
                                        <p:tav tm="0">
                                          <p:val>
                                            <p:strVal val="ppt_h"/>
                                          </p:val>
                                        </p:tav>
                                        <p:tav tm="100000">
                                          <p:val>
                                            <p:fltVal val="0"/>
                                          </p:val>
                                        </p:tav>
                                      </p:tavLst>
                                    </p:anim>
                                    <p:anim calcmode="lin" valueType="num">
                                      <p:cBhvr>
                                        <p:cTn id="44" dur="1000"/>
                                        <p:tgtEl>
                                          <p:spTgt spid="38"/>
                                        </p:tgtEl>
                                        <p:attrNameLst>
                                          <p:attrName>style.rotation</p:attrName>
                                        </p:attrNameLst>
                                      </p:cBhvr>
                                      <p:tavLst>
                                        <p:tav tm="0">
                                          <p:val>
                                            <p:fltVal val="0"/>
                                          </p:val>
                                        </p:tav>
                                        <p:tav tm="100000">
                                          <p:val>
                                            <p:fltVal val="90"/>
                                          </p:val>
                                        </p:tav>
                                      </p:tavLst>
                                    </p:anim>
                                    <p:animEffect transition="out" filter="fade">
                                      <p:cBhvr>
                                        <p:cTn id="45" dur="1000"/>
                                        <p:tgtEl>
                                          <p:spTgt spid="38"/>
                                        </p:tgtEl>
                                      </p:cBhvr>
                                    </p:animEffect>
                                    <p:set>
                                      <p:cBhvr>
                                        <p:cTn id="46" dur="1" fill="hold">
                                          <p:stCondLst>
                                            <p:cond delay="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47" restart="whenNotActive" fill="hold" evtFilter="cancelBubble" nodeType="interactiveSeq">
                <p:stCondLst>
                  <p:cond evt="onClick" delay="0">
                    <p:tgtEl>
                      <p:spTgt spid="96"/>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nodeType="clickEffect">
                                  <p:stCondLst>
                                    <p:cond delay="0"/>
                                  </p:stCondLst>
                                  <p:childTnLst>
                                    <p:anim calcmode="lin" valueType="num">
                                      <p:cBhvr>
                                        <p:cTn id="51" dur="1000"/>
                                        <p:tgtEl>
                                          <p:spTgt spid="96"/>
                                        </p:tgtEl>
                                        <p:attrNameLst>
                                          <p:attrName>ppt_w</p:attrName>
                                        </p:attrNameLst>
                                      </p:cBhvr>
                                      <p:tavLst>
                                        <p:tav tm="0">
                                          <p:val>
                                            <p:strVal val="ppt_w"/>
                                          </p:val>
                                        </p:tav>
                                        <p:tav tm="100000">
                                          <p:val>
                                            <p:fltVal val="0"/>
                                          </p:val>
                                        </p:tav>
                                      </p:tavLst>
                                    </p:anim>
                                    <p:anim calcmode="lin" valueType="num">
                                      <p:cBhvr>
                                        <p:cTn id="52" dur="1000"/>
                                        <p:tgtEl>
                                          <p:spTgt spid="96"/>
                                        </p:tgtEl>
                                        <p:attrNameLst>
                                          <p:attrName>ppt_h</p:attrName>
                                        </p:attrNameLst>
                                      </p:cBhvr>
                                      <p:tavLst>
                                        <p:tav tm="0">
                                          <p:val>
                                            <p:strVal val="ppt_h"/>
                                          </p:val>
                                        </p:tav>
                                        <p:tav tm="100000">
                                          <p:val>
                                            <p:fltVal val="0"/>
                                          </p:val>
                                        </p:tav>
                                      </p:tavLst>
                                    </p:anim>
                                    <p:anim calcmode="lin" valueType="num">
                                      <p:cBhvr>
                                        <p:cTn id="53" dur="1000"/>
                                        <p:tgtEl>
                                          <p:spTgt spid="96"/>
                                        </p:tgtEl>
                                        <p:attrNameLst>
                                          <p:attrName>style.rotation</p:attrName>
                                        </p:attrNameLst>
                                      </p:cBhvr>
                                      <p:tavLst>
                                        <p:tav tm="0">
                                          <p:val>
                                            <p:fltVal val="0"/>
                                          </p:val>
                                        </p:tav>
                                        <p:tav tm="100000">
                                          <p:val>
                                            <p:fltVal val="90"/>
                                          </p:val>
                                        </p:tav>
                                      </p:tavLst>
                                    </p:anim>
                                    <p:animEffect transition="out" filter="fade">
                                      <p:cBhvr>
                                        <p:cTn id="54" dur="1000"/>
                                        <p:tgtEl>
                                          <p:spTgt spid="96"/>
                                        </p:tgtEl>
                                      </p:cBhvr>
                                    </p:animEffect>
                                    <p:set>
                                      <p:cBhvr>
                                        <p:cTn id="55" dur="1" fill="hold">
                                          <p:stCondLst>
                                            <p:cond delay="9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56" restart="whenNotActive" fill="hold" evtFilter="cancelBubble" nodeType="interactiveSeq">
                <p:stCondLst>
                  <p:cond evt="onClick" delay="0">
                    <p:tgtEl>
                      <p:spTgt spid="101"/>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nodeType="clickEffect">
                                  <p:stCondLst>
                                    <p:cond delay="0"/>
                                  </p:stCondLst>
                                  <p:childTnLst>
                                    <p:anim calcmode="lin" valueType="num">
                                      <p:cBhvr>
                                        <p:cTn id="60" dur="1000"/>
                                        <p:tgtEl>
                                          <p:spTgt spid="101"/>
                                        </p:tgtEl>
                                        <p:attrNameLst>
                                          <p:attrName>ppt_w</p:attrName>
                                        </p:attrNameLst>
                                      </p:cBhvr>
                                      <p:tavLst>
                                        <p:tav tm="0">
                                          <p:val>
                                            <p:strVal val="ppt_w"/>
                                          </p:val>
                                        </p:tav>
                                        <p:tav tm="100000">
                                          <p:val>
                                            <p:fltVal val="0"/>
                                          </p:val>
                                        </p:tav>
                                      </p:tavLst>
                                    </p:anim>
                                    <p:anim calcmode="lin" valueType="num">
                                      <p:cBhvr>
                                        <p:cTn id="61" dur="1000"/>
                                        <p:tgtEl>
                                          <p:spTgt spid="101"/>
                                        </p:tgtEl>
                                        <p:attrNameLst>
                                          <p:attrName>ppt_h</p:attrName>
                                        </p:attrNameLst>
                                      </p:cBhvr>
                                      <p:tavLst>
                                        <p:tav tm="0">
                                          <p:val>
                                            <p:strVal val="ppt_h"/>
                                          </p:val>
                                        </p:tav>
                                        <p:tav tm="100000">
                                          <p:val>
                                            <p:fltVal val="0"/>
                                          </p:val>
                                        </p:tav>
                                      </p:tavLst>
                                    </p:anim>
                                    <p:anim calcmode="lin" valueType="num">
                                      <p:cBhvr>
                                        <p:cTn id="62" dur="1000"/>
                                        <p:tgtEl>
                                          <p:spTgt spid="101"/>
                                        </p:tgtEl>
                                        <p:attrNameLst>
                                          <p:attrName>style.rotation</p:attrName>
                                        </p:attrNameLst>
                                      </p:cBhvr>
                                      <p:tavLst>
                                        <p:tav tm="0">
                                          <p:val>
                                            <p:fltVal val="0"/>
                                          </p:val>
                                        </p:tav>
                                        <p:tav tm="100000">
                                          <p:val>
                                            <p:fltVal val="90"/>
                                          </p:val>
                                        </p:tav>
                                      </p:tavLst>
                                    </p:anim>
                                    <p:animEffect transition="out" filter="fade">
                                      <p:cBhvr>
                                        <p:cTn id="63" dur="1000"/>
                                        <p:tgtEl>
                                          <p:spTgt spid="101"/>
                                        </p:tgtEl>
                                      </p:cBhvr>
                                    </p:animEffect>
                                    <p:set>
                                      <p:cBhvr>
                                        <p:cTn id="64" dur="1" fill="hold">
                                          <p:stCondLst>
                                            <p:cond delay="9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65" restart="whenNotActive" fill="hold" evtFilter="cancelBubble" nodeType="interactiveSeq">
                <p:stCondLst>
                  <p:cond evt="onClick" delay="0">
                    <p:tgtEl>
                      <p:spTgt spid="106"/>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nodeType="clickEffect">
                                  <p:stCondLst>
                                    <p:cond delay="0"/>
                                  </p:stCondLst>
                                  <p:childTnLst>
                                    <p:anim calcmode="lin" valueType="num">
                                      <p:cBhvr>
                                        <p:cTn id="69" dur="1000"/>
                                        <p:tgtEl>
                                          <p:spTgt spid="106"/>
                                        </p:tgtEl>
                                        <p:attrNameLst>
                                          <p:attrName>ppt_w</p:attrName>
                                        </p:attrNameLst>
                                      </p:cBhvr>
                                      <p:tavLst>
                                        <p:tav tm="0">
                                          <p:val>
                                            <p:strVal val="ppt_w"/>
                                          </p:val>
                                        </p:tav>
                                        <p:tav tm="100000">
                                          <p:val>
                                            <p:fltVal val="0"/>
                                          </p:val>
                                        </p:tav>
                                      </p:tavLst>
                                    </p:anim>
                                    <p:anim calcmode="lin" valueType="num">
                                      <p:cBhvr>
                                        <p:cTn id="70" dur="1000"/>
                                        <p:tgtEl>
                                          <p:spTgt spid="106"/>
                                        </p:tgtEl>
                                        <p:attrNameLst>
                                          <p:attrName>ppt_h</p:attrName>
                                        </p:attrNameLst>
                                      </p:cBhvr>
                                      <p:tavLst>
                                        <p:tav tm="0">
                                          <p:val>
                                            <p:strVal val="ppt_h"/>
                                          </p:val>
                                        </p:tav>
                                        <p:tav tm="100000">
                                          <p:val>
                                            <p:fltVal val="0"/>
                                          </p:val>
                                        </p:tav>
                                      </p:tavLst>
                                    </p:anim>
                                    <p:anim calcmode="lin" valueType="num">
                                      <p:cBhvr>
                                        <p:cTn id="71" dur="1000"/>
                                        <p:tgtEl>
                                          <p:spTgt spid="106"/>
                                        </p:tgtEl>
                                        <p:attrNameLst>
                                          <p:attrName>style.rotation</p:attrName>
                                        </p:attrNameLst>
                                      </p:cBhvr>
                                      <p:tavLst>
                                        <p:tav tm="0">
                                          <p:val>
                                            <p:fltVal val="0"/>
                                          </p:val>
                                        </p:tav>
                                        <p:tav tm="100000">
                                          <p:val>
                                            <p:fltVal val="90"/>
                                          </p:val>
                                        </p:tav>
                                      </p:tavLst>
                                    </p:anim>
                                    <p:animEffect transition="out" filter="fade">
                                      <p:cBhvr>
                                        <p:cTn id="72" dur="1000"/>
                                        <p:tgtEl>
                                          <p:spTgt spid="106"/>
                                        </p:tgtEl>
                                      </p:cBhvr>
                                    </p:animEffect>
                                    <p:set>
                                      <p:cBhvr>
                                        <p:cTn id="73" dur="1" fill="hold">
                                          <p:stCondLst>
                                            <p:cond delay="9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74" restart="whenNotActive" fill="hold" evtFilter="cancelBubble" nodeType="interactiveSeq">
                <p:stCondLst>
                  <p:cond evt="onClick" delay="0">
                    <p:tgtEl>
                      <p:spTgt spid="1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nodeType="clickEffect">
                                  <p:stCondLst>
                                    <p:cond delay="0"/>
                                  </p:stCondLst>
                                  <p:childTnLst>
                                    <p:anim calcmode="lin" valueType="num">
                                      <p:cBhvr>
                                        <p:cTn id="78" dur="1000"/>
                                        <p:tgtEl>
                                          <p:spTgt spid="111"/>
                                        </p:tgtEl>
                                        <p:attrNameLst>
                                          <p:attrName>ppt_w</p:attrName>
                                        </p:attrNameLst>
                                      </p:cBhvr>
                                      <p:tavLst>
                                        <p:tav tm="0">
                                          <p:val>
                                            <p:strVal val="ppt_w"/>
                                          </p:val>
                                        </p:tav>
                                        <p:tav tm="100000">
                                          <p:val>
                                            <p:fltVal val="0"/>
                                          </p:val>
                                        </p:tav>
                                      </p:tavLst>
                                    </p:anim>
                                    <p:anim calcmode="lin" valueType="num">
                                      <p:cBhvr>
                                        <p:cTn id="79" dur="1000"/>
                                        <p:tgtEl>
                                          <p:spTgt spid="111"/>
                                        </p:tgtEl>
                                        <p:attrNameLst>
                                          <p:attrName>ppt_h</p:attrName>
                                        </p:attrNameLst>
                                      </p:cBhvr>
                                      <p:tavLst>
                                        <p:tav tm="0">
                                          <p:val>
                                            <p:strVal val="ppt_h"/>
                                          </p:val>
                                        </p:tav>
                                        <p:tav tm="100000">
                                          <p:val>
                                            <p:fltVal val="0"/>
                                          </p:val>
                                        </p:tav>
                                      </p:tavLst>
                                    </p:anim>
                                    <p:anim calcmode="lin" valueType="num">
                                      <p:cBhvr>
                                        <p:cTn id="80" dur="1000"/>
                                        <p:tgtEl>
                                          <p:spTgt spid="111"/>
                                        </p:tgtEl>
                                        <p:attrNameLst>
                                          <p:attrName>style.rotation</p:attrName>
                                        </p:attrNameLst>
                                      </p:cBhvr>
                                      <p:tavLst>
                                        <p:tav tm="0">
                                          <p:val>
                                            <p:fltVal val="0"/>
                                          </p:val>
                                        </p:tav>
                                        <p:tav tm="100000">
                                          <p:val>
                                            <p:fltVal val="90"/>
                                          </p:val>
                                        </p:tav>
                                      </p:tavLst>
                                    </p:anim>
                                    <p:animEffect transition="out" filter="fade">
                                      <p:cBhvr>
                                        <p:cTn id="81" dur="1000"/>
                                        <p:tgtEl>
                                          <p:spTgt spid="111"/>
                                        </p:tgtEl>
                                      </p:cBhvr>
                                    </p:animEffect>
                                    <p:set>
                                      <p:cBhvr>
                                        <p:cTn id="82" dur="1" fill="hold">
                                          <p:stCondLst>
                                            <p:cond delay="9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83" restart="whenNotActive" fill="hold" evtFilter="cancelBubble" nodeType="interactiveSeq">
                <p:stCondLst>
                  <p:cond evt="onClick" delay="0">
                    <p:tgtEl>
                      <p:spTgt spid="116"/>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nodeType="clickEffect">
                                  <p:stCondLst>
                                    <p:cond delay="0"/>
                                  </p:stCondLst>
                                  <p:childTnLst>
                                    <p:anim calcmode="lin" valueType="num">
                                      <p:cBhvr>
                                        <p:cTn id="87" dur="1000"/>
                                        <p:tgtEl>
                                          <p:spTgt spid="116"/>
                                        </p:tgtEl>
                                        <p:attrNameLst>
                                          <p:attrName>ppt_w</p:attrName>
                                        </p:attrNameLst>
                                      </p:cBhvr>
                                      <p:tavLst>
                                        <p:tav tm="0">
                                          <p:val>
                                            <p:strVal val="ppt_w"/>
                                          </p:val>
                                        </p:tav>
                                        <p:tav tm="100000">
                                          <p:val>
                                            <p:fltVal val="0"/>
                                          </p:val>
                                        </p:tav>
                                      </p:tavLst>
                                    </p:anim>
                                    <p:anim calcmode="lin" valueType="num">
                                      <p:cBhvr>
                                        <p:cTn id="88" dur="1000"/>
                                        <p:tgtEl>
                                          <p:spTgt spid="116"/>
                                        </p:tgtEl>
                                        <p:attrNameLst>
                                          <p:attrName>ppt_h</p:attrName>
                                        </p:attrNameLst>
                                      </p:cBhvr>
                                      <p:tavLst>
                                        <p:tav tm="0">
                                          <p:val>
                                            <p:strVal val="ppt_h"/>
                                          </p:val>
                                        </p:tav>
                                        <p:tav tm="100000">
                                          <p:val>
                                            <p:fltVal val="0"/>
                                          </p:val>
                                        </p:tav>
                                      </p:tavLst>
                                    </p:anim>
                                    <p:anim calcmode="lin" valueType="num">
                                      <p:cBhvr>
                                        <p:cTn id="89" dur="1000"/>
                                        <p:tgtEl>
                                          <p:spTgt spid="116"/>
                                        </p:tgtEl>
                                        <p:attrNameLst>
                                          <p:attrName>style.rotation</p:attrName>
                                        </p:attrNameLst>
                                      </p:cBhvr>
                                      <p:tavLst>
                                        <p:tav tm="0">
                                          <p:val>
                                            <p:fltVal val="0"/>
                                          </p:val>
                                        </p:tav>
                                        <p:tav tm="100000">
                                          <p:val>
                                            <p:fltVal val="90"/>
                                          </p:val>
                                        </p:tav>
                                      </p:tavLst>
                                    </p:anim>
                                    <p:animEffect transition="out" filter="fade">
                                      <p:cBhvr>
                                        <p:cTn id="90" dur="1000"/>
                                        <p:tgtEl>
                                          <p:spTgt spid="116"/>
                                        </p:tgtEl>
                                      </p:cBhvr>
                                    </p:animEffect>
                                    <p:set>
                                      <p:cBhvr>
                                        <p:cTn id="91" dur="1" fill="hold">
                                          <p:stCondLst>
                                            <p:cond delay="9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92" restart="whenNotActive" fill="hold" evtFilter="cancelBubble" nodeType="interactiveSeq">
                <p:stCondLst>
                  <p:cond evt="onClick" delay="0">
                    <p:tgtEl>
                      <p:spTgt spid="121"/>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nodeType="clickEffect">
                                  <p:stCondLst>
                                    <p:cond delay="0"/>
                                  </p:stCondLst>
                                  <p:childTnLst>
                                    <p:anim calcmode="lin" valueType="num">
                                      <p:cBhvr>
                                        <p:cTn id="96" dur="1000"/>
                                        <p:tgtEl>
                                          <p:spTgt spid="121"/>
                                        </p:tgtEl>
                                        <p:attrNameLst>
                                          <p:attrName>ppt_w</p:attrName>
                                        </p:attrNameLst>
                                      </p:cBhvr>
                                      <p:tavLst>
                                        <p:tav tm="0">
                                          <p:val>
                                            <p:strVal val="ppt_w"/>
                                          </p:val>
                                        </p:tav>
                                        <p:tav tm="100000">
                                          <p:val>
                                            <p:fltVal val="0"/>
                                          </p:val>
                                        </p:tav>
                                      </p:tavLst>
                                    </p:anim>
                                    <p:anim calcmode="lin" valueType="num">
                                      <p:cBhvr>
                                        <p:cTn id="97" dur="1000"/>
                                        <p:tgtEl>
                                          <p:spTgt spid="121"/>
                                        </p:tgtEl>
                                        <p:attrNameLst>
                                          <p:attrName>ppt_h</p:attrName>
                                        </p:attrNameLst>
                                      </p:cBhvr>
                                      <p:tavLst>
                                        <p:tav tm="0">
                                          <p:val>
                                            <p:strVal val="ppt_h"/>
                                          </p:val>
                                        </p:tav>
                                        <p:tav tm="100000">
                                          <p:val>
                                            <p:fltVal val="0"/>
                                          </p:val>
                                        </p:tav>
                                      </p:tavLst>
                                    </p:anim>
                                    <p:anim calcmode="lin" valueType="num">
                                      <p:cBhvr>
                                        <p:cTn id="98" dur="1000"/>
                                        <p:tgtEl>
                                          <p:spTgt spid="121"/>
                                        </p:tgtEl>
                                        <p:attrNameLst>
                                          <p:attrName>style.rotation</p:attrName>
                                        </p:attrNameLst>
                                      </p:cBhvr>
                                      <p:tavLst>
                                        <p:tav tm="0">
                                          <p:val>
                                            <p:fltVal val="0"/>
                                          </p:val>
                                        </p:tav>
                                        <p:tav tm="100000">
                                          <p:val>
                                            <p:fltVal val="90"/>
                                          </p:val>
                                        </p:tav>
                                      </p:tavLst>
                                    </p:anim>
                                    <p:animEffect transition="out" filter="fade">
                                      <p:cBhvr>
                                        <p:cTn id="99" dur="1000"/>
                                        <p:tgtEl>
                                          <p:spTgt spid="121"/>
                                        </p:tgtEl>
                                      </p:cBhvr>
                                    </p:animEffect>
                                    <p:set>
                                      <p:cBhvr>
                                        <p:cTn id="100"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1" restart="whenNotActive" fill="hold" evtFilter="cancelBubble" nodeType="interactiveSeq">
                <p:stCondLst>
                  <p:cond evt="onClick" delay="0">
                    <p:tgtEl>
                      <p:spTgt spid="126"/>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nodeType="clickEffect">
                                  <p:stCondLst>
                                    <p:cond delay="0"/>
                                  </p:stCondLst>
                                  <p:childTnLst>
                                    <p:anim calcmode="lin" valueType="num">
                                      <p:cBhvr>
                                        <p:cTn id="105" dur="1000"/>
                                        <p:tgtEl>
                                          <p:spTgt spid="126"/>
                                        </p:tgtEl>
                                        <p:attrNameLst>
                                          <p:attrName>ppt_w</p:attrName>
                                        </p:attrNameLst>
                                      </p:cBhvr>
                                      <p:tavLst>
                                        <p:tav tm="0">
                                          <p:val>
                                            <p:strVal val="ppt_w"/>
                                          </p:val>
                                        </p:tav>
                                        <p:tav tm="100000">
                                          <p:val>
                                            <p:fltVal val="0"/>
                                          </p:val>
                                        </p:tav>
                                      </p:tavLst>
                                    </p:anim>
                                    <p:anim calcmode="lin" valueType="num">
                                      <p:cBhvr>
                                        <p:cTn id="106" dur="1000"/>
                                        <p:tgtEl>
                                          <p:spTgt spid="126"/>
                                        </p:tgtEl>
                                        <p:attrNameLst>
                                          <p:attrName>ppt_h</p:attrName>
                                        </p:attrNameLst>
                                      </p:cBhvr>
                                      <p:tavLst>
                                        <p:tav tm="0">
                                          <p:val>
                                            <p:strVal val="ppt_h"/>
                                          </p:val>
                                        </p:tav>
                                        <p:tav tm="100000">
                                          <p:val>
                                            <p:fltVal val="0"/>
                                          </p:val>
                                        </p:tav>
                                      </p:tavLst>
                                    </p:anim>
                                    <p:anim calcmode="lin" valueType="num">
                                      <p:cBhvr>
                                        <p:cTn id="107" dur="1000"/>
                                        <p:tgtEl>
                                          <p:spTgt spid="126"/>
                                        </p:tgtEl>
                                        <p:attrNameLst>
                                          <p:attrName>style.rotation</p:attrName>
                                        </p:attrNameLst>
                                      </p:cBhvr>
                                      <p:tavLst>
                                        <p:tav tm="0">
                                          <p:val>
                                            <p:fltVal val="0"/>
                                          </p:val>
                                        </p:tav>
                                        <p:tav tm="100000">
                                          <p:val>
                                            <p:fltVal val="90"/>
                                          </p:val>
                                        </p:tav>
                                      </p:tavLst>
                                    </p:anim>
                                    <p:animEffect transition="out" filter="fade">
                                      <p:cBhvr>
                                        <p:cTn id="108" dur="1000"/>
                                        <p:tgtEl>
                                          <p:spTgt spid="126"/>
                                        </p:tgtEl>
                                      </p:cBhvr>
                                    </p:animEffect>
                                    <p:set>
                                      <p:cBhvr>
                                        <p:cTn id="109" dur="1" fill="hold">
                                          <p:stCondLst>
                                            <p:cond delay="999"/>
                                          </p:stCondLst>
                                        </p:cTn>
                                        <p:tgtEl>
                                          <p:spTgt spid="126"/>
                                        </p:tgtEl>
                                        <p:attrNameLst>
                                          <p:attrName>style.visibility</p:attrName>
                                        </p:attrNameLst>
                                      </p:cBhvr>
                                      <p:to>
                                        <p:strVal val="hidden"/>
                                      </p:to>
                                    </p:set>
                                  </p:childTnLst>
                                </p:cTn>
                              </p:par>
                            </p:childTnLst>
                          </p:cTn>
                        </p:par>
                      </p:childTnLst>
                    </p:cTn>
                  </p:par>
                </p:childTnLst>
              </p:cTn>
              <p:nextCondLst>
                <p:cond evt="onClick" delay="0">
                  <p:tgtEl>
                    <p:spTgt spid="126"/>
                  </p:tgtEl>
                </p:cond>
              </p:nextCondLst>
            </p:seq>
            <p:seq concurrent="1" nextAc="seek">
              <p:cTn id="110" restart="whenNotActive" fill="hold" evtFilter="cancelBubble" nodeType="interactiveSeq">
                <p:stCondLst>
                  <p:cond evt="onClick" delay="0">
                    <p:tgtEl>
                      <p:spTgt spid="131"/>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nodeType="clickEffect">
                                  <p:stCondLst>
                                    <p:cond delay="0"/>
                                  </p:stCondLst>
                                  <p:childTnLst>
                                    <p:anim calcmode="lin" valueType="num">
                                      <p:cBhvr>
                                        <p:cTn id="114" dur="1000"/>
                                        <p:tgtEl>
                                          <p:spTgt spid="131"/>
                                        </p:tgtEl>
                                        <p:attrNameLst>
                                          <p:attrName>ppt_w</p:attrName>
                                        </p:attrNameLst>
                                      </p:cBhvr>
                                      <p:tavLst>
                                        <p:tav tm="0">
                                          <p:val>
                                            <p:strVal val="ppt_w"/>
                                          </p:val>
                                        </p:tav>
                                        <p:tav tm="100000">
                                          <p:val>
                                            <p:fltVal val="0"/>
                                          </p:val>
                                        </p:tav>
                                      </p:tavLst>
                                    </p:anim>
                                    <p:anim calcmode="lin" valueType="num">
                                      <p:cBhvr>
                                        <p:cTn id="115" dur="1000"/>
                                        <p:tgtEl>
                                          <p:spTgt spid="131"/>
                                        </p:tgtEl>
                                        <p:attrNameLst>
                                          <p:attrName>ppt_h</p:attrName>
                                        </p:attrNameLst>
                                      </p:cBhvr>
                                      <p:tavLst>
                                        <p:tav tm="0">
                                          <p:val>
                                            <p:strVal val="ppt_h"/>
                                          </p:val>
                                        </p:tav>
                                        <p:tav tm="100000">
                                          <p:val>
                                            <p:fltVal val="0"/>
                                          </p:val>
                                        </p:tav>
                                      </p:tavLst>
                                    </p:anim>
                                    <p:anim calcmode="lin" valueType="num">
                                      <p:cBhvr>
                                        <p:cTn id="116" dur="1000"/>
                                        <p:tgtEl>
                                          <p:spTgt spid="131"/>
                                        </p:tgtEl>
                                        <p:attrNameLst>
                                          <p:attrName>style.rotation</p:attrName>
                                        </p:attrNameLst>
                                      </p:cBhvr>
                                      <p:tavLst>
                                        <p:tav tm="0">
                                          <p:val>
                                            <p:fltVal val="0"/>
                                          </p:val>
                                        </p:tav>
                                        <p:tav tm="100000">
                                          <p:val>
                                            <p:fltVal val="90"/>
                                          </p:val>
                                        </p:tav>
                                      </p:tavLst>
                                    </p:anim>
                                    <p:animEffect transition="out" filter="fade">
                                      <p:cBhvr>
                                        <p:cTn id="117" dur="1000"/>
                                        <p:tgtEl>
                                          <p:spTgt spid="131"/>
                                        </p:tgtEl>
                                      </p:cBhvr>
                                    </p:animEffect>
                                    <p:set>
                                      <p:cBhvr>
                                        <p:cTn id="118" dur="1" fill="hold">
                                          <p:stCondLst>
                                            <p:cond delay="999"/>
                                          </p:stCondLst>
                                        </p:cTn>
                                        <p:tgtEl>
                                          <p:spTgt spid="131"/>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מלבן 22">
            <a:extLst>
              <a:ext uri="{FF2B5EF4-FFF2-40B4-BE49-F238E27FC236}">
                <a16:creationId xmlns:a16="http://schemas.microsoft.com/office/drawing/2014/main" id="{CA5305BE-A1AD-DA86-F344-004B1ADC944D}"/>
              </a:ext>
            </a:extLst>
          </p:cNvPr>
          <p:cNvSpPr/>
          <p:nvPr/>
        </p:nvSpPr>
        <p:spPr>
          <a:xfrm>
            <a:off x="533056" y="3405388"/>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7</a:t>
            </a:r>
          </a:p>
        </p:txBody>
      </p:sp>
      <p:sp>
        <p:nvSpPr>
          <p:cNvPr id="3" name="תיבת טקסט 2">
            <a:extLst>
              <a:ext uri="{FF2B5EF4-FFF2-40B4-BE49-F238E27FC236}">
                <a16:creationId xmlns:a16="http://schemas.microsoft.com/office/drawing/2014/main" id="{BA016118-ECEF-4D31-B9EE-071DF5CF1C46}"/>
              </a:ext>
            </a:extLst>
          </p:cNvPr>
          <p:cNvSpPr txBox="1"/>
          <p:nvPr/>
        </p:nvSpPr>
        <p:spPr>
          <a:xfrm>
            <a:off x="1908840" y="180178"/>
            <a:ext cx="9891987" cy="954107"/>
          </a:xfrm>
          <a:prstGeom prst="rect">
            <a:avLst/>
          </a:prstGeom>
          <a:noFill/>
        </p:spPr>
        <p:txBody>
          <a:bodyPr wrap="square" rtlCol="1">
            <a:spAutoFit/>
          </a:bodyPr>
          <a:lstStyle/>
          <a:p>
            <a:r>
              <a:rPr lang="he-IL" sz="2800" dirty="0"/>
              <a:t>מִצְאוּ אֶת הַמִסְפָּרִים הַחֲסֵרִים.</a:t>
            </a:r>
          </a:p>
          <a:p>
            <a:r>
              <a:rPr lang="he-IL" sz="2800" dirty="0"/>
              <a:t>לַחֲצוּ עַל הַתָוִית הַצְהֻבָּה כְּדֵי לִבְדֹק אִם צְדַקְתֶם.</a:t>
            </a:r>
          </a:p>
        </p:txBody>
      </p:sp>
      <p:cxnSp>
        <p:nvCxnSpPr>
          <p:cNvPr id="4" name="מחבר חץ ישר 3">
            <a:extLst>
              <a:ext uri="{FF2B5EF4-FFF2-40B4-BE49-F238E27FC236}">
                <a16:creationId xmlns:a16="http://schemas.microsoft.com/office/drawing/2014/main" id="{4288E3BA-4713-A3B5-59B6-CCDCAE071D0D}"/>
              </a:ext>
            </a:extLst>
          </p:cNvPr>
          <p:cNvCxnSpPr>
            <a:cxnSpLocks/>
          </p:cNvCxnSpPr>
          <p:nvPr/>
        </p:nvCxnSpPr>
        <p:spPr>
          <a:xfrm flipV="1">
            <a:off x="336665" y="3374502"/>
            <a:ext cx="11855335" cy="107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19" name="קבוצה 18">
            <a:extLst>
              <a:ext uri="{FF2B5EF4-FFF2-40B4-BE49-F238E27FC236}">
                <a16:creationId xmlns:a16="http://schemas.microsoft.com/office/drawing/2014/main" id="{A3E75AFC-4697-90CE-B160-B738B662FADD}"/>
              </a:ext>
            </a:extLst>
          </p:cNvPr>
          <p:cNvGrpSpPr/>
          <p:nvPr/>
        </p:nvGrpSpPr>
        <p:grpSpPr>
          <a:xfrm>
            <a:off x="596424" y="2790115"/>
            <a:ext cx="263747" cy="781050"/>
            <a:chOff x="596424" y="1753190"/>
            <a:chExt cx="263747" cy="781050"/>
          </a:xfrm>
        </p:grpSpPr>
        <p:sp>
          <p:nvSpPr>
            <p:cNvPr id="12" name="גרפיקה 7" descr="אטב כביסה קו מיתאר">
              <a:extLst>
                <a:ext uri="{FF2B5EF4-FFF2-40B4-BE49-F238E27FC236}">
                  <a16:creationId xmlns:a16="http://schemas.microsoft.com/office/drawing/2014/main" id="{1724252F-FDA3-9369-F6C9-238853BB565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4" name="מחבר ישר 13">
              <a:extLst>
                <a:ext uri="{FF2B5EF4-FFF2-40B4-BE49-F238E27FC236}">
                  <a16:creationId xmlns:a16="http://schemas.microsoft.com/office/drawing/2014/main" id="{0C3F74A0-8A6E-3044-3503-2E4B3ED5F967}"/>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מלבן 9">
            <a:extLst>
              <a:ext uri="{FF2B5EF4-FFF2-40B4-BE49-F238E27FC236}">
                <a16:creationId xmlns:a16="http://schemas.microsoft.com/office/drawing/2014/main" id="{7056233F-DA63-AAD7-D59B-D9409EF9AE78}"/>
              </a:ext>
            </a:extLst>
          </p:cNvPr>
          <p:cNvSpPr/>
          <p:nvPr/>
        </p:nvSpPr>
        <p:spPr>
          <a:xfrm>
            <a:off x="726729" y="3409174"/>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1" name="גרפיקה 20" descr="אטב כביסה עם מילוי מלא">
            <a:extLst>
              <a:ext uri="{FF2B5EF4-FFF2-40B4-BE49-F238E27FC236}">
                <a16:creationId xmlns:a16="http://schemas.microsoft.com/office/drawing/2014/main" id="{2FC5CC90-A657-5449-9478-806F13EB833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358932" y="2791790"/>
            <a:ext cx="348249" cy="803278"/>
          </a:xfrm>
          <a:prstGeom prst="rect">
            <a:avLst/>
          </a:prstGeom>
        </p:spPr>
      </p:pic>
      <p:sp>
        <p:nvSpPr>
          <p:cNvPr id="29" name="מלבן 28">
            <a:extLst>
              <a:ext uri="{FF2B5EF4-FFF2-40B4-BE49-F238E27FC236}">
                <a16:creationId xmlns:a16="http://schemas.microsoft.com/office/drawing/2014/main" id="{0CF56356-0A64-404E-0580-4466108EB3E6}"/>
              </a:ext>
            </a:extLst>
          </p:cNvPr>
          <p:cNvSpPr/>
          <p:nvPr/>
        </p:nvSpPr>
        <p:spPr>
          <a:xfrm>
            <a:off x="1336727" y="3408156"/>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8</a:t>
            </a:r>
          </a:p>
        </p:txBody>
      </p:sp>
      <p:grpSp>
        <p:nvGrpSpPr>
          <p:cNvPr id="30" name="קבוצה 29">
            <a:extLst>
              <a:ext uri="{FF2B5EF4-FFF2-40B4-BE49-F238E27FC236}">
                <a16:creationId xmlns:a16="http://schemas.microsoft.com/office/drawing/2014/main" id="{4D9E0E1C-3358-8F88-560D-BEF6299FC34A}"/>
              </a:ext>
            </a:extLst>
          </p:cNvPr>
          <p:cNvGrpSpPr/>
          <p:nvPr/>
        </p:nvGrpSpPr>
        <p:grpSpPr>
          <a:xfrm>
            <a:off x="1400095" y="2792883"/>
            <a:ext cx="263747" cy="781050"/>
            <a:chOff x="596424" y="1753190"/>
            <a:chExt cx="263747" cy="781050"/>
          </a:xfrm>
        </p:grpSpPr>
        <p:sp>
          <p:nvSpPr>
            <p:cNvPr id="34" name="גרפיקה 7" descr="אטב כביסה קו מיתאר">
              <a:extLst>
                <a:ext uri="{FF2B5EF4-FFF2-40B4-BE49-F238E27FC236}">
                  <a16:creationId xmlns:a16="http://schemas.microsoft.com/office/drawing/2014/main" id="{EE45ABC5-470C-4D7A-07E3-85500B560566}"/>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35" name="מחבר ישר 34">
              <a:extLst>
                <a:ext uri="{FF2B5EF4-FFF2-40B4-BE49-F238E27FC236}">
                  <a16:creationId xmlns:a16="http://schemas.microsoft.com/office/drawing/2014/main" id="{E7A9D7B3-F069-2900-84F1-FF0B10F8427A}"/>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4" name="מלבן 43">
            <a:extLst>
              <a:ext uri="{FF2B5EF4-FFF2-40B4-BE49-F238E27FC236}">
                <a16:creationId xmlns:a16="http://schemas.microsoft.com/office/drawing/2014/main" id="{373C73EA-0ED9-7311-0DD3-BD413F5A0DA5}"/>
              </a:ext>
            </a:extLst>
          </p:cNvPr>
          <p:cNvSpPr/>
          <p:nvPr/>
        </p:nvSpPr>
        <p:spPr>
          <a:xfrm>
            <a:off x="1530400" y="3411942"/>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5" name="גרפיקה 44" descr="אטב כביסה עם מילוי מלא">
            <a:extLst>
              <a:ext uri="{FF2B5EF4-FFF2-40B4-BE49-F238E27FC236}">
                <a16:creationId xmlns:a16="http://schemas.microsoft.com/office/drawing/2014/main" id="{64B916F2-95DA-D726-E8AB-37646ABFFD06}"/>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162603" y="2794558"/>
            <a:ext cx="348249" cy="803278"/>
          </a:xfrm>
          <a:prstGeom prst="rect">
            <a:avLst/>
          </a:prstGeom>
        </p:spPr>
      </p:pic>
      <p:sp>
        <p:nvSpPr>
          <p:cNvPr id="46" name="מלבן 45">
            <a:extLst>
              <a:ext uri="{FF2B5EF4-FFF2-40B4-BE49-F238E27FC236}">
                <a16:creationId xmlns:a16="http://schemas.microsoft.com/office/drawing/2014/main" id="{C4C72B51-FDBD-65F9-F50F-A3F86AF96CC5}"/>
              </a:ext>
            </a:extLst>
          </p:cNvPr>
          <p:cNvSpPr/>
          <p:nvPr/>
        </p:nvSpPr>
        <p:spPr>
          <a:xfrm>
            <a:off x="2177196" y="3405388"/>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9</a:t>
            </a:r>
          </a:p>
        </p:txBody>
      </p:sp>
      <p:grpSp>
        <p:nvGrpSpPr>
          <p:cNvPr id="47" name="קבוצה 46">
            <a:extLst>
              <a:ext uri="{FF2B5EF4-FFF2-40B4-BE49-F238E27FC236}">
                <a16:creationId xmlns:a16="http://schemas.microsoft.com/office/drawing/2014/main" id="{EB1991C1-C22A-E4EE-DB0D-619D3F327FDC}"/>
              </a:ext>
            </a:extLst>
          </p:cNvPr>
          <p:cNvGrpSpPr/>
          <p:nvPr/>
        </p:nvGrpSpPr>
        <p:grpSpPr>
          <a:xfrm>
            <a:off x="2240564" y="2790115"/>
            <a:ext cx="263747" cy="781050"/>
            <a:chOff x="596424" y="1753190"/>
            <a:chExt cx="263747" cy="781050"/>
          </a:xfrm>
        </p:grpSpPr>
        <p:sp>
          <p:nvSpPr>
            <p:cNvPr id="48" name="גרפיקה 7" descr="אטב כביסה קו מיתאר">
              <a:extLst>
                <a:ext uri="{FF2B5EF4-FFF2-40B4-BE49-F238E27FC236}">
                  <a16:creationId xmlns:a16="http://schemas.microsoft.com/office/drawing/2014/main" id="{731F5D3B-9455-084E-B710-04E53F9E0BAA}"/>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49" name="מחבר ישר 48">
              <a:extLst>
                <a:ext uri="{FF2B5EF4-FFF2-40B4-BE49-F238E27FC236}">
                  <a16:creationId xmlns:a16="http://schemas.microsoft.com/office/drawing/2014/main" id="{6C989DDA-3F15-AD7A-0B63-E5A9DBFD937E}"/>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0" name="מלבן 49">
            <a:extLst>
              <a:ext uri="{FF2B5EF4-FFF2-40B4-BE49-F238E27FC236}">
                <a16:creationId xmlns:a16="http://schemas.microsoft.com/office/drawing/2014/main" id="{8D12F737-F3F6-854B-837D-F545FE87F46D}"/>
              </a:ext>
            </a:extLst>
          </p:cNvPr>
          <p:cNvSpPr/>
          <p:nvPr/>
        </p:nvSpPr>
        <p:spPr>
          <a:xfrm>
            <a:off x="2370869" y="3409174"/>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1" name="גרפיקה 50" descr="אטב כביסה עם מילוי מלא">
            <a:extLst>
              <a:ext uri="{FF2B5EF4-FFF2-40B4-BE49-F238E27FC236}">
                <a16:creationId xmlns:a16="http://schemas.microsoft.com/office/drawing/2014/main" id="{6F7E09B5-5A64-F0F6-0EB1-0B5CE3DE2A4E}"/>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2003072" y="2791790"/>
            <a:ext cx="348249" cy="803278"/>
          </a:xfrm>
          <a:prstGeom prst="rect">
            <a:avLst/>
          </a:prstGeom>
        </p:spPr>
      </p:pic>
      <p:sp>
        <p:nvSpPr>
          <p:cNvPr id="52" name="מלבן 51">
            <a:extLst>
              <a:ext uri="{FF2B5EF4-FFF2-40B4-BE49-F238E27FC236}">
                <a16:creationId xmlns:a16="http://schemas.microsoft.com/office/drawing/2014/main" id="{E7D3ABD7-2780-2DFC-7623-0F5646DA2B2F}"/>
              </a:ext>
            </a:extLst>
          </p:cNvPr>
          <p:cNvSpPr/>
          <p:nvPr/>
        </p:nvSpPr>
        <p:spPr>
          <a:xfrm>
            <a:off x="2945585"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10</a:t>
            </a:r>
          </a:p>
        </p:txBody>
      </p:sp>
      <p:grpSp>
        <p:nvGrpSpPr>
          <p:cNvPr id="53" name="קבוצה 52">
            <a:extLst>
              <a:ext uri="{FF2B5EF4-FFF2-40B4-BE49-F238E27FC236}">
                <a16:creationId xmlns:a16="http://schemas.microsoft.com/office/drawing/2014/main" id="{B1566EEA-FE35-A4C1-75BE-E90151BAD0F6}"/>
              </a:ext>
            </a:extLst>
          </p:cNvPr>
          <p:cNvGrpSpPr/>
          <p:nvPr/>
        </p:nvGrpSpPr>
        <p:grpSpPr>
          <a:xfrm>
            <a:off x="3008953" y="2796669"/>
            <a:ext cx="263747" cy="781050"/>
            <a:chOff x="596424" y="1753190"/>
            <a:chExt cx="263747" cy="781050"/>
          </a:xfrm>
        </p:grpSpPr>
        <p:sp>
          <p:nvSpPr>
            <p:cNvPr id="54" name="גרפיקה 7" descr="אטב כביסה קו מיתאר">
              <a:extLst>
                <a:ext uri="{FF2B5EF4-FFF2-40B4-BE49-F238E27FC236}">
                  <a16:creationId xmlns:a16="http://schemas.microsoft.com/office/drawing/2014/main" id="{0C8B1604-7B61-D1DE-6DBC-842D8C63D9B8}"/>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55" name="מחבר ישר 54">
              <a:extLst>
                <a:ext uri="{FF2B5EF4-FFF2-40B4-BE49-F238E27FC236}">
                  <a16:creationId xmlns:a16="http://schemas.microsoft.com/office/drawing/2014/main" id="{5D7ABC41-7A3A-2E4A-EC40-075B5F9F4733}"/>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מלבן 55">
            <a:extLst>
              <a:ext uri="{FF2B5EF4-FFF2-40B4-BE49-F238E27FC236}">
                <a16:creationId xmlns:a16="http://schemas.microsoft.com/office/drawing/2014/main" id="{CFDECA12-560A-492E-52DC-F55ADCFA84C0}"/>
              </a:ext>
            </a:extLst>
          </p:cNvPr>
          <p:cNvSpPr/>
          <p:nvPr/>
        </p:nvSpPr>
        <p:spPr>
          <a:xfrm>
            <a:off x="3139258"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7" name="גרפיקה 56" descr="אטב כביסה עם מילוי מלא">
            <a:extLst>
              <a:ext uri="{FF2B5EF4-FFF2-40B4-BE49-F238E27FC236}">
                <a16:creationId xmlns:a16="http://schemas.microsoft.com/office/drawing/2014/main" id="{D1913D8B-468D-355B-826A-A2D825BC1F8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2771461" y="2798344"/>
            <a:ext cx="348249" cy="803278"/>
          </a:xfrm>
          <a:prstGeom prst="rect">
            <a:avLst/>
          </a:prstGeom>
        </p:spPr>
      </p:pic>
      <p:sp>
        <p:nvSpPr>
          <p:cNvPr id="58" name="מלבן 57">
            <a:extLst>
              <a:ext uri="{FF2B5EF4-FFF2-40B4-BE49-F238E27FC236}">
                <a16:creationId xmlns:a16="http://schemas.microsoft.com/office/drawing/2014/main" id="{D3F0989F-9C42-7C7D-CE6E-6AD17D876260}"/>
              </a:ext>
            </a:extLst>
          </p:cNvPr>
          <p:cNvSpPr/>
          <p:nvPr/>
        </p:nvSpPr>
        <p:spPr>
          <a:xfrm>
            <a:off x="3747393"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11</a:t>
            </a:r>
          </a:p>
        </p:txBody>
      </p:sp>
      <p:grpSp>
        <p:nvGrpSpPr>
          <p:cNvPr id="59" name="קבוצה 58">
            <a:extLst>
              <a:ext uri="{FF2B5EF4-FFF2-40B4-BE49-F238E27FC236}">
                <a16:creationId xmlns:a16="http://schemas.microsoft.com/office/drawing/2014/main" id="{A7CF6FBB-7486-5651-AF58-38607508B20E}"/>
              </a:ext>
            </a:extLst>
          </p:cNvPr>
          <p:cNvGrpSpPr/>
          <p:nvPr/>
        </p:nvGrpSpPr>
        <p:grpSpPr>
          <a:xfrm>
            <a:off x="3810761" y="2796669"/>
            <a:ext cx="263747" cy="781050"/>
            <a:chOff x="596424" y="1753190"/>
            <a:chExt cx="263747" cy="781050"/>
          </a:xfrm>
        </p:grpSpPr>
        <p:sp>
          <p:nvSpPr>
            <p:cNvPr id="60" name="גרפיקה 7" descr="אטב כביסה קו מיתאר">
              <a:extLst>
                <a:ext uri="{FF2B5EF4-FFF2-40B4-BE49-F238E27FC236}">
                  <a16:creationId xmlns:a16="http://schemas.microsoft.com/office/drawing/2014/main" id="{BC58FC00-8AE8-100A-7A93-3B1114192AA9}"/>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61" name="מחבר ישר 60">
              <a:extLst>
                <a:ext uri="{FF2B5EF4-FFF2-40B4-BE49-F238E27FC236}">
                  <a16:creationId xmlns:a16="http://schemas.microsoft.com/office/drawing/2014/main" id="{F1319B2A-B7BF-4B6C-B449-9F8360A2DC96}"/>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מלבן 61">
            <a:extLst>
              <a:ext uri="{FF2B5EF4-FFF2-40B4-BE49-F238E27FC236}">
                <a16:creationId xmlns:a16="http://schemas.microsoft.com/office/drawing/2014/main" id="{4FB3F42A-7ED5-6FE3-60D4-E0CD466F7937}"/>
              </a:ext>
            </a:extLst>
          </p:cNvPr>
          <p:cNvSpPr/>
          <p:nvPr/>
        </p:nvSpPr>
        <p:spPr>
          <a:xfrm>
            <a:off x="3941066"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3" name="גרפיקה 62" descr="אטב כביסה עם מילוי מלא">
            <a:extLst>
              <a:ext uri="{FF2B5EF4-FFF2-40B4-BE49-F238E27FC236}">
                <a16:creationId xmlns:a16="http://schemas.microsoft.com/office/drawing/2014/main" id="{AE2F57AD-A629-B030-48E4-43CACF60D5A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3573269" y="2798344"/>
            <a:ext cx="348249" cy="803278"/>
          </a:xfrm>
          <a:prstGeom prst="rect">
            <a:avLst/>
          </a:prstGeom>
        </p:spPr>
      </p:pic>
      <p:sp>
        <p:nvSpPr>
          <p:cNvPr id="64" name="מלבן 63">
            <a:extLst>
              <a:ext uri="{FF2B5EF4-FFF2-40B4-BE49-F238E27FC236}">
                <a16:creationId xmlns:a16="http://schemas.microsoft.com/office/drawing/2014/main" id="{1BBBA504-A644-2B19-178C-F23CB7C46F0C}"/>
              </a:ext>
            </a:extLst>
          </p:cNvPr>
          <p:cNvSpPr/>
          <p:nvPr/>
        </p:nvSpPr>
        <p:spPr>
          <a:xfrm>
            <a:off x="4536737"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12</a:t>
            </a:r>
          </a:p>
        </p:txBody>
      </p:sp>
      <p:grpSp>
        <p:nvGrpSpPr>
          <p:cNvPr id="65" name="קבוצה 64">
            <a:extLst>
              <a:ext uri="{FF2B5EF4-FFF2-40B4-BE49-F238E27FC236}">
                <a16:creationId xmlns:a16="http://schemas.microsoft.com/office/drawing/2014/main" id="{75FF8302-5A6F-1D7D-1A9C-0366FF133428}"/>
              </a:ext>
            </a:extLst>
          </p:cNvPr>
          <p:cNvGrpSpPr/>
          <p:nvPr/>
        </p:nvGrpSpPr>
        <p:grpSpPr>
          <a:xfrm>
            <a:off x="4600105" y="2809941"/>
            <a:ext cx="263747" cy="781050"/>
            <a:chOff x="596424" y="1753190"/>
            <a:chExt cx="263747" cy="781050"/>
          </a:xfrm>
        </p:grpSpPr>
        <p:sp>
          <p:nvSpPr>
            <p:cNvPr id="66" name="גרפיקה 7" descr="אטב כביסה קו מיתאר">
              <a:extLst>
                <a:ext uri="{FF2B5EF4-FFF2-40B4-BE49-F238E27FC236}">
                  <a16:creationId xmlns:a16="http://schemas.microsoft.com/office/drawing/2014/main" id="{0822F341-27E6-AAA7-65E2-7D33DFD4A77C}"/>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67" name="מחבר ישר 66">
              <a:extLst>
                <a:ext uri="{FF2B5EF4-FFF2-40B4-BE49-F238E27FC236}">
                  <a16:creationId xmlns:a16="http://schemas.microsoft.com/office/drawing/2014/main" id="{BC69044E-07D9-7A32-FE6C-C273BE27E06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8" name="מלבן 67">
            <a:extLst>
              <a:ext uri="{FF2B5EF4-FFF2-40B4-BE49-F238E27FC236}">
                <a16:creationId xmlns:a16="http://schemas.microsoft.com/office/drawing/2014/main" id="{E5A8FDB1-45DC-797D-7E1A-D0C508B0E390}"/>
              </a:ext>
            </a:extLst>
          </p:cNvPr>
          <p:cNvSpPr/>
          <p:nvPr/>
        </p:nvSpPr>
        <p:spPr>
          <a:xfrm>
            <a:off x="4730410"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9" name="גרפיקה 68" descr="אטב כביסה עם מילוי מלא">
            <a:extLst>
              <a:ext uri="{FF2B5EF4-FFF2-40B4-BE49-F238E27FC236}">
                <a16:creationId xmlns:a16="http://schemas.microsoft.com/office/drawing/2014/main" id="{C2B0A16E-0002-8AB3-B387-395014720667}"/>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4362613" y="2811616"/>
            <a:ext cx="348249" cy="803278"/>
          </a:xfrm>
          <a:prstGeom prst="rect">
            <a:avLst/>
          </a:prstGeom>
        </p:spPr>
      </p:pic>
      <p:sp>
        <p:nvSpPr>
          <p:cNvPr id="70" name="מלבן 69">
            <a:extLst>
              <a:ext uri="{FF2B5EF4-FFF2-40B4-BE49-F238E27FC236}">
                <a16:creationId xmlns:a16="http://schemas.microsoft.com/office/drawing/2014/main" id="{5F0459FA-FBCA-D92C-2EBF-959B84464458}"/>
              </a:ext>
            </a:extLst>
          </p:cNvPr>
          <p:cNvSpPr/>
          <p:nvPr/>
        </p:nvSpPr>
        <p:spPr>
          <a:xfrm>
            <a:off x="5369024"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13</a:t>
            </a:r>
          </a:p>
        </p:txBody>
      </p:sp>
      <p:grpSp>
        <p:nvGrpSpPr>
          <p:cNvPr id="71" name="קבוצה 70">
            <a:extLst>
              <a:ext uri="{FF2B5EF4-FFF2-40B4-BE49-F238E27FC236}">
                <a16:creationId xmlns:a16="http://schemas.microsoft.com/office/drawing/2014/main" id="{140246A1-4F61-22C1-CB3D-11A17BD800BD}"/>
              </a:ext>
            </a:extLst>
          </p:cNvPr>
          <p:cNvGrpSpPr/>
          <p:nvPr/>
        </p:nvGrpSpPr>
        <p:grpSpPr>
          <a:xfrm>
            <a:off x="5432392" y="2809941"/>
            <a:ext cx="263747" cy="781050"/>
            <a:chOff x="596424" y="1753190"/>
            <a:chExt cx="263747" cy="781050"/>
          </a:xfrm>
        </p:grpSpPr>
        <p:sp>
          <p:nvSpPr>
            <p:cNvPr id="72" name="גרפיקה 7" descr="אטב כביסה קו מיתאר">
              <a:extLst>
                <a:ext uri="{FF2B5EF4-FFF2-40B4-BE49-F238E27FC236}">
                  <a16:creationId xmlns:a16="http://schemas.microsoft.com/office/drawing/2014/main" id="{EB9A486F-7FED-F4FB-1F94-F530E10FA923}"/>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73" name="מחבר ישר 72">
              <a:extLst>
                <a:ext uri="{FF2B5EF4-FFF2-40B4-BE49-F238E27FC236}">
                  <a16:creationId xmlns:a16="http://schemas.microsoft.com/office/drawing/2014/main" id="{02A5676B-C37C-7DBD-58B6-C8AF26A96D90}"/>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4" name="מלבן 73">
            <a:extLst>
              <a:ext uri="{FF2B5EF4-FFF2-40B4-BE49-F238E27FC236}">
                <a16:creationId xmlns:a16="http://schemas.microsoft.com/office/drawing/2014/main" id="{11328A7C-CCBD-14C9-B0A4-E289E6333E9D}"/>
              </a:ext>
            </a:extLst>
          </p:cNvPr>
          <p:cNvSpPr/>
          <p:nvPr/>
        </p:nvSpPr>
        <p:spPr>
          <a:xfrm>
            <a:off x="5562697"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5" name="גרפיקה 74" descr="אטב כביסה עם מילוי מלא">
            <a:extLst>
              <a:ext uri="{FF2B5EF4-FFF2-40B4-BE49-F238E27FC236}">
                <a16:creationId xmlns:a16="http://schemas.microsoft.com/office/drawing/2014/main" id="{AC38C62E-80BD-5AC6-E450-9E89D18365F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5194900" y="2811616"/>
            <a:ext cx="348249" cy="803278"/>
          </a:xfrm>
          <a:prstGeom prst="rect">
            <a:avLst/>
          </a:prstGeom>
        </p:spPr>
      </p:pic>
      <p:sp>
        <p:nvSpPr>
          <p:cNvPr id="76" name="מלבן 75">
            <a:extLst>
              <a:ext uri="{FF2B5EF4-FFF2-40B4-BE49-F238E27FC236}">
                <a16:creationId xmlns:a16="http://schemas.microsoft.com/office/drawing/2014/main" id="{C09AF277-EF5D-5DBF-DF8C-E6E24B8AD52D}"/>
              </a:ext>
            </a:extLst>
          </p:cNvPr>
          <p:cNvSpPr/>
          <p:nvPr/>
        </p:nvSpPr>
        <p:spPr>
          <a:xfrm>
            <a:off x="6206243"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14</a:t>
            </a:r>
          </a:p>
        </p:txBody>
      </p:sp>
      <p:grpSp>
        <p:nvGrpSpPr>
          <p:cNvPr id="77" name="קבוצה 76">
            <a:extLst>
              <a:ext uri="{FF2B5EF4-FFF2-40B4-BE49-F238E27FC236}">
                <a16:creationId xmlns:a16="http://schemas.microsoft.com/office/drawing/2014/main" id="{6C4F3E0A-F537-37A6-1E1F-FAE3A2B54ECF}"/>
              </a:ext>
            </a:extLst>
          </p:cNvPr>
          <p:cNvGrpSpPr/>
          <p:nvPr/>
        </p:nvGrpSpPr>
        <p:grpSpPr>
          <a:xfrm>
            <a:off x="6269611" y="2796669"/>
            <a:ext cx="263747" cy="781050"/>
            <a:chOff x="596424" y="1753190"/>
            <a:chExt cx="263747" cy="781050"/>
          </a:xfrm>
        </p:grpSpPr>
        <p:sp>
          <p:nvSpPr>
            <p:cNvPr id="78" name="גרפיקה 7" descr="אטב כביסה קו מיתאר">
              <a:extLst>
                <a:ext uri="{FF2B5EF4-FFF2-40B4-BE49-F238E27FC236}">
                  <a16:creationId xmlns:a16="http://schemas.microsoft.com/office/drawing/2014/main" id="{D376E107-8D98-E6FC-3F73-022B8465C418}"/>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79" name="מחבר ישר 78">
              <a:extLst>
                <a:ext uri="{FF2B5EF4-FFF2-40B4-BE49-F238E27FC236}">
                  <a16:creationId xmlns:a16="http://schemas.microsoft.com/office/drawing/2014/main" id="{264E1EC7-E1E2-E443-9448-3182BD1E24E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מלבן 79">
            <a:extLst>
              <a:ext uri="{FF2B5EF4-FFF2-40B4-BE49-F238E27FC236}">
                <a16:creationId xmlns:a16="http://schemas.microsoft.com/office/drawing/2014/main" id="{9710DA30-7DD6-EBD4-6F4F-755AFCC3C3F0}"/>
              </a:ext>
            </a:extLst>
          </p:cNvPr>
          <p:cNvSpPr/>
          <p:nvPr/>
        </p:nvSpPr>
        <p:spPr>
          <a:xfrm>
            <a:off x="6399916"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1" name="גרפיקה 80" descr="אטב כביסה עם מילוי מלא">
            <a:extLst>
              <a:ext uri="{FF2B5EF4-FFF2-40B4-BE49-F238E27FC236}">
                <a16:creationId xmlns:a16="http://schemas.microsoft.com/office/drawing/2014/main" id="{05C3458D-6D79-94E9-FB8B-C200D09F3D2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6032119" y="2798344"/>
            <a:ext cx="348249" cy="803278"/>
          </a:xfrm>
          <a:prstGeom prst="rect">
            <a:avLst/>
          </a:prstGeom>
        </p:spPr>
      </p:pic>
      <p:sp>
        <p:nvSpPr>
          <p:cNvPr id="82" name="מלבן 81">
            <a:extLst>
              <a:ext uri="{FF2B5EF4-FFF2-40B4-BE49-F238E27FC236}">
                <a16:creationId xmlns:a16="http://schemas.microsoft.com/office/drawing/2014/main" id="{165A82BF-CCAA-7FB3-9DDF-0F687167C6A8}"/>
              </a:ext>
            </a:extLst>
          </p:cNvPr>
          <p:cNvSpPr/>
          <p:nvPr/>
        </p:nvSpPr>
        <p:spPr>
          <a:xfrm>
            <a:off x="7028958"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15</a:t>
            </a:r>
          </a:p>
        </p:txBody>
      </p:sp>
      <p:grpSp>
        <p:nvGrpSpPr>
          <p:cNvPr id="83" name="קבוצה 82">
            <a:extLst>
              <a:ext uri="{FF2B5EF4-FFF2-40B4-BE49-F238E27FC236}">
                <a16:creationId xmlns:a16="http://schemas.microsoft.com/office/drawing/2014/main" id="{9277E546-CAA7-83A3-ADF3-6BC6B1883E93}"/>
              </a:ext>
            </a:extLst>
          </p:cNvPr>
          <p:cNvGrpSpPr/>
          <p:nvPr/>
        </p:nvGrpSpPr>
        <p:grpSpPr>
          <a:xfrm>
            <a:off x="7092326" y="2809941"/>
            <a:ext cx="263747" cy="781050"/>
            <a:chOff x="596424" y="1753190"/>
            <a:chExt cx="263747" cy="781050"/>
          </a:xfrm>
        </p:grpSpPr>
        <p:sp>
          <p:nvSpPr>
            <p:cNvPr id="84" name="גרפיקה 7" descr="אטב כביסה קו מיתאר">
              <a:extLst>
                <a:ext uri="{FF2B5EF4-FFF2-40B4-BE49-F238E27FC236}">
                  <a16:creationId xmlns:a16="http://schemas.microsoft.com/office/drawing/2014/main" id="{92F3ED41-40C1-2FBB-51D5-389BE4DA398B}"/>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85" name="מחבר ישר 84">
              <a:extLst>
                <a:ext uri="{FF2B5EF4-FFF2-40B4-BE49-F238E27FC236}">
                  <a16:creationId xmlns:a16="http://schemas.microsoft.com/office/drawing/2014/main" id="{58011DD9-C113-24C6-9F37-423C4754B94F}"/>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6" name="מלבן 85">
            <a:extLst>
              <a:ext uri="{FF2B5EF4-FFF2-40B4-BE49-F238E27FC236}">
                <a16:creationId xmlns:a16="http://schemas.microsoft.com/office/drawing/2014/main" id="{E7D02786-D3CB-C4BF-3C07-CA4E1DCD1531}"/>
              </a:ext>
            </a:extLst>
          </p:cNvPr>
          <p:cNvSpPr/>
          <p:nvPr/>
        </p:nvSpPr>
        <p:spPr>
          <a:xfrm>
            <a:off x="7222631"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7" name="גרפיקה 86" descr="אטב כביסה עם מילוי מלא">
            <a:extLst>
              <a:ext uri="{FF2B5EF4-FFF2-40B4-BE49-F238E27FC236}">
                <a16:creationId xmlns:a16="http://schemas.microsoft.com/office/drawing/2014/main" id="{27FAB773-259A-5793-FA62-A85D35C1A62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6854834" y="2811616"/>
            <a:ext cx="348249" cy="803278"/>
          </a:xfrm>
          <a:prstGeom prst="rect">
            <a:avLst/>
          </a:prstGeom>
        </p:spPr>
      </p:pic>
      <p:sp>
        <p:nvSpPr>
          <p:cNvPr id="88" name="מלבן 87">
            <a:extLst>
              <a:ext uri="{FF2B5EF4-FFF2-40B4-BE49-F238E27FC236}">
                <a16:creationId xmlns:a16="http://schemas.microsoft.com/office/drawing/2014/main" id="{ECC85E9A-8360-8D73-9B20-A49224052702}"/>
              </a:ext>
            </a:extLst>
          </p:cNvPr>
          <p:cNvSpPr/>
          <p:nvPr/>
        </p:nvSpPr>
        <p:spPr>
          <a:xfrm>
            <a:off x="7883271"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16</a:t>
            </a:r>
          </a:p>
        </p:txBody>
      </p:sp>
      <p:grpSp>
        <p:nvGrpSpPr>
          <p:cNvPr id="89" name="קבוצה 88">
            <a:extLst>
              <a:ext uri="{FF2B5EF4-FFF2-40B4-BE49-F238E27FC236}">
                <a16:creationId xmlns:a16="http://schemas.microsoft.com/office/drawing/2014/main" id="{CCE1D5F5-40FD-3C2D-74E2-1F5198C7DD04}"/>
              </a:ext>
            </a:extLst>
          </p:cNvPr>
          <p:cNvGrpSpPr/>
          <p:nvPr/>
        </p:nvGrpSpPr>
        <p:grpSpPr>
          <a:xfrm>
            <a:off x="7946639" y="2809941"/>
            <a:ext cx="263747" cy="781050"/>
            <a:chOff x="596424" y="1753190"/>
            <a:chExt cx="263747" cy="781050"/>
          </a:xfrm>
        </p:grpSpPr>
        <p:sp>
          <p:nvSpPr>
            <p:cNvPr id="90" name="גרפיקה 7" descr="אטב כביסה קו מיתאר">
              <a:extLst>
                <a:ext uri="{FF2B5EF4-FFF2-40B4-BE49-F238E27FC236}">
                  <a16:creationId xmlns:a16="http://schemas.microsoft.com/office/drawing/2014/main" id="{0B5FFF5A-E1C0-08E9-7754-219987ACCBD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91" name="מחבר ישר 90">
              <a:extLst>
                <a:ext uri="{FF2B5EF4-FFF2-40B4-BE49-F238E27FC236}">
                  <a16:creationId xmlns:a16="http://schemas.microsoft.com/office/drawing/2014/main" id="{EF8E1CBB-F971-C6E8-6EE4-E5DB1EAAB245}"/>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2" name="מלבן 91">
            <a:extLst>
              <a:ext uri="{FF2B5EF4-FFF2-40B4-BE49-F238E27FC236}">
                <a16:creationId xmlns:a16="http://schemas.microsoft.com/office/drawing/2014/main" id="{32E4AFC0-44C0-75D9-9BDE-15C01C9A1FA5}"/>
              </a:ext>
            </a:extLst>
          </p:cNvPr>
          <p:cNvSpPr/>
          <p:nvPr/>
        </p:nvSpPr>
        <p:spPr>
          <a:xfrm>
            <a:off x="8076944"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3" name="גרפיקה 92" descr="אטב כביסה עם מילוי מלא">
            <a:extLst>
              <a:ext uri="{FF2B5EF4-FFF2-40B4-BE49-F238E27FC236}">
                <a16:creationId xmlns:a16="http://schemas.microsoft.com/office/drawing/2014/main" id="{CA231E30-03DE-9E7C-3272-A326D4EBFFF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7709147" y="2811616"/>
            <a:ext cx="348249" cy="803278"/>
          </a:xfrm>
          <a:prstGeom prst="rect">
            <a:avLst/>
          </a:prstGeom>
        </p:spPr>
      </p:pic>
      <p:sp>
        <p:nvSpPr>
          <p:cNvPr id="94" name="מלבן 93">
            <a:extLst>
              <a:ext uri="{FF2B5EF4-FFF2-40B4-BE49-F238E27FC236}">
                <a16:creationId xmlns:a16="http://schemas.microsoft.com/office/drawing/2014/main" id="{723DED07-F57F-04C3-C4CE-FAC2969C215B}"/>
              </a:ext>
            </a:extLst>
          </p:cNvPr>
          <p:cNvSpPr/>
          <p:nvPr/>
        </p:nvSpPr>
        <p:spPr>
          <a:xfrm>
            <a:off x="8752320"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17</a:t>
            </a:r>
          </a:p>
        </p:txBody>
      </p:sp>
      <p:grpSp>
        <p:nvGrpSpPr>
          <p:cNvPr id="95" name="קבוצה 94">
            <a:extLst>
              <a:ext uri="{FF2B5EF4-FFF2-40B4-BE49-F238E27FC236}">
                <a16:creationId xmlns:a16="http://schemas.microsoft.com/office/drawing/2014/main" id="{4ABDCCE9-0A09-ADC8-8C19-DAEF2213CDFE}"/>
              </a:ext>
            </a:extLst>
          </p:cNvPr>
          <p:cNvGrpSpPr/>
          <p:nvPr/>
        </p:nvGrpSpPr>
        <p:grpSpPr>
          <a:xfrm>
            <a:off x="8815688" y="2796669"/>
            <a:ext cx="263747" cy="781050"/>
            <a:chOff x="596424" y="1753190"/>
            <a:chExt cx="263747" cy="781050"/>
          </a:xfrm>
        </p:grpSpPr>
        <p:sp>
          <p:nvSpPr>
            <p:cNvPr id="96" name="גרפיקה 7" descr="אטב כביסה קו מיתאר">
              <a:extLst>
                <a:ext uri="{FF2B5EF4-FFF2-40B4-BE49-F238E27FC236}">
                  <a16:creationId xmlns:a16="http://schemas.microsoft.com/office/drawing/2014/main" id="{5DD4C21D-3BB6-AB2D-614A-7B5CAE626B59}"/>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97" name="מחבר ישר 96">
              <a:extLst>
                <a:ext uri="{FF2B5EF4-FFF2-40B4-BE49-F238E27FC236}">
                  <a16:creationId xmlns:a16="http://schemas.microsoft.com/office/drawing/2014/main" id="{AFBD3E40-66BE-C055-D73A-5F7CBBA3E187}"/>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8" name="מלבן 97">
            <a:extLst>
              <a:ext uri="{FF2B5EF4-FFF2-40B4-BE49-F238E27FC236}">
                <a16:creationId xmlns:a16="http://schemas.microsoft.com/office/drawing/2014/main" id="{835765C7-D790-4947-423D-D65055D1AAE1}"/>
              </a:ext>
            </a:extLst>
          </p:cNvPr>
          <p:cNvSpPr/>
          <p:nvPr/>
        </p:nvSpPr>
        <p:spPr>
          <a:xfrm>
            <a:off x="8945993"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9" name="גרפיקה 98" descr="אטב כביסה עם מילוי מלא">
            <a:extLst>
              <a:ext uri="{FF2B5EF4-FFF2-40B4-BE49-F238E27FC236}">
                <a16:creationId xmlns:a16="http://schemas.microsoft.com/office/drawing/2014/main" id="{1B44D7C4-16BD-41E7-169C-374A6E1D3776}"/>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8578196" y="2798344"/>
            <a:ext cx="348249" cy="803278"/>
          </a:xfrm>
          <a:prstGeom prst="rect">
            <a:avLst/>
          </a:prstGeom>
        </p:spPr>
      </p:pic>
      <p:sp>
        <p:nvSpPr>
          <p:cNvPr id="100" name="מלבן 99">
            <a:extLst>
              <a:ext uri="{FF2B5EF4-FFF2-40B4-BE49-F238E27FC236}">
                <a16:creationId xmlns:a16="http://schemas.microsoft.com/office/drawing/2014/main" id="{6F7033AE-E853-067A-EE05-77A7A0223B27}"/>
              </a:ext>
            </a:extLst>
          </p:cNvPr>
          <p:cNvSpPr/>
          <p:nvPr/>
        </p:nvSpPr>
        <p:spPr>
          <a:xfrm>
            <a:off x="9608272"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18</a:t>
            </a:r>
          </a:p>
        </p:txBody>
      </p:sp>
      <p:grpSp>
        <p:nvGrpSpPr>
          <p:cNvPr id="101" name="קבוצה 100">
            <a:extLst>
              <a:ext uri="{FF2B5EF4-FFF2-40B4-BE49-F238E27FC236}">
                <a16:creationId xmlns:a16="http://schemas.microsoft.com/office/drawing/2014/main" id="{032F56B8-5E99-7198-D06F-CF6E52F2BD56}"/>
              </a:ext>
            </a:extLst>
          </p:cNvPr>
          <p:cNvGrpSpPr/>
          <p:nvPr/>
        </p:nvGrpSpPr>
        <p:grpSpPr>
          <a:xfrm>
            <a:off x="9671640" y="2796669"/>
            <a:ext cx="263747" cy="781050"/>
            <a:chOff x="596424" y="1753190"/>
            <a:chExt cx="263747" cy="781050"/>
          </a:xfrm>
        </p:grpSpPr>
        <p:sp>
          <p:nvSpPr>
            <p:cNvPr id="102" name="גרפיקה 7" descr="אטב כביסה קו מיתאר">
              <a:extLst>
                <a:ext uri="{FF2B5EF4-FFF2-40B4-BE49-F238E27FC236}">
                  <a16:creationId xmlns:a16="http://schemas.microsoft.com/office/drawing/2014/main" id="{8B0FBC7F-0F33-9716-CCFF-9D6A4E15A0F3}"/>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03" name="מחבר ישר 102">
              <a:extLst>
                <a:ext uri="{FF2B5EF4-FFF2-40B4-BE49-F238E27FC236}">
                  <a16:creationId xmlns:a16="http://schemas.microsoft.com/office/drawing/2014/main" id="{39FA893D-3723-B1DE-A4C2-B7D4F0B6978B}"/>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 name="מלבן 103">
            <a:extLst>
              <a:ext uri="{FF2B5EF4-FFF2-40B4-BE49-F238E27FC236}">
                <a16:creationId xmlns:a16="http://schemas.microsoft.com/office/drawing/2014/main" id="{B494B732-98F0-B416-5BD6-F7F8454A58CF}"/>
              </a:ext>
            </a:extLst>
          </p:cNvPr>
          <p:cNvSpPr/>
          <p:nvPr/>
        </p:nvSpPr>
        <p:spPr>
          <a:xfrm>
            <a:off x="9801945"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5" name="גרפיקה 104" descr="אטב כביסה עם מילוי מלא">
            <a:extLst>
              <a:ext uri="{FF2B5EF4-FFF2-40B4-BE49-F238E27FC236}">
                <a16:creationId xmlns:a16="http://schemas.microsoft.com/office/drawing/2014/main" id="{C5CED497-5C40-3347-1FF8-84315ABBD99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9434148" y="2798344"/>
            <a:ext cx="348249" cy="803278"/>
          </a:xfrm>
          <a:prstGeom prst="rect">
            <a:avLst/>
          </a:prstGeom>
        </p:spPr>
      </p:pic>
      <p:sp>
        <p:nvSpPr>
          <p:cNvPr id="106" name="מלבן 105">
            <a:extLst>
              <a:ext uri="{FF2B5EF4-FFF2-40B4-BE49-F238E27FC236}">
                <a16:creationId xmlns:a16="http://schemas.microsoft.com/office/drawing/2014/main" id="{8B964CC2-3B22-76D3-4CDD-798E5BE84609}"/>
              </a:ext>
            </a:extLst>
          </p:cNvPr>
          <p:cNvSpPr/>
          <p:nvPr/>
        </p:nvSpPr>
        <p:spPr>
          <a:xfrm>
            <a:off x="10430987"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19</a:t>
            </a:r>
          </a:p>
        </p:txBody>
      </p:sp>
      <p:grpSp>
        <p:nvGrpSpPr>
          <p:cNvPr id="107" name="קבוצה 106">
            <a:extLst>
              <a:ext uri="{FF2B5EF4-FFF2-40B4-BE49-F238E27FC236}">
                <a16:creationId xmlns:a16="http://schemas.microsoft.com/office/drawing/2014/main" id="{C4C90FA8-49AE-001D-6E32-567C9CC62785}"/>
              </a:ext>
            </a:extLst>
          </p:cNvPr>
          <p:cNvGrpSpPr/>
          <p:nvPr/>
        </p:nvGrpSpPr>
        <p:grpSpPr>
          <a:xfrm>
            <a:off x="10494355" y="2809941"/>
            <a:ext cx="263747" cy="781050"/>
            <a:chOff x="596424" y="1753190"/>
            <a:chExt cx="263747" cy="781050"/>
          </a:xfrm>
        </p:grpSpPr>
        <p:sp>
          <p:nvSpPr>
            <p:cNvPr id="108" name="גרפיקה 7" descr="אטב כביסה קו מיתאר">
              <a:extLst>
                <a:ext uri="{FF2B5EF4-FFF2-40B4-BE49-F238E27FC236}">
                  <a16:creationId xmlns:a16="http://schemas.microsoft.com/office/drawing/2014/main" id="{B6324FAB-0198-337E-D027-6CCA9775D58D}"/>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09" name="מחבר ישר 108">
              <a:extLst>
                <a:ext uri="{FF2B5EF4-FFF2-40B4-BE49-F238E27FC236}">
                  <a16:creationId xmlns:a16="http://schemas.microsoft.com/office/drawing/2014/main" id="{380BFD03-0E80-F6FC-7304-978CD6C23DF5}"/>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0" name="מלבן 109">
            <a:extLst>
              <a:ext uri="{FF2B5EF4-FFF2-40B4-BE49-F238E27FC236}">
                <a16:creationId xmlns:a16="http://schemas.microsoft.com/office/drawing/2014/main" id="{D51F2838-6597-441F-0B9E-FB95ECC6B40E}"/>
              </a:ext>
            </a:extLst>
          </p:cNvPr>
          <p:cNvSpPr/>
          <p:nvPr/>
        </p:nvSpPr>
        <p:spPr>
          <a:xfrm>
            <a:off x="10624660"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1" name="גרפיקה 110" descr="אטב כביסה עם מילוי מלא">
            <a:extLst>
              <a:ext uri="{FF2B5EF4-FFF2-40B4-BE49-F238E27FC236}">
                <a16:creationId xmlns:a16="http://schemas.microsoft.com/office/drawing/2014/main" id="{7AA35E56-A5E1-1E09-8CC8-D02F3C24BCA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0256863" y="2811616"/>
            <a:ext cx="348249" cy="803278"/>
          </a:xfrm>
          <a:prstGeom prst="rect">
            <a:avLst/>
          </a:prstGeom>
        </p:spPr>
      </p:pic>
      <p:sp>
        <p:nvSpPr>
          <p:cNvPr id="112" name="מלבן 111">
            <a:extLst>
              <a:ext uri="{FF2B5EF4-FFF2-40B4-BE49-F238E27FC236}">
                <a16:creationId xmlns:a16="http://schemas.microsoft.com/office/drawing/2014/main" id="{172E8A10-B734-B1D0-E6B4-84F4862A0BBB}"/>
              </a:ext>
            </a:extLst>
          </p:cNvPr>
          <p:cNvSpPr/>
          <p:nvPr/>
        </p:nvSpPr>
        <p:spPr>
          <a:xfrm>
            <a:off x="11213261"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20</a:t>
            </a:r>
          </a:p>
        </p:txBody>
      </p:sp>
      <p:grpSp>
        <p:nvGrpSpPr>
          <p:cNvPr id="113" name="קבוצה 112">
            <a:extLst>
              <a:ext uri="{FF2B5EF4-FFF2-40B4-BE49-F238E27FC236}">
                <a16:creationId xmlns:a16="http://schemas.microsoft.com/office/drawing/2014/main" id="{B2C9F8D8-AF24-7399-72CF-7F68D117B3CE}"/>
              </a:ext>
            </a:extLst>
          </p:cNvPr>
          <p:cNvGrpSpPr/>
          <p:nvPr/>
        </p:nvGrpSpPr>
        <p:grpSpPr>
          <a:xfrm>
            <a:off x="11276629" y="2809941"/>
            <a:ext cx="263747" cy="781050"/>
            <a:chOff x="596424" y="1753190"/>
            <a:chExt cx="263747" cy="781050"/>
          </a:xfrm>
        </p:grpSpPr>
        <p:sp>
          <p:nvSpPr>
            <p:cNvPr id="114" name="גרפיקה 7" descr="אטב כביסה קו מיתאר">
              <a:extLst>
                <a:ext uri="{FF2B5EF4-FFF2-40B4-BE49-F238E27FC236}">
                  <a16:creationId xmlns:a16="http://schemas.microsoft.com/office/drawing/2014/main" id="{98A0AB16-820B-F610-35F5-0791FC2FA13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15" name="מחבר ישר 114">
              <a:extLst>
                <a:ext uri="{FF2B5EF4-FFF2-40B4-BE49-F238E27FC236}">
                  <a16:creationId xmlns:a16="http://schemas.microsoft.com/office/drawing/2014/main" id="{207EC65C-7FE5-4116-8277-3F0000134C3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6" name="מלבן 115">
            <a:extLst>
              <a:ext uri="{FF2B5EF4-FFF2-40B4-BE49-F238E27FC236}">
                <a16:creationId xmlns:a16="http://schemas.microsoft.com/office/drawing/2014/main" id="{674BD7A4-071E-15BC-54D0-AAF2F13EA8E6}"/>
              </a:ext>
            </a:extLst>
          </p:cNvPr>
          <p:cNvSpPr/>
          <p:nvPr/>
        </p:nvSpPr>
        <p:spPr>
          <a:xfrm>
            <a:off x="11406934"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7" name="גרפיקה 116" descr="אטב כביסה עם מילוי מלא">
            <a:extLst>
              <a:ext uri="{FF2B5EF4-FFF2-40B4-BE49-F238E27FC236}">
                <a16:creationId xmlns:a16="http://schemas.microsoft.com/office/drawing/2014/main" id="{CD1BAFFB-5E41-C967-8544-1E7D45A689B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1039137" y="2811616"/>
            <a:ext cx="348249" cy="803278"/>
          </a:xfrm>
          <a:prstGeom prst="rect">
            <a:avLst/>
          </a:prstGeom>
        </p:spPr>
      </p:pic>
    </p:spTree>
    <p:extLst>
      <p:ext uri="{BB962C8B-B14F-4D97-AF65-F5344CB8AC3E}">
        <p14:creationId xmlns:p14="http://schemas.microsoft.com/office/powerpoint/2010/main" val="7623223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46"/>
                                        </p:tgtEl>
                                        <p:attrNameLst>
                                          <p:attrName>style.color</p:attrName>
                                        </p:attrNameLst>
                                      </p:cBhvr>
                                      <p:to>
                                        <a:srgbClr val="000000"/>
                                      </p:to>
                                    </p:animClr>
                                  </p:childTnLst>
                                </p:cTn>
                              </p:par>
                            </p:childTnLst>
                          </p:cTn>
                        </p:par>
                      </p:childTnLst>
                    </p:cTn>
                  </p:par>
                </p:childTnLst>
              </p:cTn>
              <p:nextCondLst>
                <p:cond evt="onClick" delay="0">
                  <p:tgtEl>
                    <p:spTgt spid="46"/>
                  </p:tgtEl>
                </p:cond>
              </p:nextCondLst>
            </p:seq>
            <p:seq concurrent="1" nextAc="seek">
              <p:cTn id="7" restart="whenNotActive" fill="hold" evtFilter="cancelBubble" nodeType="interactiveSeq">
                <p:stCondLst>
                  <p:cond evt="onClick" delay="0">
                    <p:tgtEl>
                      <p:spTgt spid="58"/>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grpId="0" nodeType="withEffect">
                                  <p:stCondLst>
                                    <p:cond delay="0"/>
                                  </p:stCondLst>
                                  <p:childTnLst>
                                    <p:animClr clrSpc="rgb" dir="cw">
                                      <p:cBhvr override="childStyle">
                                        <p:cTn id="11" dur="2000" fill="hold"/>
                                        <p:tgtEl>
                                          <p:spTgt spid="58"/>
                                        </p:tgtEl>
                                        <p:attrNameLst>
                                          <p:attrName>style.color</p:attrName>
                                        </p:attrNameLst>
                                      </p:cBhvr>
                                      <p:to>
                                        <a:srgbClr val="000000"/>
                                      </p:to>
                                    </p:animClr>
                                  </p:childTnLst>
                                </p:cTn>
                              </p:par>
                            </p:childTnLst>
                          </p:cTn>
                        </p:par>
                      </p:childTnLst>
                    </p:cTn>
                  </p:par>
                </p:childTnLst>
              </p:cTn>
              <p:nextCondLst>
                <p:cond evt="onClick" delay="0">
                  <p:tgtEl>
                    <p:spTgt spid="58"/>
                  </p:tgtEl>
                </p:cond>
              </p:nextCondLst>
            </p:seq>
            <p:seq concurrent="1" nextAc="seek">
              <p:cTn id="12" restart="whenNotActive" fill="hold" evtFilter="cancelBubble" nodeType="interactiveSeq">
                <p:stCondLst>
                  <p:cond evt="onClick" delay="0">
                    <p:tgtEl>
                      <p:spTgt spid="64"/>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grpId="0" nodeType="withEffect">
                                  <p:stCondLst>
                                    <p:cond delay="0"/>
                                  </p:stCondLst>
                                  <p:childTnLst>
                                    <p:animClr clrSpc="rgb" dir="cw">
                                      <p:cBhvr override="childStyle">
                                        <p:cTn id="16" dur="2000" fill="hold"/>
                                        <p:tgtEl>
                                          <p:spTgt spid="64"/>
                                        </p:tgtEl>
                                        <p:attrNameLst>
                                          <p:attrName>style.color</p:attrName>
                                        </p:attrNameLst>
                                      </p:cBhvr>
                                      <p:to>
                                        <a:srgbClr val="000000"/>
                                      </p:to>
                                    </p:animClr>
                                  </p:childTnLst>
                                </p:cTn>
                              </p:par>
                            </p:childTnLst>
                          </p:cTn>
                        </p:par>
                      </p:childTnLst>
                    </p:cTn>
                  </p:par>
                </p:childTnLst>
              </p:cTn>
              <p:nextCondLst>
                <p:cond evt="onClick" delay="0">
                  <p:tgtEl>
                    <p:spTgt spid="64"/>
                  </p:tgtEl>
                </p:cond>
              </p:nextCondLst>
            </p:seq>
            <p:seq concurrent="1" nextAc="seek">
              <p:cTn id="17" restart="whenNotActive" fill="hold" evtFilter="cancelBubble" nodeType="interactiveSeq">
                <p:stCondLst>
                  <p:cond evt="onClick" delay="0">
                    <p:tgtEl>
                      <p:spTgt spid="70"/>
                    </p:tgtEl>
                  </p:cond>
                </p:stCondLst>
                <p:endSync evt="end" delay="0">
                  <p:rtn val="all"/>
                </p:endSync>
                <p:childTnLst>
                  <p:par>
                    <p:cTn id="18" fill="hold">
                      <p:stCondLst>
                        <p:cond delay="0"/>
                      </p:stCondLst>
                      <p:childTnLst>
                        <p:par>
                          <p:cTn id="19" fill="hold">
                            <p:stCondLst>
                              <p:cond delay="0"/>
                            </p:stCondLst>
                            <p:childTnLst>
                              <p:par>
                                <p:cTn id="20" presetID="3" presetClass="emph" presetSubtype="2" fill="hold" grpId="0" nodeType="withEffect">
                                  <p:stCondLst>
                                    <p:cond delay="0"/>
                                  </p:stCondLst>
                                  <p:childTnLst>
                                    <p:animClr clrSpc="rgb" dir="cw">
                                      <p:cBhvr override="childStyle">
                                        <p:cTn id="21" dur="2000" fill="hold"/>
                                        <p:tgtEl>
                                          <p:spTgt spid="70"/>
                                        </p:tgtEl>
                                        <p:attrNameLst>
                                          <p:attrName>style.color</p:attrName>
                                        </p:attrNameLst>
                                      </p:cBhvr>
                                      <p:to>
                                        <a:srgbClr val="000000"/>
                                      </p:to>
                                    </p:animClr>
                                  </p:childTnLst>
                                </p:cTn>
                              </p:par>
                            </p:childTnLst>
                          </p:cTn>
                        </p:par>
                      </p:childTnLst>
                    </p:cTn>
                  </p:par>
                </p:childTnLst>
              </p:cTn>
              <p:nextCondLst>
                <p:cond evt="onClick" delay="0">
                  <p:tgtEl>
                    <p:spTgt spid="70"/>
                  </p:tgtEl>
                </p:cond>
              </p:nextCondLst>
            </p:seq>
            <p:seq concurrent="1" nextAc="seek">
              <p:cTn id="22" restart="whenNotActive" fill="hold" evtFilter="cancelBubble" nodeType="interactiveSeq">
                <p:stCondLst>
                  <p:cond evt="onClick" delay="0">
                    <p:tgtEl>
                      <p:spTgt spid="76"/>
                    </p:tgtEl>
                  </p:cond>
                </p:stCondLst>
                <p:endSync evt="end" delay="0">
                  <p:rtn val="all"/>
                </p:endSync>
                <p:childTnLst>
                  <p:par>
                    <p:cTn id="23" fill="hold">
                      <p:stCondLst>
                        <p:cond delay="0"/>
                      </p:stCondLst>
                      <p:childTnLst>
                        <p:par>
                          <p:cTn id="24" fill="hold">
                            <p:stCondLst>
                              <p:cond delay="0"/>
                            </p:stCondLst>
                            <p:childTnLst>
                              <p:par>
                                <p:cTn id="25" presetID="3" presetClass="emph" presetSubtype="2" fill="hold" grpId="0" nodeType="withEffect">
                                  <p:stCondLst>
                                    <p:cond delay="0"/>
                                  </p:stCondLst>
                                  <p:childTnLst>
                                    <p:animClr clrSpc="rgb" dir="cw">
                                      <p:cBhvr override="childStyle">
                                        <p:cTn id="26" dur="2000" fill="hold"/>
                                        <p:tgtEl>
                                          <p:spTgt spid="76"/>
                                        </p:tgtEl>
                                        <p:attrNameLst>
                                          <p:attrName>style.color</p:attrName>
                                        </p:attrNameLst>
                                      </p:cBhvr>
                                      <p:to>
                                        <a:srgbClr val="000000"/>
                                      </p:to>
                                    </p:animClr>
                                  </p:childTnLst>
                                </p:cTn>
                              </p:par>
                            </p:childTnLst>
                          </p:cTn>
                        </p:par>
                      </p:childTnLst>
                    </p:cTn>
                  </p:par>
                </p:childTnLst>
              </p:cTn>
              <p:nextCondLst>
                <p:cond evt="onClick" delay="0">
                  <p:tgtEl>
                    <p:spTgt spid="76"/>
                  </p:tgtEl>
                </p:cond>
              </p:nextCondLst>
            </p:seq>
            <p:seq concurrent="1" nextAc="seek">
              <p:cTn id="27" restart="whenNotActive" fill="hold" evtFilter="cancelBubble" nodeType="interactiveSeq">
                <p:stCondLst>
                  <p:cond evt="onClick" delay="0">
                    <p:tgtEl>
                      <p:spTgt spid="82"/>
                    </p:tgtEl>
                  </p:cond>
                </p:stCondLst>
                <p:endSync evt="end" delay="0">
                  <p:rtn val="all"/>
                </p:endSync>
                <p:childTnLst>
                  <p:par>
                    <p:cTn id="28" fill="hold">
                      <p:stCondLst>
                        <p:cond delay="0"/>
                      </p:stCondLst>
                      <p:childTnLst>
                        <p:par>
                          <p:cTn id="29" fill="hold">
                            <p:stCondLst>
                              <p:cond delay="0"/>
                            </p:stCondLst>
                            <p:childTnLst>
                              <p:par>
                                <p:cTn id="30" presetID="3" presetClass="emph" presetSubtype="2" fill="hold" grpId="0" nodeType="withEffect">
                                  <p:stCondLst>
                                    <p:cond delay="0"/>
                                  </p:stCondLst>
                                  <p:childTnLst>
                                    <p:animClr clrSpc="rgb" dir="cw">
                                      <p:cBhvr override="childStyle">
                                        <p:cTn id="31" dur="2000" fill="hold"/>
                                        <p:tgtEl>
                                          <p:spTgt spid="82"/>
                                        </p:tgtEl>
                                        <p:attrNameLst>
                                          <p:attrName>style.color</p:attrName>
                                        </p:attrNameLst>
                                      </p:cBhvr>
                                      <p:to>
                                        <a:srgbClr val="000000"/>
                                      </p:to>
                                    </p:animClr>
                                  </p:childTnLst>
                                </p:cTn>
                              </p:par>
                            </p:childTnLst>
                          </p:cTn>
                        </p:par>
                      </p:childTnLst>
                    </p:cTn>
                  </p:par>
                </p:childTnLst>
              </p:cTn>
              <p:nextCondLst>
                <p:cond evt="onClick" delay="0">
                  <p:tgtEl>
                    <p:spTgt spid="82"/>
                  </p:tgtEl>
                </p:cond>
              </p:nextCondLst>
            </p:seq>
            <p:seq concurrent="1" nextAc="seek">
              <p:cTn id="32" restart="whenNotActive" fill="hold" evtFilter="cancelBubble" nodeType="interactiveSeq">
                <p:stCondLst>
                  <p:cond evt="onClick" delay="0">
                    <p:tgtEl>
                      <p:spTgt spid="100"/>
                    </p:tgtEl>
                  </p:cond>
                </p:stCondLst>
                <p:endSync evt="end" delay="0">
                  <p:rtn val="all"/>
                </p:endSync>
                <p:childTnLst>
                  <p:par>
                    <p:cTn id="33" fill="hold">
                      <p:stCondLst>
                        <p:cond delay="0"/>
                      </p:stCondLst>
                      <p:childTnLst>
                        <p:par>
                          <p:cTn id="34" fill="hold">
                            <p:stCondLst>
                              <p:cond delay="0"/>
                            </p:stCondLst>
                            <p:childTnLst>
                              <p:par>
                                <p:cTn id="35" presetID="3" presetClass="emph" presetSubtype="2" fill="hold" grpId="0" nodeType="withEffect">
                                  <p:stCondLst>
                                    <p:cond delay="0"/>
                                  </p:stCondLst>
                                  <p:childTnLst>
                                    <p:animClr clrSpc="rgb" dir="cw">
                                      <p:cBhvr override="childStyle">
                                        <p:cTn id="36" dur="2000" fill="hold"/>
                                        <p:tgtEl>
                                          <p:spTgt spid="100"/>
                                        </p:tgtEl>
                                        <p:attrNameLst>
                                          <p:attrName>style.color</p:attrName>
                                        </p:attrNameLst>
                                      </p:cBhvr>
                                      <p:to>
                                        <a:srgbClr val="000000"/>
                                      </p:to>
                                    </p:animClr>
                                  </p:childTnLst>
                                </p:cTn>
                              </p:par>
                            </p:childTnLst>
                          </p:cTn>
                        </p:par>
                      </p:childTnLst>
                    </p:cTn>
                  </p:par>
                </p:childTnLst>
              </p:cTn>
              <p:nextCondLst>
                <p:cond evt="onClick" delay="0">
                  <p:tgtEl>
                    <p:spTgt spid="100"/>
                  </p:tgtEl>
                </p:cond>
              </p:nextCondLst>
            </p:seq>
            <p:seq concurrent="1" nextAc="seek">
              <p:cTn id="37" restart="whenNotActive" fill="hold" evtFilter="cancelBubble" nodeType="interactiveSeq">
                <p:stCondLst>
                  <p:cond evt="onClick" delay="0">
                    <p:tgtEl>
                      <p:spTgt spid="106"/>
                    </p:tgtEl>
                  </p:cond>
                </p:stCondLst>
                <p:endSync evt="end" delay="0">
                  <p:rtn val="all"/>
                </p:endSync>
                <p:childTnLst>
                  <p:par>
                    <p:cTn id="38" fill="hold">
                      <p:stCondLst>
                        <p:cond delay="0"/>
                      </p:stCondLst>
                      <p:childTnLst>
                        <p:par>
                          <p:cTn id="39" fill="hold">
                            <p:stCondLst>
                              <p:cond delay="0"/>
                            </p:stCondLst>
                            <p:childTnLst>
                              <p:par>
                                <p:cTn id="40" presetID="3" presetClass="emph" presetSubtype="2" fill="hold" grpId="0" nodeType="withEffect">
                                  <p:stCondLst>
                                    <p:cond delay="0"/>
                                  </p:stCondLst>
                                  <p:childTnLst>
                                    <p:animClr clrSpc="rgb" dir="cw">
                                      <p:cBhvr override="childStyle">
                                        <p:cTn id="41" dur="2000" fill="hold"/>
                                        <p:tgtEl>
                                          <p:spTgt spid="106"/>
                                        </p:tgtEl>
                                        <p:attrNameLst>
                                          <p:attrName>style.color</p:attrName>
                                        </p:attrNameLst>
                                      </p:cBhvr>
                                      <p:to>
                                        <a:srgbClr val="000000"/>
                                      </p:to>
                                    </p:animClr>
                                  </p:childTnLst>
                                </p:cTn>
                              </p:par>
                            </p:childTnLst>
                          </p:cTn>
                        </p:par>
                      </p:childTnLst>
                    </p:cTn>
                  </p:par>
                </p:childTnLst>
              </p:cTn>
              <p:nextCondLst>
                <p:cond evt="onClick" delay="0">
                  <p:tgtEl>
                    <p:spTgt spid="106"/>
                  </p:tgtEl>
                </p:cond>
              </p:nextCondLst>
            </p:seq>
          </p:childTnLst>
        </p:cTn>
      </p:par>
    </p:tnLst>
    <p:bldLst>
      <p:bldP spid="46" grpId="0" animBg="1"/>
      <p:bldP spid="58" grpId="0" animBg="1"/>
      <p:bldP spid="64" grpId="0" animBg="1"/>
      <p:bldP spid="70" grpId="0" animBg="1"/>
      <p:bldP spid="76" grpId="0" animBg="1"/>
      <p:bldP spid="82" grpId="0" animBg="1"/>
      <p:bldP spid="100" grpId="0" animBg="1"/>
      <p:bldP spid="10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מלבן 22">
            <a:extLst>
              <a:ext uri="{FF2B5EF4-FFF2-40B4-BE49-F238E27FC236}">
                <a16:creationId xmlns:a16="http://schemas.microsoft.com/office/drawing/2014/main" id="{CA5305BE-A1AD-DA86-F344-004B1ADC944D}"/>
              </a:ext>
            </a:extLst>
          </p:cNvPr>
          <p:cNvSpPr/>
          <p:nvPr/>
        </p:nvSpPr>
        <p:spPr>
          <a:xfrm>
            <a:off x="533056" y="3405388"/>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7</a:t>
            </a:r>
          </a:p>
        </p:txBody>
      </p:sp>
      <p:sp>
        <p:nvSpPr>
          <p:cNvPr id="3" name="תיבת טקסט 2">
            <a:extLst>
              <a:ext uri="{FF2B5EF4-FFF2-40B4-BE49-F238E27FC236}">
                <a16:creationId xmlns:a16="http://schemas.microsoft.com/office/drawing/2014/main" id="{BA016118-ECEF-4D31-B9EE-071DF5CF1C46}"/>
              </a:ext>
            </a:extLst>
          </p:cNvPr>
          <p:cNvSpPr txBox="1"/>
          <p:nvPr/>
        </p:nvSpPr>
        <p:spPr>
          <a:xfrm>
            <a:off x="1908840" y="180178"/>
            <a:ext cx="9891987" cy="1384995"/>
          </a:xfrm>
          <a:prstGeom prst="rect">
            <a:avLst/>
          </a:prstGeom>
          <a:noFill/>
        </p:spPr>
        <p:txBody>
          <a:bodyPr wrap="square" rtlCol="1">
            <a:spAutoFit/>
          </a:bodyPr>
          <a:lstStyle/>
          <a:p>
            <a:r>
              <a:rPr lang="he-IL" sz="2800" dirty="0"/>
              <a:t>הִתְחִילוּ בַּמִסְפָּר 20.</a:t>
            </a:r>
          </a:p>
          <a:p>
            <a:r>
              <a:rPr lang="he-IL" sz="2800" dirty="0"/>
              <a:t>הִתְקַדְמוּ בִּסְפִירָה לְאָחוֹר לְפִי הַסֵדֶר.</a:t>
            </a:r>
          </a:p>
          <a:p>
            <a:r>
              <a:rPr lang="he-IL" sz="2800" dirty="0"/>
              <a:t>לַחֲצוּ עַל הַתָָוִית הַצְהֻבָּה כְּדֵי לִרְאוֹת אִם צְדַקְתֶם.</a:t>
            </a:r>
          </a:p>
        </p:txBody>
      </p:sp>
      <p:cxnSp>
        <p:nvCxnSpPr>
          <p:cNvPr id="4" name="מחבר חץ ישר 3">
            <a:extLst>
              <a:ext uri="{FF2B5EF4-FFF2-40B4-BE49-F238E27FC236}">
                <a16:creationId xmlns:a16="http://schemas.microsoft.com/office/drawing/2014/main" id="{4288E3BA-4713-A3B5-59B6-CCDCAE071D0D}"/>
              </a:ext>
            </a:extLst>
          </p:cNvPr>
          <p:cNvCxnSpPr>
            <a:cxnSpLocks/>
          </p:cNvCxnSpPr>
          <p:nvPr/>
        </p:nvCxnSpPr>
        <p:spPr>
          <a:xfrm flipV="1">
            <a:off x="336665" y="3374502"/>
            <a:ext cx="11855335" cy="107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19" name="קבוצה 18">
            <a:extLst>
              <a:ext uri="{FF2B5EF4-FFF2-40B4-BE49-F238E27FC236}">
                <a16:creationId xmlns:a16="http://schemas.microsoft.com/office/drawing/2014/main" id="{A3E75AFC-4697-90CE-B160-B738B662FADD}"/>
              </a:ext>
            </a:extLst>
          </p:cNvPr>
          <p:cNvGrpSpPr/>
          <p:nvPr/>
        </p:nvGrpSpPr>
        <p:grpSpPr>
          <a:xfrm>
            <a:off x="596424" y="2790115"/>
            <a:ext cx="263747" cy="781050"/>
            <a:chOff x="596424" y="1753190"/>
            <a:chExt cx="263747" cy="781050"/>
          </a:xfrm>
        </p:grpSpPr>
        <p:sp>
          <p:nvSpPr>
            <p:cNvPr id="12" name="גרפיקה 7" descr="אטב כביסה קו מיתאר">
              <a:extLst>
                <a:ext uri="{FF2B5EF4-FFF2-40B4-BE49-F238E27FC236}">
                  <a16:creationId xmlns:a16="http://schemas.microsoft.com/office/drawing/2014/main" id="{1724252F-FDA3-9369-F6C9-238853BB565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4" name="מחבר ישר 13">
              <a:extLst>
                <a:ext uri="{FF2B5EF4-FFF2-40B4-BE49-F238E27FC236}">
                  <a16:creationId xmlns:a16="http://schemas.microsoft.com/office/drawing/2014/main" id="{0C3F74A0-8A6E-3044-3503-2E4B3ED5F967}"/>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מלבן 9">
            <a:extLst>
              <a:ext uri="{FF2B5EF4-FFF2-40B4-BE49-F238E27FC236}">
                <a16:creationId xmlns:a16="http://schemas.microsoft.com/office/drawing/2014/main" id="{7056233F-DA63-AAD7-D59B-D9409EF9AE78}"/>
              </a:ext>
            </a:extLst>
          </p:cNvPr>
          <p:cNvSpPr/>
          <p:nvPr/>
        </p:nvSpPr>
        <p:spPr>
          <a:xfrm>
            <a:off x="726729" y="3409174"/>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1" name="גרפיקה 20" descr="אטב כביסה עם מילוי מלא">
            <a:extLst>
              <a:ext uri="{FF2B5EF4-FFF2-40B4-BE49-F238E27FC236}">
                <a16:creationId xmlns:a16="http://schemas.microsoft.com/office/drawing/2014/main" id="{2FC5CC90-A657-5449-9478-806F13EB833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358932" y="2791790"/>
            <a:ext cx="348249" cy="803278"/>
          </a:xfrm>
          <a:prstGeom prst="rect">
            <a:avLst/>
          </a:prstGeom>
        </p:spPr>
      </p:pic>
      <p:sp>
        <p:nvSpPr>
          <p:cNvPr id="29" name="מלבן 28">
            <a:extLst>
              <a:ext uri="{FF2B5EF4-FFF2-40B4-BE49-F238E27FC236}">
                <a16:creationId xmlns:a16="http://schemas.microsoft.com/office/drawing/2014/main" id="{0CF56356-0A64-404E-0580-4466108EB3E6}"/>
              </a:ext>
            </a:extLst>
          </p:cNvPr>
          <p:cNvSpPr/>
          <p:nvPr/>
        </p:nvSpPr>
        <p:spPr>
          <a:xfrm>
            <a:off x="1336727" y="3408156"/>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8</a:t>
            </a:r>
          </a:p>
        </p:txBody>
      </p:sp>
      <p:grpSp>
        <p:nvGrpSpPr>
          <p:cNvPr id="30" name="קבוצה 29">
            <a:extLst>
              <a:ext uri="{FF2B5EF4-FFF2-40B4-BE49-F238E27FC236}">
                <a16:creationId xmlns:a16="http://schemas.microsoft.com/office/drawing/2014/main" id="{4D9E0E1C-3358-8F88-560D-BEF6299FC34A}"/>
              </a:ext>
            </a:extLst>
          </p:cNvPr>
          <p:cNvGrpSpPr/>
          <p:nvPr/>
        </p:nvGrpSpPr>
        <p:grpSpPr>
          <a:xfrm>
            <a:off x="1400095" y="2792883"/>
            <a:ext cx="263747" cy="781050"/>
            <a:chOff x="596424" y="1753190"/>
            <a:chExt cx="263747" cy="781050"/>
          </a:xfrm>
        </p:grpSpPr>
        <p:sp>
          <p:nvSpPr>
            <p:cNvPr id="34" name="גרפיקה 7" descr="אטב כביסה קו מיתאר">
              <a:extLst>
                <a:ext uri="{FF2B5EF4-FFF2-40B4-BE49-F238E27FC236}">
                  <a16:creationId xmlns:a16="http://schemas.microsoft.com/office/drawing/2014/main" id="{EE45ABC5-470C-4D7A-07E3-85500B560566}"/>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35" name="מחבר ישר 34">
              <a:extLst>
                <a:ext uri="{FF2B5EF4-FFF2-40B4-BE49-F238E27FC236}">
                  <a16:creationId xmlns:a16="http://schemas.microsoft.com/office/drawing/2014/main" id="{E7A9D7B3-F069-2900-84F1-FF0B10F8427A}"/>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4" name="מלבן 43">
            <a:extLst>
              <a:ext uri="{FF2B5EF4-FFF2-40B4-BE49-F238E27FC236}">
                <a16:creationId xmlns:a16="http://schemas.microsoft.com/office/drawing/2014/main" id="{373C73EA-0ED9-7311-0DD3-BD413F5A0DA5}"/>
              </a:ext>
            </a:extLst>
          </p:cNvPr>
          <p:cNvSpPr/>
          <p:nvPr/>
        </p:nvSpPr>
        <p:spPr>
          <a:xfrm>
            <a:off x="1530400" y="3411942"/>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5" name="גרפיקה 44" descr="אטב כביסה עם מילוי מלא">
            <a:extLst>
              <a:ext uri="{FF2B5EF4-FFF2-40B4-BE49-F238E27FC236}">
                <a16:creationId xmlns:a16="http://schemas.microsoft.com/office/drawing/2014/main" id="{64B916F2-95DA-D726-E8AB-37646ABFFD06}"/>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162603" y="2794558"/>
            <a:ext cx="348249" cy="803278"/>
          </a:xfrm>
          <a:prstGeom prst="rect">
            <a:avLst/>
          </a:prstGeom>
        </p:spPr>
      </p:pic>
      <p:sp>
        <p:nvSpPr>
          <p:cNvPr id="46" name="מלבן 45">
            <a:extLst>
              <a:ext uri="{FF2B5EF4-FFF2-40B4-BE49-F238E27FC236}">
                <a16:creationId xmlns:a16="http://schemas.microsoft.com/office/drawing/2014/main" id="{C4C72B51-FDBD-65F9-F50F-A3F86AF96CC5}"/>
              </a:ext>
            </a:extLst>
          </p:cNvPr>
          <p:cNvSpPr/>
          <p:nvPr/>
        </p:nvSpPr>
        <p:spPr>
          <a:xfrm>
            <a:off x="2177196" y="3405388"/>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9</a:t>
            </a:r>
          </a:p>
        </p:txBody>
      </p:sp>
      <p:grpSp>
        <p:nvGrpSpPr>
          <p:cNvPr id="47" name="קבוצה 46">
            <a:extLst>
              <a:ext uri="{FF2B5EF4-FFF2-40B4-BE49-F238E27FC236}">
                <a16:creationId xmlns:a16="http://schemas.microsoft.com/office/drawing/2014/main" id="{EB1991C1-C22A-E4EE-DB0D-619D3F327FDC}"/>
              </a:ext>
            </a:extLst>
          </p:cNvPr>
          <p:cNvGrpSpPr/>
          <p:nvPr/>
        </p:nvGrpSpPr>
        <p:grpSpPr>
          <a:xfrm>
            <a:off x="2240564" y="2790115"/>
            <a:ext cx="263747" cy="781050"/>
            <a:chOff x="596424" y="1753190"/>
            <a:chExt cx="263747" cy="781050"/>
          </a:xfrm>
        </p:grpSpPr>
        <p:sp>
          <p:nvSpPr>
            <p:cNvPr id="48" name="גרפיקה 7" descr="אטב כביסה קו מיתאר">
              <a:extLst>
                <a:ext uri="{FF2B5EF4-FFF2-40B4-BE49-F238E27FC236}">
                  <a16:creationId xmlns:a16="http://schemas.microsoft.com/office/drawing/2014/main" id="{731F5D3B-9455-084E-B710-04E53F9E0BAA}"/>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49" name="מחבר ישר 48">
              <a:extLst>
                <a:ext uri="{FF2B5EF4-FFF2-40B4-BE49-F238E27FC236}">
                  <a16:creationId xmlns:a16="http://schemas.microsoft.com/office/drawing/2014/main" id="{6C989DDA-3F15-AD7A-0B63-E5A9DBFD937E}"/>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0" name="מלבן 49">
            <a:extLst>
              <a:ext uri="{FF2B5EF4-FFF2-40B4-BE49-F238E27FC236}">
                <a16:creationId xmlns:a16="http://schemas.microsoft.com/office/drawing/2014/main" id="{8D12F737-F3F6-854B-837D-F545FE87F46D}"/>
              </a:ext>
            </a:extLst>
          </p:cNvPr>
          <p:cNvSpPr/>
          <p:nvPr/>
        </p:nvSpPr>
        <p:spPr>
          <a:xfrm>
            <a:off x="2370869" y="3409174"/>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1" name="גרפיקה 50" descr="אטב כביסה עם מילוי מלא">
            <a:extLst>
              <a:ext uri="{FF2B5EF4-FFF2-40B4-BE49-F238E27FC236}">
                <a16:creationId xmlns:a16="http://schemas.microsoft.com/office/drawing/2014/main" id="{6F7E09B5-5A64-F0F6-0EB1-0B5CE3DE2A4E}"/>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2003072" y="2791790"/>
            <a:ext cx="348249" cy="803278"/>
          </a:xfrm>
          <a:prstGeom prst="rect">
            <a:avLst/>
          </a:prstGeom>
        </p:spPr>
      </p:pic>
      <p:sp>
        <p:nvSpPr>
          <p:cNvPr id="52" name="מלבן 51">
            <a:extLst>
              <a:ext uri="{FF2B5EF4-FFF2-40B4-BE49-F238E27FC236}">
                <a16:creationId xmlns:a16="http://schemas.microsoft.com/office/drawing/2014/main" id="{E7D3ABD7-2780-2DFC-7623-0F5646DA2B2F}"/>
              </a:ext>
            </a:extLst>
          </p:cNvPr>
          <p:cNvSpPr/>
          <p:nvPr/>
        </p:nvSpPr>
        <p:spPr>
          <a:xfrm>
            <a:off x="2945585"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10</a:t>
            </a:r>
          </a:p>
        </p:txBody>
      </p:sp>
      <p:grpSp>
        <p:nvGrpSpPr>
          <p:cNvPr id="53" name="קבוצה 52">
            <a:extLst>
              <a:ext uri="{FF2B5EF4-FFF2-40B4-BE49-F238E27FC236}">
                <a16:creationId xmlns:a16="http://schemas.microsoft.com/office/drawing/2014/main" id="{B1566EEA-FE35-A4C1-75BE-E90151BAD0F6}"/>
              </a:ext>
            </a:extLst>
          </p:cNvPr>
          <p:cNvGrpSpPr/>
          <p:nvPr/>
        </p:nvGrpSpPr>
        <p:grpSpPr>
          <a:xfrm>
            <a:off x="3008953" y="2796669"/>
            <a:ext cx="263747" cy="781050"/>
            <a:chOff x="596424" y="1753190"/>
            <a:chExt cx="263747" cy="781050"/>
          </a:xfrm>
        </p:grpSpPr>
        <p:sp>
          <p:nvSpPr>
            <p:cNvPr id="54" name="גרפיקה 7" descr="אטב כביסה קו מיתאר">
              <a:extLst>
                <a:ext uri="{FF2B5EF4-FFF2-40B4-BE49-F238E27FC236}">
                  <a16:creationId xmlns:a16="http://schemas.microsoft.com/office/drawing/2014/main" id="{0C8B1604-7B61-D1DE-6DBC-842D8C63D9B8}"/>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55" name="מחבר ישר 54">
              <a:extLst>
                <a:ext uri="{FF2B5EF4-FFF2-40B4-BE49-F238E27FC236}">
                  <a16:creationId xmlns:a16="http://schemas.microsoft.com/office/drawing/2014/main" id="{5D7ABC41-7A3A-2E4A-EC40-075B5F9F4733}"/>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מלבן 55">
            <a:extLst>
              <a:ext uri="{FF2B5EF4-FFF2-40B4-BE49-F238E27FC236}">
                <a16:creationId xmlns:a16="http://schemas.microsoft.com/office/drawing/2014/main" id="{CFDECA12-560A-492E-52DC-F55ADCFA84C0}"/>
              </a:ext>
            </a:extLst>
          </p:cNvPr>
          <p:cNvSpPr/>
          <p:nvPr/>
        </p:nvSpPr>
        <p:spPr>
          <a:xfrm>
            <a:off x="3139258"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7" name="גרפיקה 56" descr="אטב כביסה עם מילוי מלא">
            <a:extLst>
              <a:ext uri="{FF2B5EF4-FFF2-40B4-BE49-F238E27FC236}">
                <a16:creationId xmlns:a16="http://schemas.microsoft.com/office/drawing/2014/main" id="{D1913D8B-468D-355B-826A-A2D825BC1F8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2771461" y="2798344"/>
            <a:ext cx="348249" cy="803278"/>
          </a:xfrm>
          <a:prstGeom prst="rect">
            <a:avLst/>
          </a:prstGeom>
        </p:spPr>
      </p:pic>
      <p:sp>
        <p:nvSpPr>
          <p:cNvPr id="58" name="מלבן 57">
            <a:extLst>
              <a:ext uri="{FF2B5EF4-FFF2-40B4-BE49-F238E27FC236}">
                <a16:creationId xmlns:a16="http://schemas.microsoft.com/office/drawing/2014/main" id="{D3F0989F-9C42-7C7D-CE6E-6AD17D876260}"/>
              </a:ext>
            </a:extLst>
          </p:cNvPr>
          <p:cNvSpPr/>
          <p:nvPr/>
        </p:nvSpPr>
        <p:spPr>
          <a:xfrm>
            <a:off x="3747393"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11</a:t>
            </a:r>
          </a:p>
        </p:txBody>
      </p:sp>
      <p:grpSp>
        <p:nvGrpSpPr>
          <p:cNvPr id="59" name="קבוצה 58">
            <a:extLst>
              <a:ext uri="{FF2B5EF4-FFF2-40B4-BE49-F238E27FC236}">
                <a16:creationId xmlns:a16="http://schemas.microsoft.com/office/drawing/2014/main" id="{A7CF6FBB-7486-5651-AF58-38607508B20E}"/>
              </a:ext>
            </a:extLst>
          </p:cNvPr>
          <p:cNvGrpSpPr/>
          <p:nvPr/>
        </p:nvGrpSpPr>
        <p:grpSpPr>
          <a:xfrm>
            <a:off x="3810761" y="2796669"/>
            <a:ext cx="263747" cy="781050"/>
            <a:chOff x="596424" y="1753190"/>
            <a:chExt cx="263747" cy="781050"/>
          </a:xfrm>
        </p:grpSpPr>
        <p:sp>
          <p:nvSpPr>
            <p:cNvPr id="60" name="גרפיקה 7" descr="אטב כביסה קו מיתאר">
              <a:extLst>
                <a:ext uri="{FF2B5EF4-FFF2-40B4-BE49-F238E27FC236}">
                  <a16:creationId xmlns:a16="http://schemas.microsoft.com/office/drawing/2014/main" id="{BC58FC00-8AE8-100A-7A93-3B1114192AA9}"/>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61" name="מחבר ישר 60">
              <a:extLst>
                <a:ext uri="{FF2B5EF4-FFF2-40B4-BE49-F238E27FC236}">
                  <a16:creationId xmlns:a16="http://schemas.microsoft.com/office/drawing/2014/main" id="{F1319B2A-B7BF-4B6C-B449-9F8360A2DC96}"/>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מלבן 61">
            <a:extLst>
              <a:ext uri="{FF2B5EF4-FFF2-40B4-BE49-F238E27FC236}">
                <a16:creationId xmlns:a16="http://schemas.microsoft.com/office/drawing/2014/main" id="{4FB3F42A-7ED5-6FE3-60D4-E0CD466F7937}"/>
              </a:ext>
            </a:extLst>
          </p:cNvPr>
          <p:cNvSpPr/>
          <p:nvPr/>
        </p:nvSpPr>
        <p:spPr>
          <a:xfrm>
            <a:off x="3941066"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3" name="גרפיקה 62" descr="אטב כביסה עם מילוי מלא">
            <a:extLst>
              <a:ext uri="{FF2B5EF4-FFF2-40B4-BE49-F238E27FC236}">
                <a16:creationId xmlns:a16="http://schemas.microsoft.com/office/drawing/2014/main" id="{AE2F57AD-A629-B030-48E4-43CACF60D5A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3573269" y="2798344"/>
            <a:ext cx="348249" cy="803278"/>
          </a:xfrm>
          <a:prstGeom prst="rect">
            <a:avLst/>
          </a:prstGeom>
        </p:spPr>
      </p:pic>
      <p:sp>
        <p:nvSpPr>
          <p:cNvPr id="64" name="מלבן 63">
            <a:extLst>
              <a:ext uri="{FF2B5EF4-FFF2-40B4-BE49-F238E27FC236}">
                <a16:creationId xmlns:a16="http://schemas.microsoft.com/office/drawing/2014/main" id="{1BBBA504-A644-2B19-178C-F23CB7C46F0C}"/>
              </a:ext>
            </a:extLst>
          </p:cNvPr>
          <p:cNvSpPr/>
          <p:nvPr/>
        </p:nvSpPr>
        <p:spPr>
          <a:xfrm>
            <a:off x="4536737"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12</a:t>
            </a:r>
          </a:p>
        </p:txBody>
      </p:sp>
      <p:grpSp>
        <p:nvGrpSpPr>
          <p:cNvPr id="65" name="קבוצה 64">
            <a:extLst>
              <a:ext uri="{FF2B5EF4-FFF2-40B4-BE49-F238E27FC236}">
                <a16:creationId xmlns:a16="http://schemas.microsoft.com/office/drawing/2014/main" id="{75FF8302-5A6F-1D7D-1A9C-0366FF133428}"/>
              </a:ext>
            </a:extLst>
          </p:cNvPr>
          <p:cNvGrpSpPr/>
          <p:nvPr/>
        </p:nvGrpSpPr>
        <p:grpSpPr>
          <a:xfrm>
            <a:off x="4600105" y="2809941"/>
            <a:ext cx="263747" cy="781050"/>
            <a:chOff x="596424" y="1753190"/>
            <a:chExt cx="263747" cy="781050"/>
          </a:xfrm>
        </p:grpSpPr>
        <p:sp>
          <p:nvSpPr>
            <p:cNvPr id="66" name="גרפיקה 7" descr="אטב כביסה קו מיתאר">
              <a:extLst>
                <a:ext uri="{FF2B5EF4-FFF2-40B4-BE49-F238E27FC236}">
                  <a16:creationId xmlns:a16="http://schemas.microsoft.com/office/drawing/2014/main" id="{0822F341-27E6-AAA7-65E2-7D33DFD4A77C}"/>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67" name="מחבר ישר 66">
              <a:extLst>
                <a:ext uri="{FF2B5EF4-FFF2-40B4-BE49-F238E27FC236}">
                  <a16:creationId xmlns:a16="http://schemas.microsoft.com/office/drawing/2014/main" id="{BC69044E-07D9-7A32-FE6C-C273BE27E06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8" name="מלבן 67">
            <a:extLst>
              <a:ext uri="{FF2B5EF4-FFF2-40B4-BE49-F238E27FC236}">
                <a16:creationId xmlns:a16="http://schemas.microsoft.com/office/drawing/2014/main" id="{E5A8FDB1-45DC-797D-7E1A-D0C508B0E390}"/>
              </a:ext>
            </a:extLst>
          </p:cNvPr>
          <p:cNvSpPr/>
          <p:nvPr/>
        </p:nvSpPr>
        <p:spPr>
          <a:xfrm>
            <a:off x="4730410"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9" name="גרפיקה 68" descr="אטב כביסה עם מילוי מלא">
            <a:extLst>
              <a:ext uri="{FF2B5EF4-FFF2-40B4-BE49-F238E27FC236}">
                <a16:creationId xmlns:a16="http://schemas.microsoft.com/office/drawing/2014/main" id="{C2B0A16E-0002-8AB3-B387-395014720667}"/>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4362613" y="2811616"/>
            <a:ext cx="348249" cy="803278"/>
          </a:xfrm>
          <a:prstGeom prst="rect">
            <a:avLst/>
          </a:prstGeom>
        </p:spPr>
      </p:pic>
      <p:sp>
        <p:nvSpPr>
          <p:cNvPr id="70" name="מלבן 69">
            <a:extLst>
              <a:ext uri="{FF2B5EF4-FFF2-40B4-BE49-F238E27FC236}">
                <a16:creationId xmlns:a16="http://schemas.microsoft.com/office/drawing/2014/main" id="{5F0459FA-FBCA-D92C-2EBF-959B84464458}"/>
              </a:ext>
            </a:extLst>
          </p:cNvPr>
          <p:cNvSpPr/>
          <p:nvPr/>
        </p:nvSpPr>
        <p:spPr>
          <a:xfrm>
            <a:off x="5369024"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13</a:t>
            </a:r>
          </a:p>
        </p:txBody>
      </p:sp>
      <p:grpSp>
        <p:nvGrpSpPr>
          <p:cNvPr id="71" name="קבוצה 70">
            <a:extLst>
              <a:ext uri="{FF2B5EF4-FFF2-40B4-BE49-F238E27FC236}">
                <a16:creationId xmlns:a16="http://schemas.microsoft.com/office/drawing/2014/main" id="{140246A1-4F61-22C1-CB3D-11A17BD800BD}"/>
              </a:ext>
            </a:extLst>
          </p:cNvPr>
          <p:cNvGrpSpPr/>
          <p:nvPr/>
        </p:nvGrpSpPr>
        <p:grpSpPr>
          <a:xfrm>
            <a:off x="5432392" y="2809941"/>
            <a:ext cx="263747" cy="781050"/>
            <a:chOff x="596424" y="1753190"/>
            <a:chExt cx="263747" cy="781050"/>
          </a:xfrm>
        </p:grpSpPr>
        <p:sp>
          <p:nvSpPr>
            <p:cNvPr id="72" name="גרפיקה 7" descr="אטב כביסה קו מיתאר">
              <a:extLst>
                <a:ext uri="{FF2B5EF4-FFF2-40B4-BE49-F238E27FC236}">
                  <a16:creationId xmlns:a16="http://schemas.microsoft.com/office/drawing/2014/main" id="{EB9A486F-7FED-F4FB-1F94-F530E10FA923}"/>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73" name="מחבר ישר 72">
              <a:extLst>
                <a:ext uri="{FF2B5EF4-FFF2-40B4-BE49-F238E27FC236}">
                  <a16:creationId xmlns:a16="http://schemas.microsoft.com/office/drawing/2014/main" id="{02A5676B-C37C-7DBD-58B6-C8AF26A96D90}"/>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4" name="מלבן 73">
            <a:extLst>
              <a:ext uri="{FF2B5EF4-FFF2-40B4-BE49-F238E27FC236}">
                <a16:creationId xmlns:a16="http://schemas.microsoft.com/office/drawing/2014/main" id="{11328A7C-CCBD-14C9-B0A4-E289E6333E9D}"/>
              </a:ext>
            </a:extLst>
          </p:cNvPr>
          <p:cNvSpPr/>
          <p:nvPr/>
        </p:nvSpPr>
        <p:spPr>
          <a:xfrm>
            <a:off x="5562697"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5" name="גרפיקה 74" descr="אטב כביסה עם מילוי מלא">
            <a:extLst>
              <a:ext uri="{FF2B5EF4-FFF2-40B4-BE49-F238E27FC236}">
                <a16:creationId xmlns:a16="http://schemas.microsoft.com/office/drawing/2014/main" id="{AC38C62E-80BD-5AC6-E450-9E89D18365F2}"/>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5194900" y="2811616"/>
            <a:ext cx="348249" cy="803278"/>
          </a:xfrm>
          <a:prstGeom prst="rect">
            <a:avLst/>
          </a:prstGeom>
        </p:spPr>
      </p:pic>
      <p:sp>
        <p:nvSpPr>
          <p:cNvPr id="76" name="מלבן 75">
            <a:extLst>
              <a:ext uri="{FF2B5EF4-FFF2-40B4-BE49-F238E27FC236}">
                <a16:creationId xmlns:a16="http://schemas.microsoft.com/office/drawing/2014/main" id="{C09AF277-EF5D-5DBF-DF8C-E6E24B8AD52D}"/>
              </a:ext>
            </a:extLst>
          </p:cNvPr>
          <p:cNvSpPr/>
          <p:nvPr/>
        </p:nvSpPr>
        <p:spPr>
          <a:xfrm>
            <a:off x="6206243"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14</a:t>
            </a:r>
          </a:p>
        </p:txBody>
      </p:sp>
      <p:grpSp>
        <p:nvGrpSpPr>
          <p:cNvPr id="77" name="קבוצה 76">
            <a:extLst>
              <a:ext uri="{FF2B5EF4-FFF2-40B4-BE49-F238E27FC236}">
                <a16:creationId xmlns:a16="http://schemas.microsoft.com/office/drawing/2014/main" id="{6C4F3E0A-F537-37A6-1E1F-FAE3A2B54ECF}"/>
              </a:ext>
            </a:extLst>
          </p:cNvPr>
          <p:cNvGrpSpPr/>
          <p:nvPr/>
        </p:nvGrpSpPr>
        <p:grpSpPr>
          <a:xfrm>
            <a:off x="6269611" y="2796669"/>
            <a:ext cx="263747" cy="781050"/>
            <a:chOff x="596424" y="1753190"/>
            <a:chExt cx="263747" cy="781050"/>
          </a:xfrm>
        </p:grpSpPr>
        <p:sp>
          <p:nvSpPr>
            <p:cNvPr id="78" name="גרפיקה 7" descr="אטב כביסה קו מיתאר">
              <a:extLst>
                <a:ext uri="{FF2B5EF4-FFF2-40B4-BE49-F238E27FC236}">
                  <a16:creationId xmlns:a16="http://schemas.microsoft.com/office/drawing/2014/main" id="{D376E107-8D98-E6FC-3F73-022B8465C418}"/>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79" name="מחבר ישר 78">
              <a:extLst>
                <a:ext uri="{FF2B5EF4-FFF2-40B4-BE49-F238E27FC236}">
                  <a16:creationId xmlns:a16="http://schemas.microsoft.com/office/drawing/2014/main" id="{264E1EC7-E1E2-E443-9448-3182BD1E24E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מלבן 79">
            <a:extLst>
              <a:ext uri="{FF2B5EF4-FFF2-40B4-BE49-F238E27FC236}">
                <a16:creationId xmlns:a16="http://schemas.microsoft.com/office/drawing/2014/main" id="{9710DA30-7DD6-EBD4-6F4F-755AFCC3C3F0}"/>
              </a:ext>
            </a:extLst>
          </p:cNvPr>
          <p:cNvSpPr/>
          <p:nvPr/>
        </p:nvSpPr>
        <p:spPr>
          <a:xfrm>
            <a:off x="6399916"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1" name="גרפיקה 80" descr="אטב כביסה עם מילוי מלא">
            <a:extLst>
              <a:ext uri="{FF2B5EF4-FFF2-40B4-BE49-F238E27FC236}">
                <a16:creationId xmlns:a16="http://schemas.microsoft.com/office/drawing/2014/main" id="{05C3458D-6D79-94E9-FB8B-C200D09F3D28}"/>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6032119" y="2798344"/>
            <a:ext cx="348249" cy="803278"/>
          </a:xfrm>
          <a:prstGeom prst="rect">
            <a:avLst/>
          </a:prstGeom>
        </p:spPr>
      </p:pic>
      <p:sp>
        <p:nvSpPr>
          <p:cNvPr id="82" name="מלבן 81">
            <a:extLst>
              <a:ext uri="{FF2B5EF4-FFF2-40B4-BE49-F238E27FC236}">
                <a16:creationId xmlns:a16="http://schemas.microsoft.com/office/drawing/2014/main" id="{165A82BF-CCAA-7FB3-9DDF-0F687167C6A8}"/>
              </a:ext>
            </a:extLst>
          </p:cNvPr>
          <p:cNvSpPr/>
          <p:nvPr/>
        </p:nvSpPr>
        <p:spPr>
          <a:xfrm>
            <a:off x="7028958"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15</a:t>
            </a:r>
          </a:p>
        </p:txBody>
      </p:sp>
      <p:grpSp>
        <p:nvGrpSpPr>
          <p:cNvPr id="83" name="קבוצה 82">
            <a:extLst>
              <a:ext uri="{FF2B5EF4-FFF2-40B4-BE49-F238E27FC236}">
                <a16:creationId xmlns:a16="http://schemas.microsoft.com/office/drawing/2014/main" id="{9277E546-CAA7-83A3-ADF3-6BC6B1883E93}"/>
              </a:ext>
            </a:extLst>
          </p:cNvPr>
          <p:cNvGrpSpPr/>
          <p:nvPr/>
        </p:nvGrpSpPr>
        <p:grpSpPr>
          <a:xfrm>
            <a:off x="7092326" y="2809941"/>
            <a:ext cx="263747" cy="781050"/>
            <a:chOff x="596424" y="1753190"/>
            <a:chExt cx="263747" cy="781050"/>
          </a:xfrm>
        </p:grpSpPr>
        <p:sp>
          <p:nvSpPr>
            <p:cNvPr id="84" name="גרפיקה 7" descr="אטב כביסה קו מיתאר">
              <a:extLst>
                <a:ext uri="{FF2B5EF4-FFF2-40B4-BE49-F238E27FC236}">
                  <a16:creationId xmlns:a16="http://schemas.microsoft.com/office/drawing/2014/main" id="{92F3ED41-40C1-2FBB-51D5-389BE4DA398B}"/>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85" name="מחבר ישר 84">
              <a:extLst>
                <a:ext uri="{FF2B5EF4-FFF2-40B4-BE49-F238E27FC236}">
                  <a16:creationId xmlns:a16="http://schemas.microsoft.com/office/drawing/2014/main" id="{58011DD9-C113-24C6-9F37-423C4754B94F}"/>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6" name="מלבן 85">
            <a:extLst>
              <a:ext uri="{FF2B5EF4-FFF2-40B4-BE49-F238E27FC236}">
                <a16:creationId xmlns:a16="http://schemas.microsoft.com/office/drawing/2014/main" id="{E7D02786-D3CB-C4BF-3C07-CA4E1DCD1531}"/>
              </a:ext>
            </a:extLst>
          </p:cNvPr>
          <p:cNvSpPr/>
          <p:nvPr/>
        </p:nvSpPr>
        <p:spPr>
          <a:xfrm>
            <a:off x="7222631"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7" name="גרפיקה 86" descr="אטב כביסה עם מילוי מלא">
            <a:extLst>
              <a:ext uri="{FF2B5EF4-FFF2-40B4-BE49-F238E27FC236}">
                <a16:creationId xmlns:a16="http://schemas.microsoft.com/office/drawing/2014/main" id="{27FAB773-259A-5793-FA62-A85D35C1A62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6854834" y="2811616"/>
            <a:ext cx="348249" cy="803278"/>
          </a:xfrm>
          <a:prstGeom prst="rect">
            <a:avLst/>
          </a:prstGeom>
        </p:spPr>
      </p:pic>
      <p:sp>
        <p:nvSpPr>
          <p:cNvPr id="88" name="מלבן 87">
            <a:extLst>
              <a:ext uri="{FF2B5EF4-FFF2-40B4-BE49-F238E27FC236}">
                <a16:creationId xmlns:a16="http://schemas.microsoft.com/office/drawing/2014/main" id="{ECC85E9A-8360-8D73-9B20-A49224052702}"/>
              </a:ext>
            </a:extLst>
          </p:cNvPr>
          <p:cNvSpPr/>
          <p:nvPr/>
        </p:nvSpPr>
        <p:spPr>
          <a:xfrm>
            <a:off x="7883271"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16</a:t>
            </a:r>
          </a:p>
        </p:txBody>
      </p:sp>
      <p:grpSp>
        <p:nvGrpSpPr>
          <p:cNvPr id="89" name="קבוצה 88">
            <a:extLst>
              <a:ext uri="{FF2B5EF4-FFF2-40B4-BE49-F238E27FC236}">
                <a16:creationId xmlns:a16="http://schemas.microsoft.com/office/drawing/2014/main" id="{CCE1D5F5-40FD-3C2D-74E2-1F5198C7DD04}"/>
              </a:ext>
            </a:extLst>
          </p:cNvPr>
          <p:cNvGrpSpPr/>
          <p:nvPr/>
        </p:nvGrpSpPr>
        <p:grpSpPr>
          <a:xfrm>
            <a:off x="7946639" y="2809941"/>
            <a:ext cx="263747" cy="781050"/>
            <a:chOff x="596424" y="1753190"/>
            <a:chExt cx="263747" cy="781050"/>
          </a:xfrm>
        </p:grpSpPr>
        <p:sp>
          <p:nvSpPr>
            <p:cNvPr id="90" name="גרפיקה 7" descr="אטב כביסה קו מיתאר">
              <a:extLst>
                <a:ext uri="{FF2B5EF4-FFF2-40B4-BE49-F238E27FC236}">
                  <a16:creationId xmlns:a16="http://schemas.microsoft.com/office/drawing/2014/main" id="{0B5FFF5A-E1C0-08E9-7754-219987ACCBD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91" name="מחבר ישר 90">
              <a:extLst>
                <a:ext uri="{FF2B5EF4-FFF2-40B4-BE49-F238E27FC236}">
                  <a16:creationId xmlns:a16="http://schemas.microsoft.com/office/drawing/2014/main" id="{EF8E1CBB-F971-C6E8-6EE4-E5DB1EAAB245}"/>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2" name="מלבן 91">
            <a:extLst>
              <a:ext uri="{FF2B5EF4-FFF2-40B4-BE49-F238E27FC236}">
                <a16:creationId xmlns:a16="http://schemas.microsoft.com/office/drawing/2014/main" id="{32E4AFC0-44C0-75D9-9BDE-15C01C9A1FA5}"/>
              </a:ext>
            </a:extLst>
          </p:cNvPr>
          <p:cNvSpPr/>
          <p:nvPr/>
        </p:nvSpPr>
        <p:spPr>
          <a:xfrm>
            <a:off x="8076944"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3" name="גרפיקה 92" descr="אטב כביסה עם מילוי מלא">
            <a:extLst>
              <a:ext uri="{FF2B5EF4-FFF2-40B4-BE49-F238E27FC236}">
                <a16:creationId xmlns:a16="http://schemas.microsoft.com/office/drawing/2014/main" id="{CA231E30-03DE-9E7C-3272-A326D4EBFFF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7709147" y="2811616"/>
            <a:ext cx="348249" cy="803278"/>
          </a:xfrm>
          <a:prstGeom prst="rect">
            <a:avLst/>
          </a:prstGeom>
        </p:spPr>
      </p:pic>
      <p:sp>
        <p:nvSpPr>
          <p:cNvPr id="94" name="מלבן 93">
            <a:extLst>
              <a:ext uri="{FF2B5EF4-FFF2-40B4-BE49-F238E27FC236}">
                <a16:creationId xmlns:a16="http://schemas.microsoft.com/office/drawing/2014/main" id="{723DED07-F57F-04C3-C4CE-FAC2969C215B}"/>
              </a:ext>
            </a:extLst>
          </p:cNvPr>
          <p:cNvSpPr/>
          <p:nvPr/>
        </p:nvSpPr>
        <p:spPr>
          <a:xfrm>
            <a:off x="8752320"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17</a:t>
            </a:r>
          </a:p>
        </p:txBody>
      </p:sp>
      <p:grpSp>
        <p:nvGrpSpPr>
          <p:cNvPr id="95" name="קבוצה 94">
            <a:extLst>
              <a:ext uri="{FF2B5EF4-FFF2-40B4-BE49-F238E27FC236}">
                <a16:creationId xmlns:a16="http://schemas.microsoft.com/office/drawing/2014/main" id="{4ABDCCE9-0A09-ADC8-8C19-DAEF2213CDFE}"/>
              </a:ext>
            </a:extLst>
          </p:cNvPr>
          <p:cNvGrpSpPr/>
          <p:nvPr/>
        </p:nvGrpSpPr>
        <p:grpSpPr>
          <a:xfrm>
            <a:off x="8815688" y="2796669"/>
            <a:ext cx="263747" cy="781050"/>
            <a:chOff x="596424" y="1753190"/>
            <a:chExt cx="263747" cy="781050"/>
          </a:xfrm>
        </p:grpSpPr>
        <p:sp>
          <p:nvSpPr>
            <p:cNvPr id="96" name="גרפיקה 7" descr="אטב כביסה קו מיתאר">
              <a:extLst>
                <a:ext uri="{FF2B5EF4-FFF2-40B4-BE49-F238E27FC236}">
                  <a16:creationId xmlns:a16="http://schemas.microsoft.com/office/drawing/2014/main" id="{5DD4C21D-3BB6-AB2D-614A-7B5CAE626B59}"/>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97" name="מחבר ישר 96">
              <a:extLst>
                <a:ext uri="{FF2B5EF4-FFF2-40B4-BE49-F238E27FC236}">
                  <a16:creationId xmlns:a16="http://schemas.microsoft.com/office/drawing/2014/main" id="{AFBD3E40-66BE-C055-D73A-5F7CBBA3E187}"/>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8" name="מלבן 97">
            <a:extLst>
              <a:ext uri="{FF2B5EF4-FFF2-40B4-BE49-F238E27FC236}">
                <a16:creationId xmlns:a16="http://schemas.microsoft.com/office/drawing/2014/main" id="{835765C7-D790-4947-423D-D65055D1AAE1}"/>
              </a:ext>
            </a:extLst>
          </p:cNvPr>
          <p:cNvSpPr/>
          <p:nvPr/>
        </p:nvSpPr>
        <p:spPr>
          <a:xfrm>
            <a:off x="8945993"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9" name="גרפיקה 98" descr="אטב כביסה עם מילוי מלא">
            <a:extLst>
              <a:ext uri="{FF2B5EF4-FFF2-40B4-BE49-F238E27FC236}">
                <a16:creationId xmlns:a16="http://schemas.microsoft.com/office/drawing/2014/main" id="{1B44D7C4-16BD-41E7-169C-374A6E1D3776}"/>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8578196" y="2798344"/>
            <a:ext cx="348249" cy="803278"/>
          </a:xfrm>
          <a:prstGeom prst="rect">
            <a:avLst/>
          </a:prstGeom>
        </p:spPr>
      </p:pic>
      <p:sp>
        <p:nvSpPr>
          <p:cNvPr id="100" name="מלבן 99">
            <a:extLst>
              <a:ext uri="{FF2B5EF4-FFF2-40B4-BE49-F238E27FC236}">
                <a16:creationId xmlns:a16="http://schemas.microsoft.com/office/drawing/2014/main" id="{6F7033AE-E853-067A-EE05-77A7A0223B27}"/>
              </a:ext>
            </a:extLst>
          </p:cNvPr>
          <p:cNvSpPr/>
          <p:nvPr/>
        </p:nvSpPr>
        <p:spPr>
          <a:xfrm>
            <a:off x="9608272" y="3411942"/>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18</a:t>
            </a:r>
          </a:p>
        </p:txBody>
      </p:sp>
      <p:grpSp>
        <p:nvGrpSpPr>
          <p:cNvPr id="101" name="קבוצה 100">
            <a:extLst>
              <a:ext uri="{FF2B5EF4-FFF2-40B4-BE49-F238E27FC236}">
                <a16:creationId xmlns:a16="http://schemas.microsoft.com/office/drawing/2014/main" id="{032F56B8-5E99-7198-D06F-CF6E52F2BD56}"/>
              </a:ext>
            </a:extLst>
          </p:cNvPr>
          <p:cNvGrpSpPr/>
          <p:nvPr/>
        </p:nvGrpSpPr>
        <p:grpSpPr>
          <a:xfrm>
            <a:off x="9671640" y="2796669"/>
            <a:ext cx="263747" cy="781050"/>
            <a:chOff x="596424" y="1753190"/>
            <a:chExt cx="263747" cy="781050"/>
          </a:xfrm>
        </p:grpSpPr>
        <p:sp>
          <p:nvSpPr>
            <p:cNvPr id="102" name="גרפיקה 7" descr="אטב כביסה קו מיתאר">
              <a:extLst>
                <a:ext uri="{FF2B5EF4-FFF2-40B4-BE49-F238E27FC236}">
                  <a16:creationId xmlns:a16="http://schemas.microsoft.com/office/drawing/2014/main" id="{8B0FBC7F-0F33-9716-CCFF-9D6A4E15A0F3}"/>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03" name="מחבר ישר 102">
              <a:extLst>
                <a:ext uri="{FF2B5EF4-FFF2-40B4-BE49-F238E27FC236}">
                  <a16:creationId xmlns:a16="http://schemas.microsoft.com/office/drawing/2014/main" id="{39FA893D-3723-B1DE-A4C2-B7D4F0B6978B}"/>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 name="מלבן 103">
            <a:extLst>
              <a:ext uri="{FF2B5EF4-FFF2-40B4-BE49-F238E27FC236}">
                <a16:creationId xmlns:a16="http://schemas.microsoft.com/office/drawing/2014/main" id="{B494B732-98F0-B416-5BD6-F7F8454A58CF}"/>
              </a:ext>
            </a:extLst>
          </p:cNvPr>
          <p:cNvSpPr/>
          <p:nvPr/>
        </p:nvSpPr>
        <p:spPr>
          <a:xfrm>
            <a:off x="9801945" y="3415728"/>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5" name="גרפיקה 104" descr="אטב כביסה עם מילוי מלא">
            <a:extLst>
              <a:ext uri="{FF2B5EF4-FFF2-40B4-BE49-F238E27FC236}">
                <a16:creationId xmlns:a16="http://schemas.microsoft.com/office/drawing/2014/main" id="{C5CED497-5C40-3347-1FF8-84315ABBD99C}"/>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9434148" y="2798344"/>
            <a:ext cx="348249" cy="803278"/>
          </a:xfrm>
          <a:prstGeom prst="rect">
            <a:avLst/>
          </a:prstGeom>
        </p:spPr>
      </p:pic>
      <p:sp>
        <p:nvSpPr>
          <p:cNvPr id="106" name="מלבן 105">
            <a:extLst>
              <a:ext uri="{FF2B5EF4-FFF2-40B4-BE49-F238E27FC236}">
                <a16:creationId xmlns:a16="http://schemas.microsoft.com/office/drawing/2014/main" id="{8B964CC2-3B22-76D3-4CDD-798E5BE84609}"/>
              </a:ext>
            </a:extLst>
          </p:cNvPr>
          <p:cNvSpPr/>
          <p:nvPr/>
        </p:nvSpPr>
        <p:spPr>
          <a:xfrm>
            <a:off x="10430987"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rgbClr val="FFD966"/>
                </a:solidFill>
              </a:rPr>
              <a:t>19</a:t>
            </a:r>
          </a:p>
        </p:txBody>
      </p:sp>
      <p:grpSp>
        <p:nvGrpSpPr>
          <p:cNvPr id="107" name="קבוצה 106">
            <a:extLst>
              <a:ext uri="{FF2B5EF4-FFF2-40B4-BE49-F238E27FC236}">
                <a16:creationId xmlns:a16="http://schemas.microsoft.com/office/drawing/2014/main" id="{C4C90FA8-49AE-001D-6E32-567C9CC62785}"/>
              </a:ext>
            </a:extLst>
          </p:cNvPr>
          <p:cNvGrpSpPr/>
          <p:nvPr/>
        </p:nvGrpSpPr>
        <p:grpSpPr>
          <a:xfrm>
            <a:off x="10494355" y="2809941"/>
            <a:ext cx="263747" cy="781050"/>
            <a:chOff x="596424" y="1753190"/>
            <a:chExt cx="263747" cy="781050"/>
          </a:xfrm>
        </p:grpSpPr>
        <p:sp>
          <p:nvSpPr>
            <p:cNvPr id="108" name="גרפיקה 7" descr="אטב כביסה קו מיתאר">
              <a:extLst>
                <a:ext uri="{FF2B5EF4-FFF2-40B4-BE49-F238E27FC236}">
                  <a16:creationId xmlns:a16="http://schemas.microsoft.com/office/drawing/2014/main" id="{B6324FAB-0198-337E-D027-6CCA9775D58D}"/>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09" name="מחבר ישר 108">
              <a:extLst>
                <a:ext uri="{FF2B5EF4-FFF2-40B4-BE49-F238E27FC236}">
                  <a16:creationId xmlns:a16="http://schemas.microsoft.com/office/drawing/2014/main" id="{380BFD03-0E80-F6FC-7304-978CD6C23DF5}"/>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0" name="מלבן 109">
            <a:extLst>
              <a:ext uri="{FF2B5EF4-FFF2-40B4-BE49-F238E27FC236}">
                <a16:creationId xmlns:a16="http://schemas.microsoft.com/office/drawing/2014/main" id="{D51F2838-6597-441F-0B9E-FB95ECC6B40E}"/>
              </a:ext>
            </a:extLst>
          </p:cNvPr>
          <p:cNvSpPr/>
          <p:nvPr/>
        </p:nvSpPr>
        <p:spPr>
          <a:xfrm>
            <a:off x="10624660"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1" name="גרפיקה 110" descr="אטב כביסה עם מילוי מלא">
            <a:extLst>
              <a:ext uri="{FF2B5EF4-FFF2-40B4-BE49-F238E27FC236}">
                <a16:creationId xmlns:a16="http://schemas.microsoft.com/office/drawing/2014/main" id="{7AA35E56-A5E1-1E09-8CC8-D02F3C24BCA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0256863" y="2811616"/>
            <a:ext cx="348249" cy="803278"/>
          </a:xfrm>
          <a:prstGeom prst="rect">
            <a:avLst/>
          </a:prstGeom>
        </p:spPr>
      </p:pic>
      <p:sp>
        <p:nvSpPr>
          <p:cNvPr id="112" name="מלבן 111">
            <a:extLst>
              <a:ext uri="{FF2B5EF4-FFF2-40B4-BE49-F238E27FC236}">
                <a16:creationId xmlns:a16="http://schemas.microsoft.com/office/drawing/2014/main" id="{172E8A10-B734-B1D0-E6B4-84F4862A0BBB}"/>
              </a:ext>
            </a:extLst>
          </p:cNvPr>
          <p:cNvSpPr/>
          <p:nvPr/>
        </p:nvSpPr>
        <p:spPr>
          <a:xfrm>
            <a:off x="11213261" y="3425214"/>
            <a:ext cx="421547" cy="517448"/>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dirty="0">
                <a:solidFill>
                  <a:schemeClr val="tx1"/>
                </a:solidFill>
              </a:rPr>
              <a:t>20</a:t>
            </a:r>
          </a:p>
        </p:txBody>
      </p:sp>
      <p:grpSp>
        <p:nvGrpSpPr>
          <p:cNvPr id="113" name="קבוצה 112">
            <a:extLst>
              <a:ext uri="{FF2B5EF4-FFF2-40B4-BE49-F238E27FC236}">
                <a16:creationId xmlns:a16="http://schemas.microsoft.com/office/drawing/2014/main" id="{B2C9F8D8-AF24-7399-72CF-7F68D117B3CE}"/>
              </a:ext>
            </a:extLst>
          </p:cNvPr>
          <p:cNvGrpSpPr/>
          <p:nvPr/>
        </p:nvGrpSpPr>
        <p:grpSpPr>
          <a:xfrm>
            <a:off x="11276629" y="2809941"/>
            <a:ext cx="263747" cy="781050"/>
            <a:chOff x="596424" y="1753190"/>
            <a:chExt cx="263747" cy="781050"/>
          </a:xfrm>
        </p:grpSpPr>
        <p:sp>
          <p:nvSpPr>
            <p:cNvPr id="114" name="גרפיקה 7" descr="אטב כביסה קו מיתאר">
              <a:extLst>
                <a:ext uri="{FF2B5EF4-FFF2-40B4-BE49-F238E27FC236}">
                  <a16:creationId xmlns:a16="http://schemas.microsoft.com/office/drawing/2014/main" id="{98A0AB16-820B-F610-35F5-0791FC2FA130}"/>
                </a:ext>
              </a:extLst>
            </p:cNvPr>
            <p:cNvSpPr/>
            <p:nvPr/>
          </p:nvSpPr>
          <p:spPr>
            <a:xfrm>
              <a:off x="596424" y="1753190"/>
              <a:ext cx="263747" cy="781050"/>
            </a:xfrm>
            <a:custGeom>
              <a:avLst/>
              <a:gdLst>
                <a:gd name="connsiteX0" fmla="*/ 235572 w 263747"/>
                <a:gd name="connsiteY0" fmla="*/ 0 h 781050"/>
                <a:gd name="connsiteX1" fmla="*/ 234439 w 263747"/>
                <a:gd name="connsiteY1" fmla="*/ 0 h 781050"/>
                <a:gd name="connsiteX2" fmla="*/ 204235 w 263747"/>
                <a:gd name="connsiteY2" fmla="*/ 24384 h 781050"/>
                <a:gd name="connsiteX3" fmla="*/ 146618 w 263747"/>
                <a:gd name="connsiteY3" fmla="*/ 291789 h 781050"/>
                <a:gd name="connsiteX4" fmla="*/ 144532 w 263747"/>
                <a:gd name="connsiteY4" fmla="*/ 306705 h 781050"/>
                <a:gd name="connsiteX5" fmla="*/ 119110 w 263747"/>
                <a:gd name="connsiteY5" fmla="*/ 306705 h 781050"/>
                <a:gd name="connsiteX6" fmla="*/ 116767 w 263747"/>
                <a:gd name="connsiteY6" fmla="*/ 289893 h 781050"/>
                <a:gd name="connsiteX7" fmla="*/ 59512 w 263747"/>
                <a:gd name="connsiteY7" fmla="*/ 24403 h 781050"/>
                <a:gd name="connsiteX8" fmla="*/ 29299 w 263747"/>
                <a:gd name="connsiteY8" fmla="*/ 0 h 781050"/>
                <a:gd name="connsiteX9" fmla="*/ 28175 w 263747"/>
                <a:gd name="connsiteY9" fmla="*/ 0 h 781050"/>
                <a:gd name="connsiteX10" fmla="*/ 0 w 263747"/>
                <a:gd name="connsiteY10" fmla="*/ 1029 h 781050"/>
                <a:gd name="connsiteX11" fmla="*/ 28308 w 263747"/>
                <a:gd name="connsiteY11" fmla="*/ 781050 h 781050"/>
                <a:gd name="connsiteX12" fmla="*/ 66923 w 263747"/>
                <a:gd name="connsiteY12" fmla="*/ 779650 h 781050"/>
                <a:gd name="connsiteX13" fmla="*/ 131893 w 263747"/>
                <a:gd name="connsiteY13" fmla="*/ 739435 h 781050"/>
                <a:gd name="connsiteX14" fmla="*/ 196825 w 263747"/>
                <a:gd name="connsiteY14" fmla="*/ 779621 h 781050"/>
                <a:gd name="connsiteX15" fmla="*/ 235439 w 263747"/>
                <a:gd name="connsiteY15" fmla="*/ 781050 h 781050"/>
                <a:gd name="connsiteX16" fmla="*/ 263747 w 263747"/>
                <a:gd name="connsiteY16" fmla="*/ 1048 h 781050"/>
                <a:gd name="connsiteX17" fmla="*/ 160420 w 263747"/>
                <a:gd name="connsiteY17" fmla="*/ 352425 h 781050"/>
                <a:gd name="connsiteX18" fmla="*/ 131845 w 263747"/>
                <a:gd name="connsiteY18" fmla="*/ 381000 h 781050"/>
                <a:gd name="connsiteX19" fmla="*/ 103270 w 263747"/>
                <a:gd name="connsiteY19" fmla="*/ 352425 h 781050"/>
                <a:gd name="connsiteX20" fmla="*/ 131845 w 263747"/>
                <a:gd name="connsiteY20" fmla="*/ 323850 h 781050"/>
                <a:gd name="connsiteX21" fmla="*/ 160420 w 263747"/>
                <a:gd name="connsiteY21" fmla="*/ 352425 h 781050"/>
                <a:gd name="connsiteX22" fmla="*/ 28861 w 263747"/>
                <a:gd name="connsiteY22" fmla="*/ 19050 h 781050"/>
                <a:gd name="connsiteX23" fmla="*/ 29299 w 263747"/>
                <a:gd name="connsiteY23" fmla="*/ 19050 h 781050"/>
                <a:gd name="connsiteX24" fmla="*/ 40891 w 263747"/>
                <a:gd name="connsiteY24" fmla="*/ 28442 h 781050"/>
                <a:gd name="connsiteX25" fmla="*/ 97993 w 263747"/>
                <a:gd name="connsiteY25" fmla="*/ 293237 h 781050"/>
                <a:gd name="connsiteX26" fmla="*/ 101213 w 263747"/>
                <a:gd name="connsiteY26" fmla="*/ 316249 h 781050"/>
                <a:gd name="connsiteX27" fmla="*/ 95207 w 263747"/>
                <a:gd name="connsiteY27" fmla="*/ 382995 h 781050"/>
                <a:gd name="connsiteX28" fmla="*/ 122320 w 263747"/>
                <a:gd name="connsiteY28" fmla="*/ 399098 h 781050"/>
                <a:gd name="connsiteX29" fmla="*/ 122320 w 263747"/>
                <a:gd name="connsiteY29" fmla="*/ 400764 h 781050"/>
                <a:gd name="connsiteX30" fmla="*/ 36519 w 263747"/>
                <a:gd name="connsiteY30" fmla="*/ 481965 h 781050"/>
                <a:gd name="connsiteX31" fmla="*/ 19726 w 263747"/>
                <a:gd name="connsiteY31" fmla="*/ 19374 h 781050"/>
                <a:gd name="connsiteX32" fmla="*/ 117443 w 263747"/>
                <a:gd name="connsiteY32" fmla="*/ 565452 h 781050"/>
                <a:gd name="connsiteX33" fmla="*/ 113035 w 263747"/>
                <a:gd name="connsiteY33" fmla="*/ 657767 h 781050"/>
                <a:gd name="connsiteX34" fmla="*/ 121091 w 263747"/>
                <a:gd name="connsiteY34" fmla="*/ 665255 h 781050"/>
                <a:gd name="connsiteX35" fmla="*/ 122320 w 263747"/>
                <a:gd name="connsiteY35" fmla="*/ 700316 h 781050"/>
                <a:gd name="connsiteX36" fmla="*/ 66227 w 263747"/>
                <a:gd name="connsiteY36" fmla="*/ 760609 h 781050"/>
                <a:gd name="connsiteX37" fmla="*/ 46644 w 263747"/>
                <a:gd name="connsiteY37" fmla="*/ 761324 h 781050"/>
                <a:gd name="connsiteX38" fmla="*/ 37424 w 263747"/>
                <a:gd name="connsiteY38" fmla="*/ 507273 h 781050"/>
                <a:gd name="connsiteX39" fmla="*/ 122320 w 263747"/>
                <a:gd name="connsiteY39" fmla="*/ 426977 h 781050"/>
                <a:gd name="connsiteX40" fmla="*/ 122320 w 263747"/>
                <a:gd name="connsiteY40" fmla="*/ 561165 h 781050"/>
                <a:gd name="connsiteX41" fmla="*/ 131845 w 263747"/>
                <a:gd name="connsiteY41" fmla="*/ 649376 h 781050"/>
                <a:gd name="connsiteX42" fmla="*/ 125579 w 263747"/>
                <a:gd name="connsiteY42" fmla="*/ 584387 h 781050"/>
                <a:gd name="connsiteX43" fmla="*/ 131674 w 263747"/>
                <a:gd name="connsiteY43" fmla="*/ 578263 h 781050"/>
                <a:gd name="connsiteX44" fmla="*/ 138539 w 263747"/>
                <a:gd name="connsiteY44" fmla="*/ 642650 h 781050"/>
                <a:gd name="connsiteX45" fmla="*/ 131845 w 263747"/>
                <a:gd name="connsiteY45" fmla="*/ 649376 h 781050"/>
                <a:gd name="connsiteX46" fmla="*/ 141370 w 263747"/>
                <a:gd name="connsiteY46" fmla="*/ 561165 h 781050"/>
                <a:gd name="connsiteX47" fmla="*/ 141370 w 263747"/>
                <a:gd name="connsiteY47" fmla="*/ 408956 h 781050"/>
                <a:gd name="connsiteX48" fmla="*/ 165183 w 263747"/>
                <a:gd name="connsiteY48" fmla="*/ 386429 h 781050"/>
                <a:gd name="connsiteX49" fmla="*/ 165183 w 263747"/>
                <a:gd name="connsiteY49" fmla="*/ 386382 h 781050"/>
                <a:gd name="connsiteX50" fmla="*/ 166192 w 263747"/>
                <a:gd name="connsiteY50" fmla="*/ 319670 h 781050"/>
                <a:gd name="connsiteX51" fmla="*/ 162487 w 263747"/>
                <a:gd name="connsiteY51" fmla="*/ 316240 h 781050"/>
                <a:gd name="connsiteX52" fmla="*/ 165430 w 263747"/>
                <a:gd name="connsiteY52" fmla="*/ 295113 h 781050"/>
                <a:gd name="connsiteX53" fmla="*/ 222895 w 263747"/>
                <a:gd name="connsiteY53" fmla="*/ 28413 h 781050"/>
                <a:gd name="connsiteX54" fmla="*/ 234439 w 263747"/>
                <a:gd name="connsiteY54" fmla="*/ 19050 h 781050"/>
                <a:gd name="connsiteX55" fmla="*/ 234867 w 263747"/>
                <a:gd name="connsiteY55" fmla="*/ 19050 h 781050"/>
                <a:gd name="connsiteX56" fmla="*/ 244021 w 263747"/>
                <a:gd name="connsiteY56" fmla="*/ 19383 h 781050"/>
                <a:gd name="connsiteX57" fmla="*/ 217094 w 263747"/>
                <a:gd name="connsiteY57" fmla="*/ 761305 h 781050"/>
                <a:gd name="connsiteX58" fmla="*/ 197568 w 263747"/>
                <a:gd name="connsiteY58" fmla="*/ 760581 h 781050"/>
                <a:gd name="connsiteX59" fmla="*/ 141484 w 263747"/>
                <a:gd name="connsiteY59" fmla="*/ 700307 h 781050"/>
                <a:gd name="connsiteX60" fmla="*/ 142751 w 263747"/>
                <a:gd name="connsiteY60" fmla="*/ 665236 h 781050"/>
                <a:gd name="connsiteX61" fmla="*/ 153854 w 263747"/>
                <a:gd name="connsiteY61" fmla="*/ 573471 h 781050"/>
                <a:gd name="connsiteX62" fmla="*/ 146380 w 263747"/>
                <a:gd name="connsiteY62" fmla="*/ 565433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3747" h="781050">
                  <a:moveTo>
                    <a:pt x="235572" y="0"/>
                  </a:moveTo>
                  <a:lnTo>
                    <a:pt x="234439" y="0"/>
                  </a:lnTo>
                  <a:cubicBezTo>
                    <a:pt x="219886" y="4"/>
                    <a:pt x="207307" y="10159"/>
                    <a:pt x="204235" y="24384"/>
                  </a:cubicBezTo>
                  <a:lnTo>
                    <a:pt x="146618" y="291789"/>
                  </a:lnTo>
                  <a:lnTo>
                    <a:pt x="144532" y="306705"/>
                  </a:lnTo>
                  <a:cubicBezTo>
                    <a:pt x="136255" y="304120"/>
                    <a:pt x="127387" y="304120"/>
                    <a:pt x="119110" y="306705"/>
                  </a:cubicBezTo>
                  <a:lnTo>
                    <a:pt x="116767" y="289893"/>
                  </a:lnTo>
                  <a:lnTo>
                    <a:pt x="59512" y="24403"/>
                  </a:lnTo>
                  <a:cubicBezTo>
                    <a:pt x="56447" y="10167"/>
                    <a:pt x="43861" y="1"/>
                    <a:pt x="29299" y="0"/>
                  </a:cubicBezTo>
                  <a:lnTo>
                    <a:pt x="28175" y="0"/>
                  </a:lnTo>
                  <a:lnTo>
                    <a:pt x="0" y="1029"/>
                  </a:lnTo>
                  <a:lnTo>
                    <a:pt x="28308" y="781050"/>
                  </a:lnTo>
                  <a:lnTo>
                    <a:pt x="66923" y="779650"/>
                  </a:lnTo>
                  <a:cubicBezTo>
                    <a:pt x="94162" y="778663"/>
                    <a:pt x="118861" y="763375"/>
                    <a:pt x="131893" y="739435"/>
                  </a:cubicBezTo>
                  <a:cubicBezTo>
                    <a:pt x="144926" y="763354"/>
                    <a:pt x="169604" y="778627"/>
                    <a:pt x="196825" y="779621"/>
                  </a:cubicBezTo>
                  <a:lnTo>
                    <a:pt x="235439" y="781050"/>
                  </a:lnTo>
                  <a:lnTo>
                    <a:pt x="263747" y="1048"/>
                  </a:lnTo>
                  <a:close/>
                  <a:moveTo>
                    <a:pt x="160420" y="352425"/>
                  </a:moveTo>
                  <a:cubicBezTo>
                    <a:pt x="160420" y="368207"/>
                    <a:pt x="147627" y="381000"/>
                    <a:pt x="131845" y="381000"/>
                  </a:cubicBezTo>
                  <a:cubicBezTo>
                    <a:pt x="116063" y="381000"/>
                    <a:pt x="103270" y="368207"/>
                    <a:pt x="103270" y="352425"/>
                  </a:cubicBezTo>
                  <a:cubicBezTo>
                    <a:pt x="103270" y="336643"/>
                    <a:pt x="116063" y="323850"/>
                    <a:pt x="131845" y="323850"/>
                  </a:cubicBezTo>
                  <a:cubicBezTo>
                    <a:pt x="147627" y="323850"/>
                    <a:pt x="160420" y="336643"/>
                    <a:pt x="160420" y="352425"/>
                  </a:cubicBezTo>
                  <a:close/>
                  <a:moveTo>
                    <a:pt x="28861" y="19050"/>
                  </a:moveTo>
                  <a:lnTo>
                    <a:pt x="29299" y="19050"/>
                  </a:lnTo>
                  <a:cubicBezTo>
                    <a:pt x="34886" y="19079"/>
                    <a:pt x="39704" y="22982"/>
                    <a:pt x="40891" y="28442"/>
                  </a:cubicBezTo>
                  <a:lnTo>
                    <a:pt x="97993" y="293237"/>
                  </a:lnTo>
                  <a:lnTo>
                    <a:pt x="101213" y="316249"/>
                  </a:lnTo>
                  <a:cubicBezTo>
                    <a:pt x="81123" y="333022"/>
                    <a:pt x="78434" y="362904"/>
                    <a:pt x="95207" y="382995"/>
                  </a:cubicBezTo>
                  <a:cubicBezTo>
                    <a:pt x="102141" y="391300"/>
                    <a:pt x="111709" y="396983"/>
                    <a:pt x="122320" y="399098"/>
                  </a:cubicBezTo>
                  <a:lnTo>
                    <a:pt x="122320" y="400764"/>
                  </a:lnTo>
                  <a:lnTo>
                    <a:pt x="36519" y="481965"/>
                  </a:lnTo>
                  <a:lnTo>
                    <a:pt x="19726" y="19374"/>
                  </a:lnTo>
                  <a:close/>
                  <a:moveTo>
                    <a:pt x="117443" y="565452"/>
                  </a:moveTo>
                  <a:cubicBezTo>
                    <a:pt x="90734" y="589726"/>
                    <a:pt x="88761" y="631057"/>
                    <a:pt x="113035" y="657767"/>
                  </a:cubicBezTo>
                  <a:cubicBezTo>
                    <a:pt x="115506" y="660484"/>
                    <a:pt x="118200" y="662990"/>
                    <a:pt x="121091" y="665255"/>
                  </a:cubicBezTo>
                  <a:lnTo>
                    <a:pt x="122320" y="700316"/>
                  </a:lnTo>
                  <a:cubicBezTo>
                    <a:pt x="123451" y="732444"/>
                    <a:pt x="98353" y="759421"/>
                    <a:pt x="66227" y="760609"/>
                  </a:cubicBezTo>
                  <a:lnTo>
                    <a:pt x="46644" y="761324"/>
                  </a:lnTo>
                  <a:lnTo>
                    <a:pt x="37424" y="507273"/>
                  </a:lnTo>
                  <a:lnTo>
                    <a:pt x="122320" y="426977"/>
                  </a:lnTo>
                  <a:lnTo>
                    <a:pt x="122320" y="561165"/>
                  </a:lnTo>
                  <a:close/>
                  <a:moveTo>
                    <a:pt x="131845" y="649376"/>
                  </a:moveTo>
                  <a:cubicBezTo>
                    <a:pt x="112168" y="633160"/>
                    <a:pt x="109363" y="604063"/>
                    <a:pt x="125579" y="584387"/>
                  </a:cubicBezTo>
                  <a:cubicBezTo>
                    <a:pt x="127415" y="582159"/>
                    <a:pt x="129455" y="580109"/>
                    <a:pt x="131674" y="578263"/>
                  </a:cubicBezTo>
                  <a:cubicBezTo>
                    <a:pt x="151349" y="594147"/>
                    <a:pt x="154423" y="622974"/>
                    <a:pt x="138539" y="642650"/>
                  </a:cubicBezTo>
                  <a:cubicBezTo>
                    <a:pt x="136547" y="645118"/>
                    <a:pt x="134303" y="647372"/>
                    <a:pt x="131845" y="649376"/>
                  </a:cubicBezTo>
                  <a:close/>
                  <a:moveTo>
                    <a:pt x="141370" y="561165"/>
                  </a:moveTo>
                  <a:lnTo>
                    <a:pt x="141370" y="408956"/>
                  </a:lnTo>
                  <a:lnTo>
                    <a:pt x="165183" y="386429"/>
                  </a:lnTo>
                  <a:lnTo>
                    <a:pt x="165183" y="386382"/>
                  </a:lnTo>
                  <a:cubicBezTo>
                    <a:pt x="183883" y="368238"/>
                    <a:pt x="184335" y="338371"/>
                    <a:pt x="166192" y="319670"/>
                  </a:cubicBezTo>
                  <a:cubicBezTo>
                    <a:pt x="165020" y="318462"/>
                    <a:pt x="163782" y="317316"/>
                    <a:pt x="162487" y="316240"/>
                  </a:cubicBezTo>
                  <a:lnTo>
                    <a:pt x="165430" y="295113"/>
                  </a:lnTo>
                  <a:lnTo>
                    <a:pt x="222895" y="28413"/>
                  </a:lnTo>
                  <a:cubicBezTo>
                    <a:pt x="224086" y="22980"/>
                    <a:pt x="228877" y="19094"/>
                    <a:pt x="234439" y="19050"/>
                  </a:cubicBezTo>
                  <a:lnTo>
                    <a:pt x="234867" y="19050"/>
                  </a:lnTo>
                  <a:lnTo>
                    <a:pt x="244021" y="19383"/>
                  </a:lnTo>
                  <a:lnTo>
                    <a:pt x="217094" y="761305"/>
                  </a:lnTo>
                  <a:lnTo>
                    <a:pt x="197568" y="760581"/>
                  </a:lnTo>
                  <a:cubicBezTo>
                    <a:pt x="165458" y="759377"/>
                    <a:pt x="140375" y="732420"/>
                    <a:pt x="141484" y="700307"/>
                  </a:cubicBezTo>
                  <a:lnTo>
                    <a:pt x="142751" y="665236"/>
                  </a:lnTo>
                  <a:cubicBezTo>
                    <a:pt x="171158" y="642961"/>
                    <a:pt x="176129" y="601877"/>
                    <a:pt x="153854" y="573471"/>
                  </a:cubicBezTo>
                  <a:cubicBezTo>
                    <a:pt x="151593" y="570587"/>
                    <a:pt x="149093" y="567898"/>
                    <a:pt x="146380" y="565433"/>
                  </a:cubicBezTo>
                  <a:close/>
                </a:path>
              </a:pathLst>
            </a:custGeom>
            <a:solidFill>
              <a:srgbClr val="000000"/>
            </a:solidFill>
            <a:ln w="9525" cap="flat">
              <a:noFill/>
              <a:prstDash val="solid"/>
              <a:miter/>
            </a:ln>
          </p:spPr>
          <p:txBody>
            <a:bodyPr rtlCol="1" anchor="ctr"/>
            <a:lstStyle/>
            <a:p>
              <a:endParaRPr lang="he-IL"/>
            </a:p>
          </p:txBody>
        </p:sp>
        <p:cxnSp>
          <p:nvCxnSpPr>
            <p:cNvPr id="115" name="מחבר ישר 114">
              <a:extLst>
                <a:ext uri="{FF2B5EF4-FFF2-40B4-BE49-F238E27FC236}">
                  <a16:creationId xmlns:a16="http://schemas.microsoft.com/office/drawing/2014/main" id="{207EC65C-7FE5-4116-8277-3F0000134C38}"/>
                </a:ext>
              </a:extLst>
            </p:cNvPr>
            <p:cNvCxnSpPr>
              <a:cxnSpLocks/>
            </p:cNvCxnSpPr>
            <p:nvPr/>
          </p:nvCxnSpPr>
          <p:spPr>
            <a:xfrm flipV="1">
              <a:off x="637842" y="2337577"/>
              <a:ext cx="576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6" name="מלבן 115">
            <a:extLst>
              <a:ext uri="{FF2B5EF4-FFF2-40B4-BE49-F238E27FC236}">
                <a16:creationId xmlns:a16="http://schemas.microsoft.com/office/drawing/2014/main" id="{674BD7A4-071E-15BC-54D0-AAF2F13EA8E6}"/>
              </a:ext>
            </a:extLst>
          </p:cNvPr>
          <p:cNvSpPr/>
          <p:nvPr/>
        </p:nvSpPr>
        <p:spPr>
          <a:xfrm>
            <a:off x="11406934" y="3429000"/>
            <a:ext cx="116674" cy="192612"/>
          </a:xfrm>
          <a:prstGeom prst="rect">
            <a:avLst/>
          </a:prstGeom>
          <a:solidFill>
            <a:srgbClr val="FFD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7" name="גרפיקה 116" descr="אטב כביסה עם מילוי מלא">
            <a:extLst>
              <a:ext uri="{FF2B5EF4-FFF2-40B4-BE49-F238E27FC236}">
                <a16:creationId xmlns:a16="http://schemas.microsoft.com/office/drawing/2014/main" id="{CD1BAFFB-5E41-C967-8544-1E7D45A689B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4028"/>
          <a:stretch/>
        </p:blipFill>
        <p:spPr>
          <a:xfrm>
            <a:off x="11039137" y="2811616"/>
            <a:ext cx="348249" cy="803278"/>
          </a:xfrm>
          <a:prstGeom prst="rect">
            <a:avLst/>
          </a:prstGeom>
        </p:spPr>
      </p:pic>
    </p:spTree>
    <p:extLst>
      <p:ext uri="{BB962C8B-B14F-4D97-AF65-F5344CB8AC3E}">
        <p14:creationId xmlns:p14="http://schemas.microsoft.com/office/powerpoint/2010/main" val="3665864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6"/>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46"/>
                                        </p:tgtEl>
                                        <p:attrNameLst>
                                          <p:attrName>style.color</p:attrName>
                                        </p:attrNameLst>
                                      </p:cBhvr>
                                      <p:to>
                                        <a:srgbClr val="000000"/>
                                      </p:to>
                                    </p:animClr>
                                  </p:childTnLst>
                                </p:cTn>
                              </p:par>
                            </p:childTnLst>
                          </p:cTn>
                        </p:par>
                      </p:childTnLst>
                    </p:cTn>
                  </p:par>
                </p:childTnLst>
              </p:cTn>
              <p:nextCondLst>
                <p:cond evt="onClick" delay="0">
                  <p:tgtEl>
                    <p:spTgt spid="46"/>
                  </p:tgtEl>
                </p:cond>
              </p:nextCondLst>
            </p:seq>
            <p:seq concurrent="1" nextAc="seek">
              <p:cTn id="7" restart="whenNotActive" fill="hold" evtFilter="cancelBubble" nodeType="interactiveSeq">
                <p:stCondLst>
                  <p:cond evt="onClick" delay="0">
                    <p:tgtEl>
                      <p:spTgt spid="52"/>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grpId="0" nodeType="withEffect">
                                  <p:stCondLst>
                                    <p:cond delay="0"/>
                                  </p:stCondLst>
                                  <p:childTnLst>
                                    <p:animClr clrSpc="rgb" dir="cw">
                                      <p:cBhvr override="childStyle">
                                        <p:cTn id="11" dur="2000" fill="hold"/>
                                        <p:tgtEl>
                                          <p:spTgt spid="52"/>
                                        </p:tgtEl>
                                        <p:attrNameLst>
                                          <p:attrName>style.color</p:attrName>
                                        </p:attrNameLst>
                                      </p:cBhvr>
                                      <p:to>
                                        <a:srgbClr val="000000"/>
                                      </p:to>
                                    </p:animClr>
                                  </p:childTnLst>
                                </p:cTn>
                              </p:par>
                            </p:childTnLst>
                          </p:cTn>
                        </p:par>
                      </p:childTnLst>
                    </p:cTn>
                  </p:par>
                </p:childTnLst>
              </p:cTn>
              <p:nextCondLst>
                <p:cond evt="onClick" delay="0">
                  <p:tgtEl>
                    <p:spTgt spid="52"/>
                  </p:tgtEl>
                </p:cond>
              </p:nextCondLst>
            </p:seq>
            <p:seq concurrent="1" nextAc="seek">
              <p:cTn id="12" restart="whenNotActive" fill="hold" evtFilter="cancelBubble" nodeType="interactiveSeq">
                <p:stCondLst>
                  <p:cond evt="onClick" delay="0">
                    <p:tgtEl>
                      <p:spTgt spid="106"/>
                    </p:tgtEl>
                  </p:cond>
                </p:stCondLst>
                <p:endSync evt="end" delay="0">
                  <p:rtn val="all"/>
                </p:endSync>
                <p:childTnLst>
                  <p:par>
                    <p:cTn id="13" fill="hold">
                      <p:stCondLst>
                        <p:cond delay="0"/>
                      </p:stCondLst>
                      <p:childTnLst>
                        <p:par>
                          <p:cTn id="14" fill="hold">
                            <p:stCondLst>
                              <p:cond delay="0"/>
                            </p:stCondLst>
                            <p:childTnLst>
                              <p:par>
                                <p:cTn id="15" presetID="3" presetClass="emph" presetSubtype="2" fill="hold" grpId="0" nodeType="withEffect">
                                  <p:stCondLst>
                                    <p:cond delay="0"/>
                                  </p:stCondLst>
                                  <p:childTnLst>
                                    <p:animClr clrSpc="rgb" dir="cw">
                                      <p:cBhvr override="childStyle">
                                        <p:cTn id="16" dur="2000" fill="hold"/>
                                        <p:tgtEl>
                                          <p:spTgt spid="106"/>
                                        </p:tgtEl>
                                        <p:attrNameLst>
                                          <p:attrName>style.color</p:attrName>
                                        </p:attrNameLst>
                                      </p:cBhvr>
                                      <p:to>
                                        <a:srgbClr val="000000"/>
                                      </p:to>
                                    </p:animClr>
                                  </p:childTnLst>
                                </p:cTn>
                              </p:par>
                            </p:childTnLst>
                          </p:cTn>
                        </p:par>
                      </p:childTnLst>
                    </p:cTn>
                  </p:par>
                </p:childTnLst>
              </p:cTn>
              <p:nextCondLst>
                <p:cond evt="onClick" delay="0">
                  <p:tgtEl>
                    <p:spTgt spid="106"/>
                  </p:tgtEl>
                </p:cond>
              </p:nextCondLst>
            </p:seq>
            <p:seq concurrent="1" nextAc="seek">
              <p:cTn id="17" restart="whenNotActive" fill="hold" evtFilter="cancelBubble" nodeType="interactiveSeq">
                <p:stCondLst>
                  <p:cond evt="onClick" delay="0">
                    <p:tgtEl>
                      <p:spTgt spid="100"/>
                    </p:tgtEl>
                  </p:cond>
                </p:stCondLst>
                <p:endSync evt="end" delay="0">
                  <p:rtn val="all"/>
                </p:endSync>
                <p:childTnLst>
                  <p:par>
                    <p:cTn id="18" fill="hold">
                      <p:stCondLst>
                        <p:cond delay="0"/>
                      </p:stCondLst>
                      <p:childTnLst>
                        <p:par>
                          <p:cTn id="19" fill="hold">
                            <p:stCondLst>
                              <p:cond delay="0"/>
                            </p:stCondLst>
                            <p:childTnLst>
                              <p:par>
                                <p:cTn id="20" presetID="3" presetClass="emph" presetSubtype="2" fill="hold" grpId="0" nodeType="withEffect">
                                  <p:stCondLst>
                                    <p:cond delay="0"/>
                                  </p:stCondLst>
                                  <p:childTnLst>
                                    <p:animClr clrSpc="rgb" dir="cw">
                                      <p:cBhvr override="childStyle">
                                        <p:cTn id="21" dur="2000" fill="hold"/>
                                        <p:tgtEl>
                                          <p:spTgt spid="100"/>
                                        </p:tgtEl>
                                        <p:attrNameLst>
                                          <p:attrName>style.color</p:attrName>
                                        </p:attrNameLst>
                                      </p:cBhvr>
                                      <p:to>
                                        <a:srgbClr val="000000"/>
                                      </p:to>
                                    </p:animClr>
                                  </p:childTnLst>
                                </p:cTn>
                              </p:par>
                            </p:childTnLst>
                          </p:cTn>
                        </p:par>
                      </p:childTnLst>
                    </p:cTn>
                  </p:par>
                </p:childTnLst>
              </p:cTn>
              <p:nextCondLst>
                <p:cond evt="onClick" delay="0">
                  <p:tgtEl>
                    <p:spTgt spid="100"/>
                  </p:tgtEl>
                </p:cond>
              </p:nextCondLst>
            </p:seq>
            <p:seq concurrent="1" nextAc="seek">
              <p:cTn id="22" restart="whenNotActive" fill="hold" evtFilter="cancelBubble" nodeType="interactiveSeq">
                <p:stCondLst>
                  <p:cond evt="onClick" delay="0">
                    <p:tgtEl>
                      <p:spTgt spid="94"/>
                    </p:tgtEl>
                  </p:cond>
                </p:stCondLst>
                <p:endSync evt="end" delay="0">
                  <p:rtn val="all"/>
                </p:endSync>
                <p:childTnLst>
                  <p:par>
                    <p:cTn id="23" fill="hold">
                      <p:stCondLst>
                        <p:cond delay="0"/>
                      </p:stCondLst>
                      <p:childTnLst>
                        <p:par>
                          <p:cTn id="24" fill="hold">
                            <p:stCondLst>
                              <p:cond delay="0"/>
                            </p:stCondLst>
                            <p:childTnLst>
                              <p:par>
                                <p:cTn id="25" presetID="3" presetClass="emph" presetSubtype="2" fill="hold" grpId="0" nodeType="withEffect">
                                  <p:stCondLst>
                                    <p:cond delay="0"/>
                                  </p:stCondLst>
                                  <p:childTnLst>
                                    <p:animClr clrSpc="rgb" dir="cw">
                                      <p:cBhvr override="childStyle">
                                        <p:cTn id="26" dur="2000" fill="hold"/>
                                        <p:tgtEl>
                                          <p:spTgt spid="94"/>
                                        </p:tgtEl>
                                        <p:attrNameLst>
                                          <p:attrName>style.color</p:attrName>
                                        </p:attrNameLst>
                                      </p:cBhvr>
                                      <p:to>
                                        <a:srgbClr val="000000"/>
                                      </p:to>
                                    </p:animClr>
                                  </p:childTnLst>
                                </p:cTn>
                              </p:par>
                            </p:childTnLst>
                          </p:cTn>
                        </p:par>
                      </p:childTnLst>
                    </p:cTn>
                  </p:par>
                </p:childTnLst>
              </p:cTn>
              <p:nextCondLst>
                <p:cond evt="onClick" delay="0">
                  <p:tgtEl>
                    <p:spTgt spid="94"/>
                  </p:tgtEl>
                </p:cond>
              </p:nextCondLst>
            </p:seq>
            <p:seq concurrent="1" nextAc="seek">
              <p:cTn id="27" restart="whenNotActive" fill="hold" evtFilter="cancelBubble" nodeType="interactiveSeq">
                <p:stCondLst>
                  <p:cond evt="onClick" delay="0">
                    <p:tgtEl>
                      <p:spTgt spid="88"/>
                    </p:tgtEl>
                  </p:cond>
                </p:stCondLst>
                <p:endSync evt="end" delay="0">
                  <p:rtn val="all"/>
                </p:endSync>
                <p:childTnLst>
                  <p:par>
                    <p:cTn id="28" fill="hold">
                      <p:stCondLst>
                        <p:cond delay="0"/>
                      </p:stCondLst>
                      <p:childTnLst>
                        <p:par>
                          <p:cTn id="29" fill="hold">
                            <p:stCondLst>
                              <p:cond delay="0"/>
                            </p:stCondLst>
                            <p:childTnLst>
                              <p:par>
                                <p:cTn id="30" presetID="3" presetClass="emph" presetSubtype="2" fill="hold" grpId="0" nodeType="withEffect">
                                  <p:stCondLst>
                                    <p:cond delay="0"/>
                                  </p:stCondLst>
                                  <p:childTnLst>
                                    <p:animClr clrSpc="rgb" dir="cw">
                                      <p:cBhvr override="childStyle">
                                        <p:cTn id="31" dur="2000" fill="hold"/>
                                        <p:tgtEl>
                                          <p:spTgt spid="88"/>
                                        </p:tgtEl>
                                        <p:attrNameLst>
                                          <p:attrName>style.color</p:attrName>
                                        </p:attrNameLst>
                                      </p:cBhvr>
                                      <p:to>
                                        <a:srgbClr val="000000"/>
                                      </p:to>
                                    </p:animClr>
                                  </p:childTnLst>
                                </p:cTn>
                              </p:par>
                            </p:childTnLst>
                          </p:cTn>
                        </p:par>
                      </p:childTnLst>
                    </p:cTn>
                  </p:par>
                </p:childTnLst>
              </p:cTn>
              <p:nextCondLst>
                <p:cond evt="onClick" delay="0">
                  <p:tgtEl>
                    <p:spTgt spid="88"/>
                  </p:tgtEl>
                </p:cond>
              </p:nextCondLst>
            </p:seq>
            <p:seq concurrent="1" nextAc="seek">
              <p:cTn id="32" restart="whenNotActive" fill="hold" evtFilter="cancelBubble" nodeType="interactiveSeq">
                <p:stCondLst>
                  <p:cond evt="onClick" delay="0">
                    <p:tgtEl>
                      <p:spTgt spid="82"/>
                    </p:tgtEl>
                  </p:cond>
                </p:stCondLst>
                <p:endSync evt="end" delay="0">
                  <p:rtn val="all"/>
                </p:endSync>
                <p:childTnLst>
                  <p:par>
                    <p:cTn id="33" fill="hold">
                      <p:stCondLst>
                        <p:cond delay="0"/>
                      </p:stCondLst>
                      <p:childTnLst>
                        <p:par>
                          <p:cTn id="34" fill="hold">
                            <p:stCondLst>
                              <p:cond delay="0"/>
                            </p:stCondLst>
                            <p:childTnLst>
                              <p:par>
                                <p:cTn id="35" presetID="3" presetClass="emph" presetSubtype="2" fill="hold" grpId="0" nodeType="withEffect">
                                  <p:stCondLst>
                                    <p:cond delay="0"/>
                                  </p:stCondLst>
                                  <p:childTnLst>
                                    <p:animClr clrSpc="rgb" dir="cw">
                                      <p:cBhvr override="childStyle">
                                        <p:cTn id="36" dur="2000" fill="hold"/>
                                        <p:tgtEl>
                                          <p:spTgt spid="82"/>
                                        </p:tgtEl>
                                        <p:attrNameLst>
                                          <p:attrName>style.color</p:attrName>
                                        </p:attrNameLst>
                                      </p:cBhvr>
                                      <p:to>
                                        <a:srgbClr val="000000"/>
                                      </p:to>
                                    </p:animClr>
                                  </p:childTnLst>
                                </p:cTn>
                              </p:par>
                            </p:childTnLst>
                          </p:cTn>
                        </p:par>
                      </p:childTnLst>
                    </p:cTn>
                  </p:par>
                </p:childTnLst>
              </p:cTn>
              <p:nextCondLst>
                <p:cond evt="onClick" delay="0">
                  <p:tgtEl>
                    <p:spTgt spid="82"/>
                  </p:tgtEl>
                </p:cond>
              </p:nextCondLst>
            </p:seq>
            <p:seq concurrent="1" nextAc="seek">
              <p:cTn id="37" restart="whenNotActive" fill="hold" evtFilter="cancelBubble" nodeType="interactiveSeq">
                <p:stCondLst>
                  <p:cond evt="onClick" delay="0">
                    <p:tgtEl>
                      <p:spTgt spid="76"/>
                    </p:tgtEl>
                  </p:cond>
                </p:stCondLst>
                <p:endSync evt="end" delay="0">
                  <p:rtn val="all"/>
                </p:endSync>
                <p:childTnLst>
                  <p:par>
                    <p:cTn id="38" fill="hold">
                      <p:stCondLst>
                        <p:cond delay="0"/>
                      </p:stCondLst>
                      <p:childTnLst>
                        <p:par>
                          <p:cTn id="39" fill="hold">
                            <p:stCondLst>
                              <p:cond delay="0"/>
                            </p:stCondLst>
                            <p:childTnLst>
                              <p:par>
                                <p:cTn id="40" presetID="3" presetClass="emph" presetSubtype="2" fill="hold" grpId="0" nodeType="withEffect">
                                  <p:stCondLst>
                                    <p:cond delay="0"/>
                                  </p:stCondLst>
                                  <p:childTnLst>
                                    <p:animClr clrSpc="rgb" dir="cw">
                                      <p:cBhvr override="childStyle">
                                        <p:cTn id="41" dur="2000" fill="hold"/>
                                        <p:tgtEl>
                                          <p:spTgt spid="76"/>
                                        </p:tgtEl>
                                        <p:attrNameLst>
                                          <p:attrName>style.color</p:attrName>
                                        </p:attrNameLst>
                                      </p:cBhvr>
                                      <p:to>
                                        <a:srgbClr val="000000"/>
                                      </p:to>
                                    </p:animClr>
                                  </p:childTnLst>
                                </p:cTn>
                              </p:par>
                            </p:childTnLst>
                          </p:cTn>
                        </p:par>
                      </p:childTnLst>
                    </p:cTn>
                  </p:par>
                </p:childTnLst>
              </p:cTn>
              <p:nextCondLst>
                <p:cond evt="onClick" delay="0">
                  <p:tgtEl>
                    <p:spTgt spid="76"/>
                  </p:tgtEl>
                </p:cond>
              </p:nextCondLst>
            </p:seq>
            <p:seq concurrent="1" nextAc="seek">
              <p:cTn id="42" restart="whenNotActive" fill="hold" evtFilter="cancelBubble" nodeType="interactiveSeq">
                <p:stCondLst>
                  <p:cond evt="onClick" delay="0">
                    <p:tgtEl>
                      <p:spTgt spid="70"/>
                    </p:tgtEl>
                  </p:cond>
                </p:stCondLst>
                <p:endSync evt="end" delay="0">
                  <p:rtn val="all"/>
                </p:endSync>
                <p:childTnLst>
                  <p:par>
                    <p:cTn id="43" fill="hold">
                      <p:stCondLst>
                        <p:cond delay="0"/>
                      </p:stCondLst>
                      <p:childTnLst>
                        <p:par>
                          <p:cTn id="44" fill="hold">
                            <p:stCondLst>
                              <p:cond delay="0"/>
                            </p:stCondLst>
                            <p:childTnLst>
                              <p:par>
                                <p:cTn id="45" presetID="3" presetClass="emph" presetSubtype="2" fill="hold" grpId="0" nodeType="withEffect">
                                  <p:stCondLst>
                                    <p:cond delay="0"/>
                                  </p:stCondLst>
                                  <p:childTnLst>
                                    <p:animClr clrSpc="rgb" dir="cw">
                                      <p:cBhvr override="childStyle">
                                        <p:cTn id="46" dur="2000" fill="hold"/>
                                        <p:tgtEl>
                                          <p:spTgt spid="70"/>
                                        </p:tgtEl>
                                        <p:attrNameLst>
                                          <p:attrName>style.color</p:attrName>
                                        </p:attrNameLst>
                                      </p:cBhvr>
                                      <p:to>
                                        <a:srgbClr val="000000"/>
                                      </p:to>
                                    </p:animClr>
                                  </p:childTnLst>
                                </p:cTn>
                              </p:par>
                            </p:childTnLst>
                          </p:cTn>
                        </p:par>
                      </p:childTnLst>
                    </p:cTn>
                  </p:par>
                </p:childTnLst>
              </p:cTn>
              <p:nextCondLst>
                <p:cond evt="onClick" delay="0">
                  <p:tgtEl>
                    <p:spTgt spid="70"/>
                  </p:tgtEl>
                </p:cond>
              </p:nextCondLst>
            </p:seq>
            <p:seq concurrent="1" nextAc="seek">
              <p:cTn id="47" restart="whenNotActive" fill="hold" evtFilter="cancelBubble" nodeType="interactiveSeq">
                <p:stCondLst>
                  <p:cond evt="onClick" delay="0">
                    <p:tgtEl>
                      <p:spTgt spid="64"/>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withEffect">
                                  <p:stCondLst>
                                    <p:cond delay="0"/>
                                  </p:stCondLst>
                                  <p:childTnLst>
                                    <p:animClr clrSpc="rgb" dir="cw">
                                      <p:cBhvr override="childStyle">
                                        <p:cTn id="51" dur="2000" fill="hold"/>
                                        <p:tgtEl>
                                          <p:spTgt spid="64"/>
                                        </p:tgtEl>
                                        <p:attrNameLst>
                                          <p:attrName>style.color</p:attrName>
                                        </p:attrNameLst>
                                      </p:cBhvr>
                                      <p:to>
                                        <a:srgbClr val="000000"/>
                                      </p:to>
                                    </p:animClr>
                                  </p:childTnLst>
                                </p:cTn>
                              </p:par>
                            </p:childTnLst>
                          </p:cTn>
                        </p:par>
                      </p:childTnLst>
                    </p:cTn>
                  </p:par>
                </p:childTnLst>
              </p:cTn>
              <p:nextCondLst>
                <p:cond evt="onClick" delay="0">
                  <p:tgtEl>
                    <p:spTgt spid="64"/>
                  </p:tgtEl>
                </p:cond>
              </p:nextCondLst>
            </p:seq>
            <p:seq concurrent="1" nextAc="seek">
              <p:cTn id="52" restart="whenNotActive" fill="hold" evtFilter="cancelBubble" nodeType="interactiveSeq">
                <p:stCondLst>
                  <p:cond evt="onClick" delay="0">
                    <p:tgtEl>
                      <p:spTgt spid="58"/>
                    </p:tgtEl>
                  </p:cond>
                </p:stCondLst>
                <p:endSync evt="end" delay="0">
                  <p:rtn val="all"/>
                </p:endSync>
                <p:childTnLst>
                  <p:par>
                    <p:cTn id="53" fill="hold">
                      <p:stCondLst>
                        <p:cond delay="0"/>
                      </p:stCondLst>
                      <p:childTnLst>
                        <p:par>
                          <p:cTn id="54" fill="hold">
                            <p:stCondLst>
                              <p:cond delay="0"/>
                            </p:stCondLst>
                            <p:childTnLst>
                              <p:par>
                                <p:cTn id="55" presetID="3" presetClass="emph" presetSubtype="2" fill="hold" grpId="0" nodeType="withEffect">
                                  <p:stCondLst>
                                    <p:cond delay="0"/>
                                  </p:stCondLst>
                                  <p:childTnLst>
                                    <p:animClr clrSpc="rgb" dir="cw">
                                      <p:cBhvr override="childStyle">
                                        <p:cTn id="56" dur="2000" fill="hold"/>
                                        <p:tgtEl>
                                          <p:spTgt spid="58"/>
                                        </p:tgtEl>
                                        <p:attrNameLst>
                                          <p:attrName>style.color</p:attrName>
                                        </p:attrNameLst>
                                      </p:cBhvr>
                                      <p:to>
                                        <a:srgbClr val="000000"/>
                                      </p:to>
                                    </p:animClr>
                                  </p:childTnLst>
                                </p:cTn>
                              </p:par>
                            </p:childTnLst>
                          </p:cTn>
                        </p:par>
                      </p:childTnLst>
                    </p:cTn>
                  </p:par>
                </p:childTnLst>
              </p:cTn>
              <p:nextCondLst>
                <p:cond evt="onClick" delay="0">
                  <p:tgtEl>
                    <p:spTgt spid="58"/>
                  </p:tgtEl>
                </p:cond>
              </p:nextCondLst>
            </p:seq>
            <p:seq concurrent="1" nextAc="seek">
              <p:cTn id="57" restart="whenNotActive" fill="hold" evtFilter="cancelBubble" nodeType="interactiveSeq">
                <p:stCondLst>
                  <p:cond evt="onClick" delay="0">
                    <p:tgtEl>
                      <p:spTgt spid="29"/>
                    </p:tgtEl>
                  </p:cond>
                </p:stCondLst>
                <p:endSync evt="end" delay="0">
                  <p:rtn val="all"/>
                </p:endSync>
                <p:childTnLst>
                  <p:par>
                    <p:cTn id="58" fill="hold">
                      <p:stCondLst>
                        <p:cond delay="0"/>
                      </p:stCondLst>
                      <p:childTnLst>
                        <p:par>
                          <p:cTn id="59" fill="hold">
                            <p:stCondLst>
                              <p:cond delay="0"/>
                            </p:stCondLst>
                            <p:childTnLst>
                              <p:par>
                                <p:cTn id="60" presetID="3" presetClass="emph" presetSubtype="2" fill="hold" grpId="0" nodeType="withEffect">
                                  <p:stCondLst>
                                    <p:cond delay="0"/>
                                  </p:stCondLst>
                                  <p:childTnLst>
                                    <p:animClr clrSpc="rgb" dir="cw">
                                      <p:cBhvr override="childStyle">
                                        <p:cTn id="61" dur="2000" fill="hold"/>
                                        <p:tgtEl>
                                          <p:spTgt spid="29"/>
                                        </p:tgtEl>
                                        <p:attrNameLst>
                                          <p:attrName>style.color</p:attrName>
                                        </p:attrNameLst>
                                      </p:cBhvr>
                                      <p:to>
                                        <a:srgbClr val="000000"/>
                                      </p:to>
                                    </p:animClr>
                                  </p:childTnLst>
                                </p:cTn>
                              </p:par>
                            </p:childTnLst>
                          </p:cTn>
                        </p:par>
                      </p:childTnLst>
                    </p:cTn>
                  </p:par>
                </p:childTnLst>
              </p:cTn>
              <p:nextCondLst>
                <p:cond evt="onClick" delay="0">
                  <p:tgtEl>
                    <p:spTgt spid="29"/>
                  </p:tgtEl>
                </p:cond>
              </p:nextCondLst>
            </p:seq>
          </p:childTnLst>
        </p:cTn>
      </p:par>
    </p:tnLst>
    <p:bldLst>
      <p:bldP spid="29" grpId="0" animBg="1"/>
      <p:bldP spid="46" grpId="0" animBg="1"/>
      <p:bldP spid="52" grpId="0" animBg="1"/>
      <p:bldP spid="58" grpId="0" animBg="1"/>
      <p:bldP spid="64" grpId="0" animBg="1"/>
      <p:bldP spid="70" grpId="0" animBg="1"/>
      <p:bldP spid="76" grpId="0" animBg="1"/>
      <p:bldP spid="82" grpId="0" animBg="1"/>
      <p:bldP spid="88" grpId="0" animBg="1"/>
      <p:bldP spid="94" grpId="0" animBg="1"/>
      <p:bldP spid="100" grpId="0" animBg="1"/>
      <p:bldP spid="10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תיבת טקסט 7">
            <a:extLst>
              <a:ext uri="{FF2B5EF4-FFF2-40B4-BE49-F238E27FC236}">
                <a16:creationId xmlns:a16="http://schemas.microsoft.com/office/drawing/2014/main" id="{B3A102D6-6FDB-4663-A7EF-9D1A844E678C}"/>
              </a:ext>
            </a:extLst>
          </p:cNvPr>
          <p:cNvSpPr txBox="1"/>
          <p:nvPr/>
        </p:nvSpPr>
        <p:spPr>
          <a:xfrm>
            <a:off x="4449699" y="71257"/>
            <a:ext cx="7583129" cy="954107"/>
          </a:xfrm>
          <a:prstGeom prst="rect">
            <a:avLst/>
          </a:prstGeom>
          <a:noFill/>
        </p:spPr>
        <p:txBody>
          <a:bodyPr wrap="square" rtlCol="1">
            <a:spAutoFit/>
          </a:bodyPr>
          <a:lstStyle/>
          <a:p>
            <a:r>
              <a:rPr lang="he-IL" sz="2800" dirty="0"/>
              <a:t>סַדְרוּ אֶת הַמִפְלָצוֹת לְפִי הַסֵדֶר הַנָכוֹן שֶל הַמִסְפָּרִים.</a:t>
            </a:r>
          </a:p>
          <a:p>
            <a:r>
              <a:rPr lang="he-IL" sz="2800" dirty="0"/>
              <a:t>לִבְדִיקָה, לַחֲצוּ עַל כָּל מִפְלֶצֶת.</a:t>
            </a:r>
          </a:p>
        </p:txBody>
      </p:sp>
      <p:grpSp>
        <p:nvGrpSpPr>
          <p:cNvPr id="16" name="קבוצה 15">
            <a:extLst>
              <a:ext uri="{FF2B5EF4-FFF2-40B4-BE49-F238E27FC236}">
                <a16:creationId xmlns:a16="http://schemas.microsoft.com/office/drawing/2014/main" id="{63CDE27F-6E5E-49ED-9F29-18317626102D}"/>
              </a:ext>
            </a:extLst>
          </p:cNvPr>
          <p:cNvGrpSpPr/>
          <p:nvPr/>
        </p:nvGrpSpPr>
        <p:grpSpPr>
          <a:xfrm>
            <a:off x="8158964" y="2122252"/>
            <a:ext cx="1281139" cy="1915623"/>
            <a:chOff x="1500989" y="3913895"/>
            <a:chExt cx="1281139" cy="1915623"/>
          </a:xfrm>
        </p:grpSpPr>
        <p:pic>
          <p:nvPicPr>
            <p:cNvPr id="2" name="תמונה 1" descr="תמונה שמכילה אוסף תמונות&#10;&#10;התיאור נוצר באופן אוטומטי">
              <a:extLst>
                <a:ext uri="{FF2B5EF4-FFF2-40B4-BE49-F238E27FC236}">
                  <a16:creationId xmlns:a16="http://schemas.microsoft.com/office/drawing/2014/main" id="{F865746F-7D43-48DC-86B8-49882FFCAE0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500989" y="4387016"/>
              <a:ext cx="1281139" cy="1442502"/>
            </a:xfrm>
            <a:prstGeom prst="rect">
              <a:avLst/>
            </a:prstGeom>
          </p:spPr>
        </p:pic>
        <p:sp>
          <p:nvSpPr>
            <p:cNvPr id="10" name="תיבת טקסט 9">
              <a:extLst>
                <a:ext uri="{FF2B5EF4-FFF2-40B4-BE49-F238E27FC236}">
                  <a16:creationId xmlns:a16="http://schemas.microsoft.com/office/drawing/2014/main" id="{E037E1E6-0487-4BC0-B12C-A389FC96DB5C}"/>
                </a:ext>
              </a:extLst>
            </p:cNvPr>
            <p:cNvSpPr txBox="1"/>
            <p:nvPr/>
          </p:nvSpPr>
          <p:spPr>
            <a:xfrm>
              <a:off x="2006027" y="3913895"/>
              <a:ext cx="333915" cy="523220"/>
            </a:xfrm>
            <a:prstGeom prst="rect">
              <a:avLst/>
            </a:prstGeom>
            <a:noFill/>
          </p:spPr>
          <p:txBody>
            <a:bodyPr wrap="square" rtlCol="1">
              <a:spAutoFit/>
            </a:bodyPr>
            <a:lstStyle/>
            <a:p>
              <a:r>
                <a:rPr lang="he-IL" sz="2800" dirty="0"/>
                <a:t>9</a:t>
              </a:r>
            </a:p>
          </p:txBody>
        </p:sp>
      </p:grpSp>
      <p:grpSp>
        <p:nvGrpSpPr>
          <p:cNvPr id="17" name="קבוצה 16">
            <a:extLst>
              <a:ext uri="{FF2B5EF4-FFF2-40B4-BE49-F238E27FC236}">
                <a16:creationId xmlns:a16="http://schemas.microsoft.com/office/drawing/2014/main" id="{98688357-2440-4447-979A-E821A30BE7EB}"/>
              </a:ext>
            </a:extLst>
          </p:cNvPr>
          <p:cNvGrpSpPr/>
          <p:nvPr/>
        </p:nvGrpSpPr>
        <p:grpSpPr>
          <a:xfrm>
            <a:off x="3663344" y="2134029"/>
            <a:ext cx="1315368" cy="2128679"/>
            <a:chOff x="3161541" y="3811763"/>
            <a:chExt cx="1315368" cy="2128679"/>
          </a:xfrm>
        </p:grpSpPr>
        <p:pic>
          <p:nvPicPr>
            <p:cNvPr id="3" name="תמונה 2" descr="תמונה שמכילה אוסף תמונות&#10;&#10;התיאור נוצר באופן אוטומטי">
              <a:extLst>
                <a:ext uri="{FF2B5EF4-FFF2-40B4-BE49-F238E27FC236}">
                  <a16:creationId xmlns:a16="http://schemas.microsoft.com/office/drawing/2014/main" id="{2985B550-84A4-45DB-9F51-78BAB7891712}"/>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3161541" y="4251316"/>
              <a:ext cx="1315368" cy="1689126"/>
            </a:xfrm>
            <a:prstGeom prst="rect">
              <a:avLst/>
            </a:prstGeom>
          </p:spPr>
        </p:pic>
        <p:sp>
          <p:nvSpPr>
            <p:cNvPr id="11" name="תיבת טקסט 10">
              <a:extLst>
                <a:ext uri="{FF2B5EF4-FFF2-40B4-BE49-F238E27FC236}">
                  <a16:creationId xmlns:a16="http://schemas.microsoft.com/office/drawing/2014/main" id="{11E417F5-6F28-4B06-8AE1-B45A682852F2}"/>
                </a:ext>
              </a:extLst>
            </p:cNvPr>
            <p:cNvSpPr txBox="1"/>
            <p:nvPr/>
          </p:nvSpPr>
          <p:spPr>
            <a:xfrm>
              <a:off x="3445132" y="3811763"/>
              <a:ext cx="609896" cy="523220"/>
            </a:xfrm>
            <a:prstGeom prst="rect">
              <a:avLst/>
            </a:prstGeom>
            <a:noFill/>
          </p:spPr>
          <p:txBody>
            <a:bodyPr wrap="square" rtlCol="1">
              <a:spAutoFit/>
            </a:bodyPr>
            <a:lstStyle/>
            <a:p>
              <a:r>
                <a:rPr lang="he-IL" sz="2800" dirty="0"/>
                <a:t>10</a:t>
              </a:r>
            </a:p>
          </p:txBody>
        </p:sp>
      </p:grpSp>
      <p:grpSp>
        <p:nvGrpSpPr>
          <p:cNvPr id="18" name="קבוצה 17">
            <a:extLst>
              <a:ext uri="{FF2B5EF4-FFF2-40B4-BE49-F238E27FC236}">
                <a16:creationId xmlns:a16="http://schemas.microsoft.com/office/drawing/2014/main" id="{92805E2C-7461-4F32-BB51-C35AEABECE77}"/>
              </a:ext>
            </a:extLst>
          </p:cNvPr>
          <p:cNvGrpSpPr/>
          <p:nvPr/>
        </p:nvGrpSpPr>
        <p:grpSpPr>
          <a:xfrm>
            <a:off x="6653676" y="2124875"/>
            <a:ext cx="1315368" cy="2066379"/>
            <a:chOff x="4679158" y="3811763"/>
            <a:chExt cx="1315368" cy="2066379"/>
          </a:xfrm>
        </p:grpSpPr>
        <p:pic>
          <p:nvPicPr>
            <p:cNvPr id="4" name="תמונה 3" descr="תמונה שמכילה אוסף תמונות&#10;&#10;התיאור נוצר באופן אוטומטי">
              <a:extLst>
                <a:ext uri="{FF2B5EF4-FFF2-40B4-BE49-F238E27FC236}">
                  <a16:creationId xmlns:a16="http://schemas.microsoft.com/office/drawing/2014/main" id="{2890EDC1-68B0-46E8-A3E9-E12D5A8F035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4679158" y="4435640"/>
              <a:ext cx="1315368" cy="1442502"/>
            </a:xfrm>
            <a:prstGeom prst="rect">
              <a:avLst/>
            </a:prstGeom>
          </p:spPr>
        </p:pic>
        <p:sp>
          <p:nvSpPr>
            <p:cNvPr id="12" name="תיבת טקסט 11">
              <a:extLst>
                <a:ext uri="{FF2B5EF4-FFF2-40B4-BE49-F238E27FC236}">
                  <a16:creationId xmlns:a16="http://schemas.microsoft.com/office/drawing/2014/main" id="{88EB3174-95A9-4D8A-802B-2F1AC093A06C}"/>
                </a:ext>
              </a:extLst>
            </p:cNvPr>
            <p:cNvSpPr txBox="1"/>
            <p:nvPr/>
          </p:nvSpPr>
          <p:spPr>
            <a:xfrm>
              <a:off x="5007733" y="3811763"/>
              <a:ext cx="594802" cy="523220"/>
            </a:xfrm>
            <a:prstGeom prst="rect">
              <a:avLst/>
            </a:prstGeom>
            <a:noFill/>
          </p:spPr>
          <p:txBody>
            <a:bodyPr wrap="square" rtlCol="1">
              <a:spAutoFit/>
            </a:bodyPr>
            <a:lstStyle/>
            <a:p>
              <a:r>
                <a:rPr lang="he-IL" sz="2800" dirty="0"/>
                <a:t>11</a:t>
              </a:r>
            </a:p>
          </p:txBody>
        </p:sp>
      </p:grpSp>
      <p:grpSp>
        <p:nvGrpSpPr>
          <p:cNvPr id="19" name="קבוצה 18">
            <a:extLst>
              <a:ext uri="{FF2B5EF4-FFF2-40B4-BE49-F238E27FC236}">
                <a16:creationId xmlns:a16="http://schemas.microsoft.com/office/drawing/2014/main" id="{F74D5DB6-D20A-4B08-9678-32ECC100497A}"/>
              </a:ext>
            </a:extLst>
          </p:cNvPr>
          <p:cNvGrpSpPr/>
          <p:nvPr/>
        </p:nvGrpSpPr>
        <p:grpSpPr>
          <a:xfrm>
            <a:off x="9440103" y="2124875"/>
            <a:ext cx="1510962" cy="1979629"/>
            <a:chOff x="6156595" y="3902611"/>
            <a:chExt cx="1510962" cy="1979629"/>
          </a:xfrm>
        </p:grpSpPr>
        <p:pic>
          <p:nvPicPr>
            <p:cNvPr id="5" name="תמונה 4" descr="תמונה שמכילה אוסף תמונות&#10;&#10;התיאור נוצר באופן אוטומטי">
              <a:extLst>
                <a:ext uri="{FF2B5EF4-FFF2-40B4-BE49-F238E27FC236}">
                  <a16:creationId xmlns:a16="http://schemas.microsoft.com/office/drawing/2014/main" id="{63EB4A90-3283-4B8C-BFF7-11C71F6A875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6156595" y="4439738"/>
              <a:ext cx="1510962" cy="1442502"/>
            </a:xfrm>
            <a:prstGeom prst="rect">
              <a:avLst/>
            </a:prstGeom>
          </p:spPr>
        </p:pic>
        <p:sp>
          <p:nvSpPr>
            <p:cNvPr id="13" name="תיבת טקסט 12">
              <a:extLst>
                <a:ext uri="{FF2B5EF4-FFF2-40B4-BE49-F238E27FC236}">
                  <a16:creationId xmlns:a16="http://schemas.microsoft.com/office/drawing/2014/main" id="{DC2AE600-4F7B-4404-9DA5-0716A231B8B1}"/>
                </a:ext>
              </a:extLst>
            </p:cNvPr>
            <p:cNvSpPr txBox="1"/>
            <p:nvPr/>
          </p:nvSpPr>
          <p:spPr>
            <a:xfrm>
              <a:off x="6623137" y="3902611"/>
              <a:ext cx="577877" cy="523220"/>
            </a:xfrm>
            <a:prstGeom prst="rect">
              <a:avLst/>
            </a:prstGeom>
            <a:noFill/>
          </p:spPr>
          <p:txBody>
            <a:bodyPr wrap="square" rtlCol="1">
              <a:spAutoFit/>
            </a:bodyPr>
            <a:lstStyle/>
            <a:p>
              <a:r>
                <a:rPr lang="he-IL" sz="2800" dirty="0"/>
                <a:t>12</a:t>
              </a:r>
            </a:p>
          </p:txBody>
        </p:sp>
      </p:grpSp>
      <p:grpSp>
        <p:nvGrpSpPr>
          <p:cNvPr id="20" name="קבוצה 19">
            <a:extLst>
              <a:ext uri="{FF2B5EF4-FFF2-40B4-BE49-F238E27FC236}">
                <a16:creationId xmlns:a16="http://schemas.microsoft.com/office/drawing/2014/main" id="{86A45B99-FD31-4742-8D9C-8E9BB2FA2D46}"/>
              </a:ext>
            </a:extLst>
          </p:cNvPr>
          <p:cNvGrpSpPr/>
          <p:nvPr/>
        </p:nvGrpSpPr>
        <p:grpSpPr>
          <a:xfrm>
            <a:off x="1993680" y="2124875"/>
            <a:ext cx="1574528" cy="1965722"/>
            <a:chOff x="7959951" y="3863796"/>
            <a:chExt cx="1574528" cy="1965722"/>
          </a:xfrm>
        </p:grpSpPr>
        <p:pic>
          <p:nvPicPr>
            <p:cNvPr id="6" name="תמונה 5" descr="תמונה שמכילה אוסף תמונות&#10;&#10;התיאור נוצר באופן אוטומטי">
              <a:extLst>
                <a:ext uri="{FF2B5EF4-FFF2-40B4-BE49-F238E27FC236}">
                  <a16:creationId xmlns:a16="http://schemas.microsoft.com/office/drawing/2014/main" id="{80653EE7-F0E8-4E3A-8242-CCFEFFD6BCE6}"/>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7959951" y="4387016"/>
              <a:ext cx="1574528" cy="1442502"/>
            </a:xfrm>
            <a:prstGeom prst="rect">
              <a:avLst/>
            </a:prstGeom>
          </p:spPr>
        </p:pic>
        <p:sp>
          <p:nvSpPr>
            <p:cNvPr id="14" name="תיבת טקסט 13">
              <a:extLst>
                <a:ext uri="{FF2B5EF4-FFF2-40B4-BE49-F238E27FC236}">
                  <a16:creationId xmlns:a16="http://schemas.microsoft.com/office/drawing/2014/main" id="{E0419F2B-1537-43E8-8014-B9A4685041D8}"/>
                </a:ext>
              </a:extLst>
            </p:cNvPr>
            <p:cNvSpPr txBox="1"/>
            <p:nvPr/>
          </p:nvSpPr>
          <p:spPr>
            <a:xfrm>
              <a:off x="8498774" y="3863796"/>
              <a:ext cx="577877" cy="523220"/>
            </a:xfrm>
            <a:prstGeom prst="rect">
              <a:avLst/>
            </a:prstGeom>
            <a:noFill/>
          </p:spPr>
          <p:txBody>
            <a:bodyPr wrap="square" rtlCol="1">
              <a:spAutoFit/>
            </a:bodyPr>
            <a:lstStyle/>
            <a:p>
              <a:r>
                <a:rPr lang="he-IL" sz="2800" dirty="0"/>
                <a:t>13</a:t>
              </a:r>
            </a:p>
          </p:txBody>
        </p:sp>
      </p:grpSp>
      <p:grpSp>
        <p:nvGrpSpPr>
          <p:cNvPr id="21" name="קבוצה 20">
            <a:extLst>
              <a:ext uri="{FF2B5EF4-FFF2-40B4-BE49-F238E27FC236}">
                <a16:creationId xmlns:a16="http://schemas.microsoft.com/office/drawing/2014/main" id="{2722EB68-612E-426E-96B8-3917FAE35655}"/>
              </a:ext>
            </a:extLst>
          </p:cNvPr>
          <p:cNvGrpSpPr/>
          <p:nvPr/>
        </p:nvGrpSpPr>
        <p:grpSpPr>
          <a:xfrm>
            <a:off x="5243172" y="2124875"/>
            <a:ext cx="1374046" cy="2032515"/>
            <a:chOff x="9710116" y="3920315"/>
            <a:chExt cx="1374046" cy="2032515"/>
          </a:xfrm>
        </p:grpSpPr>
        <p:pic>
          <p:nvPicPr>
            <p:cNvPr id="7" name="תמונה 6" descr="תמונה שמכילה אוסף תמונות&#10;&#10;התיאור נוצר באופן אוטומטי">
              <a:extLst>
                <a:ext uri="{FF2B5EF4-FFF2-40B4-BE49-F238E27FC236}">
                  <a16:creationId xmlns:a16="http://schemas.microsoft.com/office/drawing/2014/main" id="{B19F91F7-E5B6-4648-B30D-3F32279C34B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3275" t="8895" r="15455" b="52762"/>
            <a:stretch/>
          </p:blipFill>
          <p:spPr>
            <a:xfrm>
              <a:off x="9710116" y="4510328"/>
              <a:ext cx="1374046" cy="1442502"/>
            </a:xfrm>
            <a:prstGeom prst="rect">
              <a:avLst/>
            </a:prstGeom>
          </p:spPr>
        </p:pic>
        <p:sp>
          <p:nvSpPr>
            <p:cNvPr id="15" name="תיבת טקסט 14">
              <a:extLst>
                <a:ext uri="{FF2B5EF4-FFF2-40B4-BE49-F238E27FC236}">
                  <a16:creationId xmlns:a16="http://schemas.microsoft.com/office/drawing/2014/main" id="{FB0FD32E-FFB8-4D5A-8C86-2CD85375C3BE}"/>
                </a:ext>
              </a:extLst>
            </p:cNvPr>
            <p:cNvSpPr txBox="1"/>
            <p:nvPr/>
          </p:nvSpPr>
          <p:spPr>
            <a:xfrm>
              <a:off x="10021843" y="3920315"/>
              <a:ext cx="561463" cy="523220"/>
            </a:xfrm>
            <a:prstGeom prst="rect">
              <a:avLst/>
            </a:prstGeom>
            <a:noFill/>
          </p:spPr>
          <p:txBody>
            <a:bodyPr wrap="square" rtlCol="1">
              <a:spAutoFit/>
            </a:bodyPr>
            <a:lstStyle/>
            <a:p>
              <a:r>
                <a:rPr lang="he-IL" sz="2800" dirty="0"/>
                <a:t>14</a:t>
              </a:r>
            </a:p>
          </p:txBody>
        </p:sp>
      </p:grpSp>
    </p:spTree>
    <p:extLst>
      <p:ext uri="{BB962C8B-B14F-4D97-AF65-F5344CB8AC3E}">
        <p14:creationId xmlns:p14="http://schemas.microsoft.com/office/powerpoint/2010/main" val="4155732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3.33333E-6 L -0.26979 0.38079 " pathEditMode="relative" rAng="0" ptsTypes="AA">
                                      <p:cBhvr>
                                        <p:cTn id="6" dur="2000" fill="hold"/>
                                        <p:tgtEl>
                                          <p:spTgt spid="19"/>
                                        </p:tgtEl>
                                        <p:attrNameLst>
                                          <p:attrName>ppt_x</p:attrName>
                                          <p:attrName>ppt_y</p:attrName>
                                        </p:attrNameLst>
                                      </p:cBhvr>
                                      <p:rCtr x="-13490" y="19028"/>
                                    </p:animMotion>
                                  </p:childTnLst>
                                </p:cTn>
                              </p:par>
                            </p:childTnLst>
                          </p:cTn>
                        </p:par>
                      </p:childTnLst>
                    </p:cTn>
                  </p:par>
                </p:childTnLst>
              </p:cTn>
              <p:nextCondLst>
                <p:cond evt="onClick" delay="0">
                  <p:tgtEl>
                    <p:spTgt spid="19"/>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nodeType="withEffect">
                                  <p:stCondLst>
                                    <p:cond delay="0"/>
                                  </p:stCondLst>
                                  <p:childTnLst>
                                    <p:animMotion origin="layout" path="M 2.91667E-6 -3.7037E-6 L -0.01628 0.36551 " pathEditMode="relative" rAng="0" ptsTypes="AA">
                                      <p:cBhvr>
                                        <p:cTn id="11" dur="2000" fill="hold"/>
                                        <p:tgtEl>
                                          <p:spTgt spid="17"/>
                                        </p:tgtEl>
                                        <p:attrNameLst>
                                          <p:attrName>ppt_x</p:attrName>
                                          <p:attrName>ppt_y</p:attrName>
                                        </p:attrNameLst>
                                      </p:cBhvr>
                                      <p:rCtr x="-820" y="18264"/>
                                    </p:animMotion>
                                  </p:childTnLst>
                                </p:cTn>
                              </p:par>
                            </p:childTnLst>
                          </p:cTn>
                        </p:par>
                      </p:childTnLst>
                    </p:cTn>
                  </p:par>
                </p:childTnLst>
              </p:cTn>
              <p:nextCondLst>
                <p:cond evt="onClick" delay="0">
                  <p:tgtEl>
                    <p:spTgt spid="17"/>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nodeType="withEffect">
                                  <p:stCondLst>
                                    <p:cond delay="0"/>
                                  </p:stCondLst>
                                  <p:childTnLst>
                                    <p:animMotion origin="layout" path="M -4.79167E-6 -4.07407E-6 L -0.50468 0.38473 " pathEditMode="relative" rAng="0" ptsTypes="AA">
                                      <p:cBhvr>
                                        <p:cTn id="16" dur="2000" fill="hold"/>
                                        <p:tgtEl>
                                          <p:spTgt spid="16"/>
                                        </p:tgtEl>
                                        <p:attrNameLst>
                                          <p:attrName>ppt_x</p:attrName>
                                          <p:attrName>ppt_y</p:attrName>
                                        </p:attrNameLst>
                                      </p:cBhvr>
                                      <p:rCtr x="-25234" y="19236"/>
                                    </p:animMotion>
                                  </p:child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nodeType="withEffect">
                                  <p:stCondLst>
                                    <p:cond delay="0"/>
                                  </p:stCondLst>
                                  <p:childTnLst>
                                    <p:animMotion origin="layout" path="M 6.25E-7 3.33333E-6 L -0.14206 0.36805 " pathEditMode="relative" rAng="0" ptsTypes="AA">
                                      <p:cBhvr>
                                        <p:cTn id="21" dur="2000" fill="hold"/>
                                        <p:tgtEl>
                                          <p:spTgt spid="18"/>
                                        </p:tgtEl>
                                        <p:attrNameLst>
                                          <p:attrName>ppt_x</p:attrName>
                                          <p:attrName>ppt_y</p:attrName>
                                        </p:attrNameLst>
                                      </p:cBhvr>
                                      <p:rCtr x="-7109" y="18403"/>
                                    </p:animMotion>
                                  </p:childTnLst>
                                </p:cTn>
                              </p:par>
                            </p:childTnLst>
                          </p:cTn>
                        </p:par>
                      </p:childTnLst>
                    </p:cTn>
                  </p:par>
                </p:childTnLst>
              </p:cTn>
              <p:nextCondLst>
                <p:cond evt="onClick" delay="0">
                  <p:tgtEl>
                    <p:spTgt spid="18"/>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withEffect">
                                  <p:stCondLst>
                                    <p:cond delay="0"/>
                                  </p:stCondLst>
                                  <p:childTnLst>
                                    <p:animMotion origin="layout" path="M 1.875E-6 -1.85185E-6 L 0.37226 0.37477 " pathEditMode="relative" rAng="0" ptsTypes="AA">
                                      <p:cBhvr>
                                        <p:cTn id="26" dur="2000" fill="hold"/>
                                        <p:tgtEl>
                                          <p:spTgt spid="21"/>
                                        </p:tgtEl>
                                        <p:attrNameLst>
                                          <p:attrName>ppt_x</p:attrName>
                                          <p:attrName>ppt_y</p:attrName>
                                        </p:attrNameLst>
                                      </p:cBhvr>
                                      <p:rCtr x="18607" y="18727"/>
                                    </p:animMotion>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20"/>
                    </p:tgtEl>
                  </p:cond>
                </p:stCondLst>
                <p:endSync evt="end" delay="0">
                  <p:rtn val="all"/>
                </p:endSync>
                <p:childTnLst>
                  <p:par>
                    <p:cTn id="28" fill="hold">
                      <p:stCondLst>
                        <p:cond delay="0"/>
                      </p:stCondLst>
                      <p:childTnLst>
                        <p:par>
                          <p:cTn id="29" fill="hold">
                            <p:stCondLst>
                              <p:cond delay="0"/>
                            </p:stCondLst>
                            <p:childTnLst>
                              <p:par>
                                <p:cTn id="30" presetID="42" presetClass="path" presetSubtype="0" accel="50000" decel="50000" fill="hold" nodeType="withEffect">
                                  <p:stCondLst>
                                    <p:cond delay="0"/>
                                  </p:stCondLst>
                                  <p:childTnLst>
                                    <p:animMotion origin="layout" path="M 5E-6 -7.40741E-7 L 0.49584 0.37315 " pathEditMode="relative" rAng="0" ptsTypes="AA">
                                      <p:cBhvr>
                                        <p:cTn id="31" dur="2000" fill="hold"/>
                                        <p:tgtEl>
                                          <p:spTgt spid="20"/>
                                        </p:tgtEl>
                                        <p:attrNameLst>
                                          <p:attrName>ppt_x</p:attrName>
                                          <p:attrName>ppt_y</p:attrName>
                                        </p:attrNameLst>
                                      </p:cBhvr>
                                      <p:rCtr x="24792" y="18657"/>
                                    </p:animMotion>
                                  </p:childTnLst>
                                </p:cTn>
                              </p:par>
                            </p:childTnLst>
                          </p:cTn>
                        </p:par>
                      </p:childTnLst>
                    </p:cTn>
                  </p:par>
                </p:childTnLst>
              </p:cTn>
              <p:nextCondLst>
                <p:cond evt="onClick" delay="0">
                  <p:tgtEl>
                    <p:spTgt spid="20"/>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ישר מספרים">
            <a:extLst>
              <a:ext uri="{FF2B5EF4-FFF2-40B4-BE49-F238E27FC236}">
                <a16:creationId xmlns:a16="http://schemas.microsoft.com/office/drawing/2014/main" id="{904B692A-FE18-D15D-4C00-AE2F285B1C8F}"/>
              </a:ext>
            </a:extLst>
          </p:cNvPr>
          <p:cNvGrpSpPr/>
          <p:nvPr/>
        </p:nvGrpSpPr>
        <p:grpSpPr>
          <a:xfrm>
            <a:off x="291152" y="3429000"/>
            <a:ext cx="11609695" cy="1053068"/>
            <a:chOff x="227463" y="2561230"/>
            <a:chExt cx="11609695" cy="1053068"/>
          </a:xfrm>
        </p:grpSpPr>
        <p:cxnSp>
          <p:nvCxnSpPr>
            <p:cNvPr id="4" name="מחבר חץ ישר 3">
              <a:extLst>
                <a:ext uri="{FF2B5EF4-FFF2-40B4-BE49-F238E27FC236}">
                  <a16:creationId xmlns:a16="http://schemas.microsoft.com/office/drawing/2014/main" id="{C39A7326-9394-4443-2EC7-99ED06A41763}"/>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4E6229B8-AA53-3F62-F9E4-3DDAA4592192}"/>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תיבת טקסט 5">
              <a:extLst>
                <a:ext uri="{FF2B5EF4-FFF2-40B4-BE49-F238E27FC236}">
                  <a16:creationId xmlns:a16="http://schemas.microsoft.com/office/drawing/2014/main" id="{9DC290DE-DC51-55A1-28F0-3448DBA36DA1}"/>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7" name="מחבר ישר 6">
              <a:extLst>
                <a:ext uri="{FF2B5EF4-FFF2-40B4-BE49-F238E27FC236}">
                  <a16:creationId xmlns:a16="http://schemas.microsoft.com/office/drawing/2014/main" id="{4F1AB355-45FC-1251-7043-BF8C5C0C79B5}"/>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8133770E-2EBF-C14B-1113-0C7C4805FC55}"/>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59D136F7-1B4C-4959-AA8A-04DE196CE05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57218766-2AA8-FA74-2E03-9C8C6F477FC0}"/>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3444DFB2-C308-F17D-1EB3-7DE10171B3C1}"/>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DB55A4B-7CE8-E4A0-83B5-C0599441E50D}"/>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235F3CD-6823-5887-D4EC-5DD9D833934B}"/>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F7B184DE-834F-5F3B-4D88-54B6807B0943}"/>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D419B889-B990-8766-7D93-A04B6BAD4BBE}"/>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914BBB4A-4C21-7984-9A56-F7E9D700D0C6}"/>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F5B7903-7DA5-74DA-20AB-6609BA39B3A9}"/>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9A6DF946-7D34-DBA4-DF6A-0F97BEEEE085}"/>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A5C27D94-7E5C-4BA2-C9A9-49617AB88462}"/>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3CF83D29-C59E-0A29-5A3B-BC9C78ED5DCF}"/>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2864D8D6-0DD0-36EC-07D3-45BE853F432A}"/>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256BCD23-3C3E-7812-C038-F9FA39E6DA9D}"/>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1D1901B3-D3FD-4AF5-7095-DFA38538FA17}"/>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9E5003EA-BE16-E298-E830-588F397177A0}"/>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A4CBA6E4-329A-1DB4-ADC3-8E20111FB274}"/>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0E40ECDE-B89A-6F7B-7B64-9A556325032E}"/>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תיבת טקסט 26">
              <a:extLst>
                <a:ext uri="{FF2B5EF4-FFF2-40B4-BE49-F238E27FC236}">
                  <a16:creationId xmlns:a16="http://schemas.microsoft.com/office/drawing/2014/main" id="{954BC08B-EBB2-9BED-6092-FFA67010F30F}"/>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28" name="תיבת טקסט 27">
              <a:extLst>
                <a:ext uri="{FF2B5EF4-FFF2-40B4-BE49-F238E27FC236}">
                  <a16:creationId xmlns:a16="http://schemas.microsoft.com/office/drawing/2014/main" id="{D8BECA3A-2B1B-E0C9-9888-90B5685A26EF}"/>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29" name="תיבת טקסט 28">
              <a:extLst>
                <a:ext uri="{FF2B5EF4-FFF2-40B4-BE49-F238E27FC236}">
                  <a16:creationId xmlns:a16="http://schemas.microsoft.com/office/drawing/2014/main" id="{BBC2E0E7-ACD4-9777-96E5-6D27BF8C5974}"/>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0" name="תיבת טקסט 29">
              <a:extLst>
                <a:ext uri="{FF2B5EF4-FFF2-40B4-BE49-F238E27FC236}">
                  <a16:creationId xmlns:a16="http://schemas.microsoft.com/office/drawing/2014/main" id="{88A63224-2E85-5D87-B0F2-4848339C5DE4}"/>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1" name="תיבת טקסט 30">
              <a:extLst>
                <a:ext uri="{FF2B5EF4-FFF2-40B4-BE49-F238E27FC236}">
                  <a16:creationId xmlns:a16="http://schemas.microsoft.com/office/drawing/2014/main" id="{1C981895-A2A1-DF99-1E5B-F34DA4B0DA7F}"/>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2" name="תיבת טקסט 31">
              <a:extLst>
                <a:ext uri="{FF2B5EF4-FFF2-40B4-BE49-F238E27FC236}">
                  <a16:creationId xmlns:a16="http://schemas.microsoft.com/office/drawing/2014/main" id="{CC66D79B-E4F9-03F1-66C6-156BF9FF9E00}"/>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33" name="תיבת טקסט 32">
              <a:extLst>
                <a:ext uri="{FF2B5EF4-FFF2-40B4-BE49-F238E27FC236}">
                  <a16:creationId xmlns:a16="http://schemas.microsoft.com/office/drawing/2014/main" id="{96AF2D98-B147-C0EC-F19A-7D855FFB560F}"/>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34" name="תיבת טקסט 33">
              <a:extLst>
                <a:ext uri="{FF2B5EF4-FFF2-40B4-BE49-F238E27FC236}">
                  <a16:creationId xmlns:a16="http://schemas.microsoft.com/office/drawing/2014/main" id="{9AE79133-56C6-6445-5CA4-848F13A15280}"/>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35" name="תיבת טקסט 34">
              <a:extLst>
                <a:ext uri="{FF2B5EF4-FFF2-40B4-BE49-F238E27FC236}">
                  <a16:creationId xmlns:a16="http://schemas.microsoft.com/office/drawing/2014/main" id="{88447E47-CCBF-F992-F1C3-ABF5E8A5642E}"/>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36" name="תיבת טקסט 35">
              <a:extLst>
                <a:ext uri="{FF2B5EF4-FFF2-40B4-BE49-F238E27FC236}">
                  <a16:creationId xmlns:a16="http://schemas.microsoft.com/office/drawing/2014/main" id="{CF172F59-F0F4-E6DA-3005-9FA53B9228A6}"/>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37" name="תיבת טקסט 36">
              <a:extLst>
                <a:ext uri="{FF2B5EF4-FFF2-40B4-BE49-F238E27FC236}">
                  <a16:creationId xmlns:a16="http://schemas.microsoft.com/office/drawing/2014/main" id="{A3B7E3CE-8921-08BC-A13A-BAC3C195EBAF}"/>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38" name="תיבת טקסט 37">
              <a:extLst>
                <a:ext uri="{FF2B5EF4-FFF2-40B4-BE49-F238E27FC236}">
                  <a16:creationId xmlns:a16="http://schemas.microsoft.com/office/drawing/2014/main" id="{0F6728B4-D2CB-F30E-B056-1FF56A207F08}"/>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39" name="תיבת טקסט 38">
              <a:extLst>
                <a:ext uri="{FF2B5EF4-FFF2-40B4-BE49-F238E27FC236}">
                  <a16:creationId xmlns:a16="http://schemas.microsoft.com/office/drawing/2014/main" id="{7A1AEB4B-983A-C0E5-D8E8-F76CFC080071}"/>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0" name="תיבת טקסט 39">
              <a:extLst>
                <a:ext uri="{FF2B5EF4-FFF2-40B4-BE49-F238E27FC236}">
                  <a16:creationId xmlns:a16="http://schemas.microsoft.com/office/drawing/2014/main" id="{A8324F45-D6C3-0B3F-9054-4B03E05AF12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1" name="תיבת טקסט 40">
              <a:extLst>
                <a:ext uri="{FF2B5EF4-FFF2-40B4-BE49-F238E27FC236}">
                  <a16:creationId xmlns:a16="http://schemas.microsoft.com/office/drawing/2014/main" id="{8BE946EF-3780-BF9A-B2AF-4846DA6B7B45}"/>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2" name="תיבת טקסט 41">
              <a:extLst>
                <a:ext uri="{FF2B5EF4-FFF2-40B4-BE49-F238E27FC236}">
                  <a16:creationId xmlns:a16="http://schemas.microsoft.com/office/drawing/2014/main" id="{EED35CB3-204D-F603-D864-555983839C9E}"/>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43" name="תיבת טקסט 42">
              <a:extLst>
                <a:ext uri="{FF2B5EF4-FFF2-40B4-BE49-F238E27FC236}">
                  <a16:creationId xmlns:a16="http://schemas.microsoft.com/office/drawing/2014/main" id="{773B5785-DFF9-8FEF-7675-DC966238507B}"/>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44" name="תיבת טקסט 43">
              <a:extLst>
                <a:ext uri="{FF2B5EF4-FFF2-40B4-BE49-F238E27FC236}">
                  <a16:creationId xmlns:a16="http://schemas.microsoft.com/office/drawing/2014/main" id="{9D63EDCF-3708-A7A9-61D5-72491D935B86}"/>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45" name="תיבת טקסט 44">
              <a:extLst>
                <a:ext uri="{FF2B5EF4-FFF2-40B4-BE49-F238E27FC236}">
                  <a16:creationId xmlns:a16="http://schemas.microsoft.com/office/drawing/2014/main" id="{3110A18D-6263-8C7B-259D-2CBC0ACF9315}"/>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46" name="תיבת טקסט 45">
              <a:extLst>
                <a:ext uri="{FF2B5EF4-FFF2-40B4-BE49-F238E27FC236}">
                  <a16:creationId xmlns:a16="http://schemas.microsoft.com/office/drawing/2014/main" id="{93BAE574-395C-42C5-E2FF-92875BE36B00}"/>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47" name="תיבת טקסט 46">
            <a:extLst>
              <a:ext uri="{FF2B5EF4-FFF2-40B4-BE49-F238E27FC236}">
                <a16:creationId xmlns:a16="http://schemas.microsoft.com/office/drawing/2014/main" id="{25C8E014-4095-25BA-61A1-21F6968A0E74}"/>
              </a:ext>
            </a:extLst>
          </p:cNvPr>
          <p:cNvSpPr txBox="1"/>
          <p:nvPr/>
        </p:nvSpPr>
        <p:spPr>
          <a:xfrm>
            <a:off x="4106150" y="196844"/>
            <a:ext cx="7731008" cy="523220"/>
          </a:xfrm>
          <a:prstGeom prst="rect">
            <a:avLst/>
          </a:prstGeom>
          <a:noFill/>
        </p:spPr>
        <p:txBody>
          <a:bodyPr wrap="square" rtlCol="1">
            <a:spAutoFit/>
          </a:bodyPr>
          <a:lstStyle/>
          <a:p>
            <a:r>
              <a:rPr lang="he-IL" sz="2800" dirty="0"/>
              <a:t>הַמִסְפָּר 6 בְּרֶצֶף הַמִסְפָּרִים שֶלְפָנֵינוּ מְסֻמָן בְּצָהֹב.</a:t>
            </a:r>
          </a:p>
        </p:txBody>
      </p:sp>
      <p:sp>
        <p:nvSpPr>
          <p:cNvPr id="48" name="אליפסה 47">
            <a:extLst>
              <a:ext uri="{FF2B5EF4-FFF2-40B4-BE49-F238E27FC236}">
                <a16:creationId xmlns:a16="http://schemas.microsoft.com/office/drawing/2014/main" id="{6CD9FB8C-5A59-1842-6B09-756367FB271B}"/>
              </a:ext>
            </a:extLst>
          </p:cNvPr>
          <p:cNvSpPr/>
          <p:nvPr/>
        </p:nvSpPr>
        <p:spPr>
          <a:xfrm>
            <a:off x="3747493" y="3535325"/>
            <a:ext cx="301504" cy="31695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א">
            <a:extLst>
              <a:ext uri="{FF2B5EF4-FFF2-40B4-BE49-F238E27FC236}">
                <a16:creationId xmlns:a16="http://schemas.microsoft.com/office/drawing/2014/main" id="{402E8A2B-E15F-8AE6-C6EB-26DA3001C0A4}"/>
              </a:ext>
            </a:extLst>
          </p:cNvPr>
          <p:cNvSpPr/>
          <p:nvPr/>
        </p:nvSpPr>
        <p:spPr>
          <a:xfrm>
            <a:off x="3142630" y="3535325"/>
            <a:ext cx="301504" cy="316958"/>
          </a:xfrm>
          <a:prstGeom prst="ellipse">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ב">
            <a:extLst>
              <a:ext uri="{FF2B5EF4-FFF2-40B4-BE49-F238E27FC236}">
                <a16:creationId xmlns:a16="http://schemas.microsoft.com/office/drawing/2014/main" id="{5FE2CDC9-DB33-2CD2-AC8C-F1B9FD3AE3D5}"/>
              </a:ext>
            </a:extLst>
          </p:cNvPr>
          <p:cNvSpPr/>
          <p:nvPr/>
        </p:nvSpPr>
        <p:spPr>
          <a:xfrm>
            <a:off x="4281160" y="3535325"/>
            <a:ext cx="301504" cy="316958"/>
          </a:xfrm>
          <a:prstGeom prst="ellipse">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תיבת טקסט 59">
            <a:extLst>
              <a:ext uri="{FF2B5EF4-FFF2-40B4-BE49-F238E27FC236}">
                <a16:creationId xmlns:a16="http://schemas.microsoft.com/office/drawing/2014/main" id="{B5F0DF52-83D0-AB33-C441-736A44E44A9D}"/>
              </a:ext>
            </a:extLst>
          </p:cNvPr>
          <p:cNvSpPr txBox="1"/>
          <p:nvPr/>
        </p:nvSpPr>
        <p:spPr>
          <a:xfrm>
            <a:off x="1703890" y="4852439"/>
            <a:ext cx="4798108" cy="954107"/>
          </a:xfrm>
          <a:prstGeom prst="rect">
            <a:avLst/>
          </a:prstGeom>
          <a:noFill/>
        </p:spPr>
        <p:txBody>
          <a:bodyPr wrap="none" rtlCol="1">
            <a:spAutoFit/>
          </a:bodyPr>
          <a:lstStyle/>
          <a:p>
            <a:r>
              <a:rPr lang="he-IL" sz="2800" dirty="0"/>
              <a:t>הַמִסְפָּר 6 נִמְצָא בֵּין הַמִסְפָּרִים 5 וְ־7.</a:t>
            </a:r>
          </a:p>
          <a:p>
            <a:r>
              <a:rPr lang="he-IL" sz="2800" dirty="0"/>
              <a:t>הַמִסְפָּרִים 5 וְ־7 </a:t>
            </a:r>
            <a:r>
              <a:rPr lang="he-IL" sz="2800" b="1" dirty="0"/>
              <a:t>סְמוּכִים</a:t>
            </a:r>
            <a:r>
              <a:rPr lang="he-IL" sz="2800" dirty="0"/>
              <a:t> לַמִסְפָּר 6.</a:t>
            </a:r>
          </a:p>
        </p:txBody>
      </p:sp>
      <p:sp>
        <p:nvSpPr>
          <p:cNvPr id="52" name="הנחיות 1">
            <a:extLst>
              <a:ext uri="{FF2B5EF4-FFF2-40B4-BE49-F238E27FC236}">
                <a16:creationId xmlns:a16="http://schemas.microsoft.com/office/drawing/2014/main" id="{3C7837E3-4AD1-AC6F-5E0C-A248C168ABBF}"/>
              </a:ext>
            </a:extLst>
          </p:cNvPr>
          <p:cNvSpPr txBox="1"/>
          <p:nvPr/>
        </p:nvSpPr>
        <p:spPr>
          <a:xfrm>
            <a:off x="4836956" y="1313063"/>
            <a:ext cx="6096000" cy="523220"/>
          </a:xfrm>
          <a:prstGeom prst="rect">
            <a:avLst/>
          </a:prstGeom>
          <a:noFill/>
        </p:spPr>
        <p:txBody>
          <a:bodyPr wrap="square">
            <a:spAutoFit/>
          </a:bodyPr>
          <a:lstStyle/>
          <a:p>
            <a:r>
              <a:rPr lang="he-IL" sz="2800" dirty="0"/>
              <a:t>סַמְנוּ אֶת הַמִסְפָּר שֶקָטָן מִמֶנוּ בְּ־1.</a:t>
            </a:r>
          </a:p>
        </p:txBody>
      </p:sp>
      <p:sp>
        <p:nvSpPr>
          <p:cNvPr id="61" name="עיגול 1">
            <a:extLst>
              <a:ext uri="{FF2B5EF4-FFF2-40B4-BE49-F238E27FC236}">
                <a16:creationId xmlns:a16="http://schemas.microsoft.com/office/drawing/2014/main" id="{B825B6DE-802D-D0E3-7086-4C662D260538}"/>
              </a:ext>
            </a:extLst>
          </p:cNvPr>
          <p:cNvSpPr/>
          <p:nvPr/>
        </p:nvSpPr>
        <p:spPr>
          <a:xfrm>
            <a:off x="11048022" y="1209881"/>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bg1">
              <a:lumMod val="85000"/>
            </a:schemeClr>
          </a:solidFill>
          <a:ln>
            <a:solidFill>
              <a:schemeClr val="tx1"/>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62" name="הנחיות 2">
            <a:extLst>
              <a:ext uri="{FF2B5EF4-FFF2-40B4-BE49-F238E27FC236}">
                <a16:creationId xmlns:a16="http://schemas.microsoft.com/office/drawing/2014/main" id="{585E16BD-1DA6-565D-9F6A-AEDFE34B0B83}"/>
              </a:ext>
            </a:extLst>
          </p:cNvPr>
          <p:cNvSpPr txBox="1"/>
          <p:nvPr/>
        </p:nvSpPr>
        <p:spPr>
          <a:xfrm>
            <a:off x="4836956" y="2232596"/>
            <a:ext cx="6096000" cy="523220"/>
          </a:xfrm>
          <a:prstGeom prst="rect">
            <a:avLst/>
          </a:prstGeom>
          <a:noFill/>
        </p:spPr>
        <p:txBody>
          <a:bodyPr wrap="square">
            <a:spAutoFit/>
          </a:bodyPr>
          <a:lstStyle/>
          <a:p>
            <a:r>
              <a:rPr lang="he-IL" sz="2800" dirty="0"/>
              <a:t>סַמְנוּ אֶת הַמִסְפָּר שֶגָדוֹל מִמֶנוּ בְּ־1.</a:t>
            </a:r>
          </a:p>
        </p:txBody>
      </p:sp>
      <p:sp>
        <p:nvSpPr>
          <p:cNvPr id="63" name="עיגול 2">
            <a:extLst>
              <a:ext uri="{FF2B5EF4-FFF2-40B4-BE49-F238E27FC236}">
                <a16:creationId xmlns:a16="http://schemas.microsoft.com/office/drawing/2014/main" id="{9373DE98-1298-A4C4-D959-33DC607E3C61}"/>
              </a:ext>
            </a:extLst>
          </p:cNvPr>
          <p:cNvSpPr/>
          <p:nvPr/>
        </p:nvSpPr>
        <p:spPr>
          <a:xfrm>
            <a:off x="11048022" y="2129414"/>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bg1">
              <a:lumMod val="85000"/>
            </a:schemeClr>
          </a:solidFill>
          <a:ln>
            <a:solidFill>
              <a:schemeClr val="tx1"/>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64" name="תיבת טקסט 63">
            <a:extLst>
              <a:ext uri="{FF2B5EF4-FFF2-40B4-BE49-F238E27FC236}">
                <a16:creationId xmlns:a16="http://schemas.microsoft.com/office/drawing/2014/main" id="{1119387A-0FD3-E2DC-2C4F-57D2EA898D67}"/>
              </a:ext>
            </a:extLst>
          </p:cNvPr>
          <p:cNvSpPr txBox="1"/>
          <p:nvPr/>
        </p:nvSpPr>
        <p:spPr>
          <a:xfrm>
            <a:off x="4077651" y="591034"/>
            <a:ext cx="7731008" cy="523220"/>
          </a:xfrm>
          <a:prstGeom prst="rect">
            <a:avLst/>
          </a:prstGeom>
          <a:noFill/>
        </p:spPr>
        <p:txBody>
          <a:bodyPr wrap="square" rtlCol="1">
            <a:spAutoFit/>
          </a:bodyPr>
          <a:lstStyle/>
          <a:p>
            <a:r>
              <a:rPr lang="he-IL" sz="2800" dirty="0"/>
              <a:t>פַּעֲלוּ לְפִי הַהַנְחָיוֹת וְלַחֲצוּ לִבְדִיקָה עַל הָעִגוּלִים הָאֲפֹרִים.</a:t>
            </a:r>
          </a:p>
        </p:txBody>
      </p:sp>
    </p:spTree>
    <p:extLst>
      <p:ext uri="{BB962C8B-B14F-4D97-AF65-F5344CB8AC3E}">
        <p14:creationId xmlns:p14="http://schemas.microsoft.com/office/powerpoint/2010/main" val="39093075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12" restart="whenNotActive" fill="hold" evtFilter="cancelBubble" nodeType="interactiveSeq">
                <p:stCondLst>
                  <p:cond evt="onClick" delay="0">
                    <p:tgtEl>
                      <p:spTgt spid="61"/>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childTnLst>
        </p:cTn>
      </p:par>
    </p:tnLst>
    <p:bldLst>
      <p:bldP spid="57" grpId="0" animBg="1"/>
      <p:bldP spid="58" grpId="0" animBg="1"/>
      <p:bldP spid="60" grpId="0"/>
      <p:bldP spid="6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שאלה 1">
            <a:extLst>
              <a:ext uri="{FF2B5EF4-FFF2-40B4-BE49-F238E27FC236}">
                <a16:creationId xmlns:a16="http://schemas.microsoft.com/office/drawing/2014/main" id="{8372B1E9-81CE-A3D0-16C7-C23FC6AD43DA}"/>
              </a:ext>
            </a:extLst>
          </p:cNvPr>
          <p:cNvSpPr txBox="1"/>
          <p:nvPr/>
        </p:nvSpPr>
        <p:spPr>
          <a:xfrm>
            <a:off x="5917672" y="1689240"/>
            <a:ext cx="4909436" cy="523220"/>
          </a:xfrm>
          <a:prstGeom prst="rect">
            <a:avLst/>
          </a:prstGeom>
          <a:noFill/>
        </p:spPr>
        <p:txBody>
          <a:bodyPr wrap="square" rtlCol="1">
            <a:spAutoFit/>
          </a:bodyPr>
          <a:lstStyle/>
          <a:p>
            <a:r>
              <a:rPr lang="he-IL" sz="2800" dirty="0"/>
              <a:t>מָה הֵם הַמִסְפָּרִים הַסְמוּכִים לִ־17?</a:t>
            </a:r>
          </a:p>
        </p:txBody>
      </p:sp>
      <p:sp>
        <p:nvSpPr>
          <p:cNvPr id="2" name="תיבת טקסט 1">
            <a:extLst>
              <a:ext uri="{FF2B5EF4-FFF2-40B4-BE49-F238E27FC236}">
                <a16:creationId xmlns:a16="http://schemas.microsoft.com/office/drawing/2014/main" id="{AF7A55C1-50A1-2157-6745-E138A7ECC657}"/>
              </a:ext>
            </a:extLst>
          </p:cNvPr>
          <p:cNvSpPr txBox="1"/>
          <p:nvPr/>
        </p:nvSpPr>
        <p:spPr>
          <a:xfrm>
            <a:off x="3690393" y="150035"/>
            <a:ext cx="8390222" cy="954107"/>
          </a:xfrm>
          <a:prstGeom prst="rect">
            <a:avLst/>
          </a:prstGeom>
          <a:noFill/>
        </p:spPr>
        <p:txBody>
          <a:bodyPr wrap="square" rtlCol="1">
            <a:spAutoFit/>
          </a:bodyPr>
          <a:lstStyle/>
          <a:p>
            <a:r>
              <a:rPr lang="he-IL" sz="2800" dirty="0"/>
              <a:t>עֲנוּ עַל הַשְאֵלוֹת. </a:t>
            </a:r>
          </a:p>
          <a:p>
            <a:r>
              <a:rPr lang="he-IL" sz="2800" dirty="0"/>
              <a:t>לִבְדִיקָה, לַחֲצוּ עַל הָעִגוּלִים הַיְרֻקִים.</a:t>
            </a:r>
          </a:p>
        </p:txBody>
      </p:sp>
      <p:sp>
        <p:nvSpPr>
          <p:cNvPr id="3" name="עיגול 1">
            <a:extLst>
              <a:ext uri="{FF2B5EF4-FFF2-40B4-BE49-F238E27FC236}">
                <a16:creationId xmlns:a16="http://schemas.microsoft.com/office/drawing/2014/main" id="{6B3A7617-A5EE-1B17-E860-427BEC060244}"/>
              </a:ext>
            </a:extLst>
          </p:cNvPr>
          <p:cNvSpPr/>
          <p:nvPr/>
        </p:nvSpPr>
        <p:spPr>
          <a:xfrm>
            <a:off x="11129701" y="1560544"/>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1</a:t>
            </a:r>
          </a:p>
        </p:txBody>
      </p:sp>
      <p:sp>
        <p:nvSpPr>
          <p:cNvPr id="6" name="שאלה 2">
            <a:extLst>
              <a:ext uri="{FF2B5EF4-FFF2-40B4-BE49-F238E27FC236}">
                <a16:creationId xmlns:a16="http://schemas.microsoft.com/office/drawing/2014/main" id="{335C9467-7DAD-13CB-EDA4-462DFAB0D4CB}"/>
              </a:ext>
            </a:extLst>
          </p:cNvPr>
          <p:cNvSpPr txBox="1"/>
          <p:nvPr/>
        </p:nvSpPr>
        <p:spPr>
          <a:xfrm>
            <a:off x="5917672" y="2858461"/>
            <a:ext cx="4909436" cy="523220"/>
          </a:xfrm>
          <a:prstGeom prst="rect">
            <a:avLst/>
          </a:prstGeom>
          <a:noFill/>
        </p:spPr>
        <p:txBody>
          <a:bodyPr wrap="square" rtlCol="1">
            <a:spAutoFit/>
          </a:bodyPr>
          <a:lstStyle/>
          <a:p>
            <a:r>
              <a:rPr lang="he-IL" sz="2800" dirty="0"/>
              <a:t>מָה הֵם הַמִסְפָּרִים הַסְמוּכִים לִ־19?</a:t>
            </a:r>
          </a:p>
        </p:txBody>
      </p:sp>
      <p:sp>
        <p:nvSpPr>
          <p:cNvPr id="7" name="עיגול 2">
            <a:extLst>
              <a:ext uri="{FF2B5EF4-FFF2-40B4-BE49-F238E27FC236}">
                <a16:creationId xmlns:a16="http://schemas.microsoft.com/office/drawing/2014/main" id="{058EB92D-5C12-FB7B-E8F5-C551F9E55BF8}"/>
              </a:ext>
            </a:extLst>
          </p:cNvPr>
          <p:cNvSpPr/>
          <p:nvPr/>
        </p:nvSpPr>
        <p:spPr>
          <a:xfrm>
            <a:off x="11129701" y="2823760"/>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2</a:t>
            </a:r>
          </a:p>
        </p:txBody>
      </p:sp>
      <p:sp>
        <p:nvSpPr>
          <p:cNvPr id="9" name="שאלה 3">
            <a:extLst>
              <a:ext uri="{FF2B5EF4-FFF2-40B4-BE49-F238E27FC236}">
                <a16:creationId xmlns:a16="http://schemas.microsoft.com/office/drawing/2014/main" id="{5E36108F-72BF-EFEA-83E5-D792713C5875}"/>
              </a:ext>
            </a:extLst>
          </p:cNvPr>
          <p:cNvSpPr txBox="1"/>
          <p:nvPr/>
        </p:nvSpPr>
        <p:spPr>
          <a:xfrm>
            <a:off x="5981273" y="4184214"/>
            <a:ext cx="4909436" cy="523220"/>
          </a:xfrm>
          <a:prstGeom prst="rect">
            <a:avLst/>
          </a:prstGeom>
          <a:noFill/>
        </p:spPr>
        <p:txBody>
          <a:bodyPr wrap="square" rtlCol="1">
            <a:spAutoFit/>
          </a:bodyPr>
          <a:lstStyle/>
          <a:p>
            <a:r>
              <a:rPr lang="he-IL" sz="2800" dirty="0"/>
              <a:t>מָה הֵם הַמִסְפָּרִים הַסְמוּכִים לְ־16?</a:t>
            </a:r>
          </a:p>
        </p:txBody>
      </p:sp>
      <p:sp>
        <p:nvSpPr>
          <p:cNvPr id="10" name="עיגול 3">
            <a:extLst>
              <a:ext uri="{FF2B5EF4-FFF2-40B4-BE49-F238E27FC236}">
                <a16:creationId xmlns:a16="http://schemas.microsoft.com/office/drawing/2014/main" id="{A0D6A415-904E-3DE9-0850-CB787F921AE5}"/>
              </a:ext>
            </a:extLst>
          </p:cNvPr>
          <p:cNvSpPr/>
          <p:nvPr/>
        </p:nvSpPr>
        <p:spPr>
          <a:xfrm>
            <a:off x="11129701" y="4086976"/>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a:t>
            </a:r>
          </a:p>
        </p:txBody>
      </p:sp>
      <p:sp>
        <p:nvSpPr>
          <p:cNvPr id="12" name="שאלה 3">
            <a:extLst>
              <a:ext uri="{FF2B5EF4-FFF2-40B4-BE49-F238E27FC236}">
                <a16:creationId xmlns:a16="http://schemas.microsoft.com/office/drawing/2014/main" id="{4AA5F5B1-D3A9-E9DC-5E8E-05FFC4D657EB}"/>
              </a:ext>
            </a:extLst>
          </p:cNvPr>
          <p:cNvSpPr txBox="1"/>
          <p:nvPr/>
        </p:nvSpPr>
        <p:spPr>
          <a:xfrm>
            <a:off x="6043913" y="5416102"/>
            <a:ext cx="4909436" cy="523220"/>
          </a:xfrm>
          <a:prstGeom prst="rect">
            <a:avLst/>
          </a:prstGeom>
          <a:noFill/>
        </p:spPr>
        <p:txBody>
          <a:bodyPr wrap="square" rtlCol="1">
            <a:spAutoFit/>
          </a:bodyPr>
          <a:lstStyle/>
          <a:p>
            <a:r>
              <a:rPr lang="he-IL" sz="2800" dirty="0"/>
              <a:t>מָה הֵם הַמִסְפָּרִים הַסְמוּכִים לְ־11?</a:t>
            </a:r>
          </a:p>
        </p:txBody>
      </p:sp>
      <p:sp>
        <p:nvSpPr>
          <p:cNvPr id="13" name="עיגול4">
            <a:extLst>
              <a:ext uri="{FF2B5EF4-FFF2-40B4-BE49-F238E27FC236}">
                <a16:creationId xmlns:a16="http://schemas.microsoft.com/office/drawing/2014/main" id="{6F1D3BD8-3FDA-0252-6B21-46C56000DD47}"/>
              </a:ext>
            </a:extLst>
          </p:cNvPr>
          <p:cNvSpPr/>
          <p:nvPr/>
        </p:nvSpPr>
        <p:spPr>
          <a:xfrm>
            <a:off x="11129701" y="5350191"/>
            <a:ext cx="760637" cy="760637"/>
          </a:xfrm>
          <a:custGeom>
            <a:avLst/>
            <a:gdLst>
              <a:gd name="connsiteX0" fmla="*/ 0 w 760637"/>
              <a:gd name="connsiteY0" fmla="*/ 380319 h 760637"/>
              <a:gd name="connsiteX1" fmla="*/ 380319 w 760637"/>
              <a:gd name="connsiteY1" fmla="*/ 0 h 760637"/>
              <a:gd name="connsiteX2" fmla="*/ 760638 w 760637"/>
              <a:gd name="connsiteY2" fmla="*/ 380319 h 760637"/>
              <a:gd name="connsiteX3" fmla="*/ 380319 w 760637"/>
              <a:gd name="connsiteY3" fmla="*/ 760638 h 760637"/>
              <a:gd name="connsiteX4" fmla="*/ 0 w 760637"/>
              <a:gd name="connsiteY4" fmla="*/ 380319 h 760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37" h="760637" fill="none" extrusionOk="0">
                <a:moveTo>
                  <a:pt x="0" y="380319"/>
                </a:moveTo>
                <a:cubicBezTo>
                  <a:pt x="18143" y="153031"/>
                  <a:pt x="213605" y="2859"/>
                  <a:pt x="380319" y="0"/>
                </a:cubicBezTo>
                <a:cubicBezTo>
                  <a:pt x="607687" y="29612"/>
                  <a:pt x="723316" y="169473"/>
                  <a:pt x="760638" y="380319"/>
                </a:cubicBezTo>
                <a:cubicBezTo>
                  <a:pt x="774516" y="592375"/>
                  <a:pt x="550518" y="742454"/>
                  <a:pt x="380319" y="760638"/>
                </a:cubicBezTo>
                <a:cubicBezTo>
                  <a:pt x="117749" y="776312"/>
                  <a:pt x="12684" y="573168"/>
                  <a:pt x="0" y="380319"/>
                </a:cubicBezTo>
                <a:close/>
              </a:path>
              <a:path w="760637" h="760637" stroke="0" extrusionOk="0">
                <a:moveTo>
                  <a:pt x="0" y="380319"/>
                </a:moveTo>
                <a:cubicBezTo>
                  <a:pt x="-17900" y="201680"/>
                  <a:pt x="140153" y="-12438"/>
                  <a:pt x="380319" y="0"/>
                </a:cubicBezTo>
                <a:cubicBezTo>
                  <a:pt x="641142" y="-7496"/>
                  <a:pt x="742693" y="202959"/>
                  <a:pt x="760638" y="380319"/>
                </a:cubicBezTo>
                <a:cubicBezTo>
                  <a:pt x="756230" y="591836"/>
                  <a:pt x="574540" y="779349"/>
                  <a:pt x="380319" y="760638"/>
                </a:cubicBezTo>
                <a:cubicBezTo>
                  <a:pt x="179906" y="754406"/>
                  <a:pt x="-48289" y="601440"/>
                  <a:pt x="0" y="380319"/>
                </a:cubicBezTo>
                <a:close/>
              </a:path>
            </a:pathLst>
          </a:custGeom>
          <a:solidFill>
            <a:schemeClr val="accent6">
              <a:lumMod val="20000"/>
              <a:lumOff val="80000"/>
            </a:schemeClr>
          </a:solidFill>
          <a:ln>
            <a:solidFill>
              <a:srgbClr val="7030A0"/>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a:t>
            </a:r>
          </a:p>
        </p:txBody>
      </p:sp>
      <p:grpSp>
        <p:nvGrpSpPr>
          <p:cNvPr id="22" name="קבוצה 21">
            <a:extLst>
              <a:ext uri="{FF2B5EF4-FFF2-40B4-BE49-F238E27FC236}">
                <a16:creationId xmlns:a16="http://schemas.microsoft.com/office/drawing/2014/main" id="{00894ED2-CE0D-1C42-121C-40DE9CAF3174}"/>
              </a:ext>
            </a:extLst>
          </p:cNvPr>
          <p:cNvGrpSpPr/>
          <p:nvPr/>
        </p:nvGrpSpPr>
        <p:grpSpPr>
          <a:xfrm>
            <a:off x="2943307" y="1679092"/>
            <a:ext cx="2516085" cy="672476"/>
            <a:chOff x="1631709" y="1142184"/>
            <a:chExt cx="2422498" cy="597059"/>
          </a:xfrm>
        </p:grpSpPr>
        <p:sp>
          <p:nvSpPr>
            <p:cNvPr id="19" name="מלבן 18">
              <a:extLst>
                <a:ext uri="{FF2B5EF4-FFF2-40B4-BE49-F238E27FC236}">
                  <a16:creationId xmlns:a16="http://schemas.microsoft.com/office/drawing/2014/main" id="{41854079-6F00-5332-2C41-3156605ADB73}"/>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17</a:t>
              </a:r>
              <a:endParaRPr lang="he-IL" dirty="0">
                <a:solidFill>
                  <a:schemeClr val="tx1"/>
                </a:solidFill>
              </a:endParaRPr>
            </a:p>
          </p:txBody>
        </p:sp>
        <p:sp>
          <p:nvSpPr>
            <p:cNvPr id="20" name="מלבן 19">
              <a:extLst>
                <a:ext uri="{FF2B5EF4-FFF2-40B4-BE49-F238E27FC236}">
                  <a16:creationId xmlns:a16="http://schemas.microsoft.com/office/drawing/2014/main" id="{BDB0AB93-8FCA-F9A8-2347-1D5B84B25AE1}"/>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18</a:t>
              </a:r>
              <a:endParaRPr lang="he-IL" dirty="0">
                <a:solidFill>
                  <a:schemeClr val="tx1"/>
                </a:solidFill>
              </a:endParaRPr>
            </a:p>
          </p:txBody>
        </p:sp>
        <p:sp>
          <p:nvSpPr>
            <p:cNvPr id="21" name="מלבן 20">
              <a:extLst>
                <a:ext uri="{FF2B5EF4-FFF2-40B4-BE49-F238E27FC236}">
                  <a16:creationId xmlns:a16="http://schemas.microsoft.com/office/drawing/2014/main" id="{D28CAE24-3F9A-9D76-FFA2-93931CE40E15}"/>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16</a:t>
              </a:r>
              <a:endParaRPr lang="he-IL" dirty="0">
                <a:solidFill>
                  <a:schemeClr val="tx1"/>
                </a:solidFill>
              </a:endParaRPr>
            </a:p>
          </p:txBody>
        </p:sp>
      </p:grpSp>
      <p:grpSp>
        <p:nvGrpSpPr>
          <p:cNvPr id="23" name="קבוצה 22">
            <a:extLst>
              <a:ext uri="{FF2B5EF4-FFF2-40B4-BE49-F238E27FC236}">
                <a16:creationId xmlns:a16="http://schemas.microsoft.com/office/drawing/2014/main" id="{38317298-17C3-024B-9246-F00FC6341A84}"/>
              </a:ext>
            </a:extLst>
          </p:cNvPr>
          <p:cNvGrpSpPr/>
          <p:nvPr/>
        </p:nvGrpSpPr>
        <p:grpSpPr>
          <a:xfrm>
            <a:off x="2956069" y="2858461"/>
            <a:ext cx="2516085" cy="672476"/>
            <a:chOff x="1631709" y="1142184"/>
            <a:chExt cx="2422498" cy="597059"/>
          </a:xfrm>
        </p:grpSpPr>
        <p:sp>
          <p:nvSpPr>
            <p:cNvPr id="24" name="מלבן 23">
              <a:extLst>
                <a:ext uri="{FF2B5EF4-FFF2-40B4-BE49-F238E27FC236}">
                  <a16:creationId xmlns:a16="http://schemas.microsoft.com/office/drawing/2014/main" id="{9B88D24D-444E-E63D-0AE1-5E316B47EFEF}"/>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19</a:t>
              </a:r>
              <a:endParaRPr lang="he-IL" dirty="0">
                <a:solidFill>
                  <a:schemeClr val="tx1"/>
                </a:solidFill>
              </a:endParaRPr>
            </a:p>
          </p:txBody>
        </p:sp>
        <p:sp>
          <p:nvSpPr>
            <p:cNvPr id="25" name="מלבן 24">
              <a:extLst>
                <a:ext uri="{FF2B5EF4-FFF2-40B4-BE49-F238E27FC236}">
                  <a16:creationId xmlns:a16="http://schemas.microsoft.com/office/drawing/2014/main" id="{329B932F-929E-54A5-25F3-B641EC5ED58F}"/>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endParaRPr lang="he-IL" dirty="0">
                <a:solidFill>
                  <a:schemeClr val="tx1"/>
                </a:solidFill>
              </a:endParaRPr>
            </a:p>
          </p:txBody>
        </p:sp>
        <p:sp>
          <p:nvSpPr>
            <p:cNvPr id="26" name="מלבן 25">
              <a:extLst>
                <a:ext uri="{FF2B5EF4-FFF2-40B4-BE49-F238E27FC236}">
                  <a16:creationId xmlns:a16="http://schemas.microsoft.com/office/drawing/2014/main" id="{331083ED-B343-A44F-03C3-7A448CA62FB6}"/>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18</a:t>
              </a:r>
              <a:endParaRPr lang="he-IL" dirty="0">
                <a:solidFill>
                  <a:schemeClr val="tx1"/>
                </a:solidFill>
              </a:endParaRPr>
            </a:p>
          </p:txBody>
        </p:sp>
      </p:grpSp>
      <p:grpSp>
        <p:nvGrpSpPr>
          <p:cNvPr id="27" name="קבוצה 26">
            <a:extLst>
              <a:ext uri="{FF2B5EF4-FFF2-40B4-BE49-F238E27FC236}">
                <a16:creationId xmlns:a16="http://schemas.microsoft.com/office/drawing/2014/main" id="{E2438C65-586F-181E-ABF3-9776EF9D93D4}"/>
              </a:ext>
            </a:extLst>
          </p:cNvPr>
          <p:cNvGrpSpPr/>
          <p:nvPr/>
        </p:nvGrpSpPr>
        <p:grpSpPr>
          <a:xfrm>
            <a:off x="2943307" y="4109586"/>
            <a:ext cx="2516085" cy="672476"/>
            <a:chOff x="1631709" y="1142184"/>
            <a:chExt cx="2422498" cy="597059"/>
          </a:xfrm>
        </p:grpSpPr>
        <p:sp>
          <p:nvSpPr>
            <p:cNvPr id="28" name="מלבן 27">
              <a:extLst>
                <a:ext uri="{FF2B5EF4-FFF2-40B4-BE49-F238E27FC236}">
                  <a16:creationId xmlns:a16="http://schemas.microsoft.com/office/drawing/2014/main" id="{8BD483B6-FC1E-E4DF-3AF1-1AD76AD8E250}"/>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16</a:t>
              </a:r>
              <a:endParaRPr lang="he-IL" dirty="0">
                <a:solidFill>
                  <a:schemeClr val="tx1"/>
                </a:solidFill>
              </a:endParaRPr>
            </a:p>
          </p:txBody>
        </p:sp>
        <p:sp>
          <p:nvSpPr>
            <p:cNvPr id="29" name="מלבן 28">
              <a:extLst>
                <a:ext uri="{FF2B5EF4-FFF2-40B4-BE49-F238E27FC236}">
                  <a16:creationId xmlns:a16="http://schemas.microsoft.com/office/drawing/2014/main" id="{9553AA02-3AAD-B4F0-CA71-D84EC93E9413}"/>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17</a:t>
              </a:r>
              <a:endParaRPr lang="he-IL" dirty="0">
                <a:solidFill>
                  <a:schemeClr val="tx1"/>
                </a:solidFill>
              </a:endParaRPr>
            </a:p>
          </p:txBody>
        </p:sp>
        <p:sp>
          <p:nvSpPr>
            <p:cNvPr id="30" name="מלבן 29">
              <a:extLst>
                <a:ext uri="{FF2B5EF4-FFF2-40B4-BE49-F238E27FC236}">
                  <a16:creationId xmlns:a16="http://schemas.microsoft.com/office/drawing/2014/main" id="{6F73EAE4-9396-2D57-B85E-61F48BF29D15}"/>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15</a:t>
              </a:r>
              <a:endParaRPr lang="he-IL" dirty="0">
                <a:solidFill>
                  <a:schemeClr val="tx1"/>
                </a:solidFill>
              </a:endParaRPr>
            </a:p>
          </p:txBody>
        </p:sp>
      </p:grpSp>
      <p:grpSp>
        <p:nvGrpSpPr>
          <p:cNvPr id="31" name="קבוצה 30">
            <a:extLst>
              <a:ext uri="{FF2B5EF4-FFF2-40B4-BE49-F238E27FC236}">
                <a16:creationId xmlns:a16="http://schemas.microsoft.com/office/drawing/2014/main" id="{E81656B0-8ED2-26AA-8C9F-5976DA02C64B}"/>
              </a:ext>
            </a:extLst>
          </p:cNvPr>
          <p:cNvGrpSpPr/>
          <p:nvPr/>
        </p:nvGrpSpPr>
        <p:grpSpPr>
          <a:xfrm>
            <a:off x="2875677" y="5416102"/>
            <a:ext cx="2516085" cy="672476"/>
            <a:chOff x="1631709" y="1142184"/>
            <a:chExt cx="2422498" cy="597059"/>
          </a:xfrm>
        </p:grpSpPr>
        <p:sp>
          <p:nvSpPr>
            <p:cNvPr id="32" name="מלבן 31">
              <a:extLst>
                <a:ext uri="{FF2B5EF4-FFF2-40B4-BE49-F238E27FC236}">
                  <a16:creationId xmlns:a16="http://schemas.microsoft.com/office/drawing/2014/main" id="{0740CFB0-4EE2-E2DF-F1EC-47732B766F08}"/>
                </a:ext>
              </a:extLst>
            </p:cNvPr>
            <p:cNvSpPr/>
            <p:nvPr/>
          </p:nvSpPr>
          <p:spPr>
            <a:xfrm>
              <a:off x="2489453"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11</a:t>
              </a:r>
              <a:endParaRPr lang="he-IL" dirty="0">
                <a:solidFill>
                  <a:schemeClr val="tx1"/>
                </a:solidFill>
              </a:endParaRPr>
            </a:p>
          </p:txBody>
        </p:sp>
        <p:sp>
          <p:nvSpPr>
            <p:cNvPr id="33" name="מלבן 32">
              <a:extLst>
                <a:ext uri="{FF2B5EF4-FFF2-40B4-BE49-F238E27FC236}">
                  <a16:creationId xmlns:a16="http://schemas.microsoft.com/office/drawing/2014/main" id="{22C9E688-270E-7AC5-2D36-74CFD30D3B79}"/>
                </a:ext>
              </a:extLst>
            </p:cNvPr>
            <p:cNvSpPr/>
            <p:nvPr/>
          </p:nvSpPr>
          <p:spPr>
            <a:xfrm>
              <a:off x="3347197"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12</a:t>
              </a:r>
              <a:endParaRPr lang="he-IL" dirty="0">
                <a:solidFill>
                  <a:schemeClr val="tx1"/>
                </a:solidFill>
              </a:endParaRPr>
            </a:p>
          </p:txBody>
        </p:sp>
        <p:sp>
          <p:nvSpPr>
            <p:cNvPr id="34" name="מלבן 33">
              <a:extLst>
                <a:ext uri="{FF2B5EF4-FFF2-40B4-BE49-F238E27FC236}">
                  <a16:creationId xmlns:a16="http://schemas.microsoft.com/office/drawing/2014/main" id="{5305EDB2-6AEF-6C51-1B62-BECDDFD8628B}"/>
                </a:ext>
              </a:extLst>
            </p:cNvPr>
            <p:cNvSpPr/>
            <p:nvPr/>
          </p:nvSpPr>
          <p:spPr>
            <a:xfrm>
              <a:off x="1631709" y="1142184"/>
              <a:ext cx="707010" cy="597059"/>
            </a:xfrm>
            <a:custGeom>
              <a:avLst/>
              <a:gdLst>
                <a:gd name="connsiteX0" fmla="*/ 0 w 707010"/>
                <a:gd name="connsiteY0" fmla="*/ 0 h 597059"/>
                <a:gd name="connsiteX1" fmla="*/ 360575 w 707010"/>
                <a:gd name="connsiteY1" fmla="*/ 0 h 597059"/>
                <a:gd name="connsiteX2" fmla="*/ 707010 w 707010"/>
                <a:gd name="connsiteY2" fmla="*/ 0 h 597059"/>
                <a:gd name="connsiteX3" fmla="*/ 707010 w 707010"/>
                <a:gd name="connsiteY3" fmla="*/ 597059 h 597059"/>
                <a:gd name="connsiteX4" fmla="*/ 339365 w 707010"/>
                <a:gd name="connsiteY4" fmla="*/ 597059 h 597059"/>
                <a:gd name="connsiteX5" fmla="*/ 0 w 707010"/>
                <a:gd name="connsiteY5" fmla="*/ 597059 h 597059"/>
                <a:gd name="connsiteX6" fmla="*/ 0 w 707010"/>
                <a:gd name="connsiteY6" fmla="*/ 0 h 5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7010" h="597059" fill="none" extrusionOk="0">
                  <a:moveTo>
                    <a:pt x="0" y="0"/>
                  </a:moveTo>
                  <a:cubicBezTo>
                    <a:pt x="165294" y="-15609"/>
                    <a:pt x="288327" y="37402"/>
                    <a:pt x="360575" y="0"/>
                  </a:cubicBezTo>
                  <a:cubicBezTo>
                    <a:pt x="432823" y="-37402"/>
                    <a:pt x="585363" y="3719"/>
                    <a:pt x="707010" y="0"/>
                  </a:cubicBezTo>
                  <a:cubicBezTo>
                    <a:pt x="772009" y="202166"/>
                    <a:pt x="686592" y="383711"/>
                    <a:pt x="707010" y="597059"/>
                  </a:cubicBezTo>
                  <a:cubicBezTo>
                    <a:pt x="603958" y="629572"/>
                    <a:pt x="484137" y="556285"/>
                    <a:pt x="339365" y="597059"/>
                  </a:cubicBezTo>
                  <a:cubicBezTo>
                    <a:pt x="194594" y="637833"/>
                    <a:pt x="116383" y="575025"/>
                    <a:pt x="0" y="597059"/>
                  </a:cubicBezTo>
                  <a:cubicBezTo>
                    <a:pt x="-4110" y="327238"/>
                    <a:pt x="2943" y="207897"/>
                    <a:pt x="0" y="0"/>
                  </a:cubicBezTo>
                  <a:close/>
                </a:path>
                <a:path w="707010" h="597059" stroke="0" extrusionOk="0">
                  <a:moveTo>
                    <a:pt x="0" y="0"/>
                  </a:moveTo>
                  <a:cubicBezTo>
                    <a:pt x="125456" y="-37132"/>
                    <a:pt x="240678" y="29715"/>
                    <a:pt x="332295" y="0"/>
                  </a:cubicBezTo>
                  <a:cubicBezTo>
                    <a:pt x="423913" y="-29715"/>
                    <a:pt x="543402" y="36490"/>
                    <a:pt x="707010" y="0"/>
                  </a:cubicBezTo>
                  <a:cubicBezTo>
                    <a:pt x="746542" y="236072"/>
                    <a:pt x="676627" y="406541"/>
                    <a:pt x="707010" y="597059"/>
                  </a:cubicBezTo>
                  <a:cubicBezTo>
                    <a:pt x="584264" y="599954"/>
                    <a:pt x="508492" y="573441"/>
                    <a:pt x="360575" y="597059"/>
                  </a:cubicBezTo>
                  <a:cubicBezTo>
                    <a:pt x="212659" y="620677"/>
                    <a:pt x="74287" y="573393"/>
                    <a:pt x="0" y="597059"/>
                  </a:cubicBezTo>
                  <a:cubicBezTo>
                    <a:pt x="-56087" y="392322"/>
                    <a:pt x="2011" y="288577"/>
                    <a:pt x="0" y="0"/>
                  </a:cubicBezTo>
                  <a:close/>
                </a:path>
              </a:pathLst>
            </a:custGeom>
            <a:solidFill>
              <a:schemeClr val="accent4">
                <a:lumMod val="40000"/>
                <a:lumOff val="60000"/>
              </a:schemeClr>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a:t>
              </a:r>
              <a:endParaRPr lang="he-IL" dirty="0">
                <a:solidFill>
                  <a:schemeClr val="tx1"/>
                </a:solidFill>
              </a:endParaRPr>
            </a:p>
          </p:txBody>
        </p:sp>
      </p:grpSp>
    </p:spTree>
    <p:extLst>
      <p:ext uri="{BB962C8B-B14F-4D97-AF65-F5344CB8AC3E}">
        <p14:creationId xmlns:p14="http://schemas.microsoft.com/office/powerpoint/2010/main" val="2178025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6" grpId="0"/>
      <p:bldP spid="7" grpId="0" animBg="1"/>
      <p:bldP spid="9" grpId="0"/>
      <p:bldP spid="10" grpId="0" animBg="1"/>
      <p:bldP spid="12" grpId="0"/>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ישר מספרים">
            <a:extLst>
              <a:ext uri="{FF2B5EF4-FFF2-40B4-BE49-F238E27FC236}">
                <a16:creationId xmlns:a16="http://schemas.microsoft.com/office/drawing/2014/main" id="{904B692A-FE18-D15D-4C00-AE2F285B1C8F}"/>
              </a:ext>
            </a:extLst>
          </p:cNvPr>
          <p:cNvGrpSpPr/>
          <p:nvPr/>
        </p:nvGrpSpPr>
        <p:grpSpPr>
          <a:xfrm>
            <a:off x="291152" y="3429000"/>
            <a:ext cx="11609695" cy="1053068"/>
            <a:chOff x="227463" y="2561230"/>
            <a:chExt cx="11609695" cy="1053068"/>
          </a:xfrm>
        </p:grpSpPr>
        <p:cxnSp>
          <p:nvCxnSpPr>
            <p:cNvPr id="4" name="מחבר חץ ישר 3">
              <a:extLst>
                <a:ext uri="{FF2B5EF4-FFF2-40B4-BE49-F238E27FC236}">
                  <a16:creationId xmlns:a16="http://schemas.microsoft.com/office/drawing/2014/main" id="{C39A7326-9394-4443-2EC7-99ED06A41763}"/>
                </a:ext>
              </a:extLst>
            </p:cNvPr>
            <p:cNvCxnSpPr>
              <a:cxnSpLocks/>
            </p:cNvCxnSpPr>
            <p:nvPr/>
          </p:nvCxnSpPr>
          <p:spPr>
            <a:xfrm>
              <a:off x="227463" y="2856931"/>
              <a:ext cx="1160969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4E6229B8-AA53-3F62-F9E4-3DDAA4592192}"/>
                </a:ext>
              </a:extLst>
            </p:cNvPr>
            <p:cNvCxnSpPr>
              <a:cxnSpLocks/>
            </p:cNvCxnSpPr>
            <p:nvPr/>
          </p:nvCxnSpPr>
          <p:spPr>
            <a:xfrm>
              <a:off x="50041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תיבת טקסט 5">
              <a:extLst>
                <a:ext uri="{FF2B5EF4-FFF2-40B4-BE49-F238E27FC236}">
                  <a16:creationId xmlns:a16="http://schemas.microsoft.com/office/drawing/2014/main" id="{9DC290DE-DC51-55A1-28F0-3448DBA36DA1}"/>
                </a:ext>
              </a:extLst>
            </p:cNvPr>
            <p:cNvSpPr txBox="1"/>
            <p:nvPr/>
          </p:nvSpPr>
          <p:spPr>
            <a:xfrm>
              <a:off x="311103" y="3152633"/>
              <a:ext cx="340158" cy="461665"/>
            </a:xfrm>
            <a:prstGeom prst="rect">
              <a:avLst/>
            </a:prstGeom>
            <a:noFill/>
          </p:spPr>
          <p:txBody>
            <a:bodyPr wrap="none" rtlCol="1">
              <a:spAutoFit/>
            </a:bodyPr>
            <a:lstStyle/>
            <a:p>
              <a:r>
                <a:rPr lang="en-US" sz="2400" dirty="0"/>
                <a:t>0</a:t>
              </a:r>
              <a:endParaRPr lang="he-IL" sz="2400" dirty="0"/>
            </a:p>
          </p:txBody>
        </p:sp>
        <p:cxnSp>
          <p:nvCxnSpPr>
            <p:cNvPr id="7" name="מחבר ישר 6">
              <a:extLst>
                <a:ext uri="{FF2B5EF4-FFF2-40B4-BE49-F238E27FC236}">
                  <a16:creationId xmlns:a16="http://schemas.microsoft.com/office/drawing/2014/main" id="{4F1AB355-45FC-1251-7043-BF8C5C0C79B5}"/>
                </a:ext>
              </a:extLst>
            </p:cNvPr>
            <p:cNvCxnSpPr>
              <a:cxnSpLocks/>
            </p:cNvCxnSpPr>
            <p:nvPr/>
          </p:nvCxnSpPr>
          <p:spPr>
            <a:xfrm>
              <a:off x="105338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8133770E-2EBF-C14B-1113-0C7C4805FC55}"/>
                </a:ext>
              </a:extLst>
            </p:cNvPr>
            <p:cNvCxnSpPr>
              <a:cxnSpLocks/>
            </p:cNvCxnSpPr>
            <p:nvPr/>
          </p:nvCxnSpPr>
          <p:spPr>
            <a:xfrm>
              <a:off x="160634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59D136F7-1B4C-4959-AA8A-04DE196CE059}"/>
                </a:ext>
              </a:extLst>
            </p:cNvPr>
            <p:cNvCxnSpPr>
              <a:cxnSpLocks/>
            </p:cNvCxnSpPr>
            <p:nvPr/>
          </p:nvCxnSpPr>
          <p:spPr>
            <a:xfrm>
              <a:off x="215930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57218766-2AA8-FA74-2E03-9C8C6F477FC0}"/>
                </a:ext>
              </a:extLst>
            </p:cNvPr>
            <p:cNvCxnSpPr>
              <a:cxnSpLocks/>
            </p:cNvCxnSpPr>
            <p:nvPr/>
          </p:nvCxnSpPr>
          <p:spPr>
            <a:xfrm>
              <a:off x="271226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3444DFB2-C308-F17D-1EB3-7DE10171B3C1}"/>
                </a:ext>
              </a:extLst>
            </p:cNvPr>
            <p:cNvCxnSpPr>
              <a:cxnSpLocks/>
            </p:cNvCxnSpPr>
            <p:nvPr/>
          </p:nvCxnSpPr>
          <p:spPr>
            <a:xfrm>
              <a:off x="326522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DB55A4B-7CE8-E4A0-83B5-C0599441E50D}"/>
                </a:ext>
              </a:extLst>
            </p:cNvPr>
            <p:cNvCxnSpPr>
              <a:cxnSpLocks/>
            </p:cNvCxnSpPr>
            <p:nvPr/>
          </p:nvCxnSpPr>
          <p:spPr>
            <a:xfrm>
              <a:off x="381819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235F3CD-6823-5887-D4EC-5DD9D833934B}"/>
                </a:ext>
              </a:extLst>
            </p:cNvPr>
            <p:cNvCxnSpPr>
              <a:cxnSpLocks/>
            </p:cNvCxnSpPr>
            <p:nvPr/>
          </p:nvCxnSpPr>
          <p:spPr>
            <a:xfrm>
              <a:off x="437115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F7B184DE-834F-5F3B-4D88-54B6807B0943}"/>
                </a:ext>
              </a:extLst>
            </p:cNvPr>
            <p:cNvCxnSpPr>
              <a:cxnSpLocks/>
            </p:cNvCxnSpPr>
            <p:nvPr/>
          </p:nvCxnSpPr>
          <p:spPr>
            <a:xfrm>
              <a:off x="492411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D419B889-B990-8766-7D93-A04B6BAD4BBE}"/>
                </a:ext>
              </a:extLst>
            </p:cNvPr>
            <p:cNvCxnSpPr>
              <a:cxnSpLocks/>
            </p:cNvCxnSpPr>
            <p:nvPr/>
          </p:nvCxnSpPr>
          <p:spPr>
            <a:xfrm>
              <a:off x="547707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914BBB4A-4C21-7984-9A56-F7E9D700D0C6}"/>
                </a:ext>
              </a:extLst>
            </p:cNvPr>
            <p:cNvCxnSpPr>
              <a:cxnSpLocks/>
            </p:cNvCxnSpPr>
            <p:nvPr/>
          </p:nvCxnSpPr>
          <p:spPr>
            <a:xfrm>
              <a:off x="603003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F5B7903-7DA5-74DA-20AB-6609BA39B3A9}"/>
                </a:ext>
              </a:extLst>
            </p:cNvPr>
            <p:cNvCxnSpPr>
              <a:cxnSpLocks/>
            </p:cNvCxnSpPr>
            <p:nvPr/>
          </p:nvCxnSpPr>
          <p:spPr>
            <a:xfrm>
              <a:off x="658300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9A6DF946-7D34-DBA4-DF6A-0F97BEEEE085}"/>
                </a:ext>
              </a:extLst>
            </p:cNvPr>
            <p:cNvCxnSpPr>
              <a:cxnSpLocks/>
            </p:cNvCxnSpPr>
            <p:nvPr/>
          </p:nvCxnSpPr>
          <p:spPr>
            <a:xfrm>
              <a:off x="713596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A5C27D94-7E5C-4BA2-C9A9-49617AB88462}"/>
                </a:ext>
              </a:extLst>
            </p:cNvPr>
            <p:cNvCxnSpPr>
              <a:cxnSpLocks/>
            </p:cNvCxnSpPr>
            <p:nvPr/>
          </p:nvCxnSpPr>
          <p:spPr>
            <a:xfrm>
              <a:off x="768892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3CF83D29-C59E-0A29-5A3B-BC9C78ED5DCF}"/>
                </a:ext>
              </a:extLst>
            </p:cNvPr>
            <p:cNvCxnSpPr>
              <a:cxnSpLocks/>
            </p:cNvCxnSpPr>
            <p:nvPr/>
          </p:nvCxnSpPr>
          <p:spPr>
            <a:xfrm>
              <a:off x="824188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2864D8D6-0DD0-36EC-07D3-45BE853F432A}"/>
                </a:ext>
              </a:extLst>
            </p:cNvPr>
            <p:cNvCxnSpPr>
              <a:cxnSpLocks/>
            </p:cNvCxnSpPr>
            <p:nvPr/>
          </p:nvCxnSpPr>
          <p:spPr>
            <a:xfrm>
              <a:off x="8794848"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256BCD23-3C3E-7812-C038-F9FA39E6DA9D}"/>
                </a:ext>
              </a:extLst>
            </p:cNvPr>
            <p:cNvCxnSpPr>
              <a:cxnSpLocks/>
            </p:cNvCxnSpPr>
            <p:nvPr/>
          </p:nvCxnSpPr>
          <p:spPr>
            <a:xfrm>
              <a:off x="9347810"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1D1901B3-D3FD-4AF5-7095-DFA38538FA17}"/>
                </a:ext>
              </a:extLst>
            </p:cNvPr>
            <p:cNvCxnSpPr>
              <a:cxnSpLocks/>
            </p:cNvCxnSpPr>
            <p:nvPr/>
          </p:nvCxnSpPr>
          <p:spPr>
            <a:xfrm>
              <a:off x="9900772"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9E5003EA-BE16-E298-E830-588F397177A0}"/>
                </a:ext>
              </a:extLst>
            </p:cNvPr>
            <p:cNvCxnSpPr>
              <a:cxnSpLocks/>
            </p:cNvCxnSpPr>
            <p:nvPr/>
          </p:nvCxnSpPr>
          <p:spPr>
            <a:xfrm>
              <a:off x="1045373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A4CBA6E4-329A-1DB4-ADC3-8E20111FB274}"/>
                </a:ext>
              </a:extLst>
            </p:cNvPr>
            <p:cNvCxnSpPr>
              <a:cxnSpLocks/>
            </p:cNvCxnSpPr>
            <p:nvPr/>
          </p:nvCxnSpPr>
          <p:spPr>
            <a:xfrm>
              <a:off x="11006696"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0E40ECDE-B89A-6F7B-7B64-9A556325032E}"/>
                </a:ext>
              </a:extLst>
            </p:cNvPr>
            <p:cNvCxnSpPr>
              <a:cxnSpLocks/>
            </p:cNvCxnSpPr>
            <p:nvPr/>
          </p:nvCxnSpPr>
          <p:spPr>
            <a:xfrm>
              <a:off x="11559654" y="2561230"/>
              <a:ext cx="0" cy="57320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תיבת טקסט 26">
              <a:extLst>
                <a:ext uri="{FF2B5EF4-FFF2-40B4-BE49-F238E27FC236}">
                  <a16:creationId xmlns:a16="http://schemas.microsoft.com/office/drawing/2014/main" id="{954BC08B-EBB2-9BED-6092-FFA67010F30F}"/>
                </a:ext>
              </a:extLst>
            </p:cNvPr>
            <p:cNvSpPr txBox="1"/>
            <p:nvPr/>
          </p:nvSpPr>
          <p:spPr>
            <a:xfrm>
              <a:off x="883297" y="3152632"/>
              <a:ext cx="340158" cy="461665"/>
            </a:xfrm>
            <a:prstGeom prst="rect">
              <a:avLst/>
            </a:prstGeom>
            <a:noFill/>
          </p:spPr>
          <p:txBody>
            <a:bodyPr wrap="none" rtlCol="1">
              <a:spAutoFit/>
            </a:bodyPr>
            <a:lstStyle/>
            <a:p>
              <a:r>
                <a:rPr lang="en-US" sz="2400" dirty="0"/>
                <a:t>1</a:t>
              </a:r>
              <a:endParaRPr lang="he-IL" sz="2400" dirty="0"/>
            </a:p>
          </p:txBody>
        </p:sp>
        <p:sp>
          <p:nvSpPr>
            <p:cNvPr id="28" name="תיבת טקסט 27">
              <a:extLst>
                <a:ext uri="{FF2B5EF4-FFF2-40B4-BE49-F238E27FC236}">
                  <a16:creationId xmlns:a16="http://schemas.microsoft.com/office/drawing/2014/main" id="{D8BECA3A-2B1B-E0C9-9888-90B5685A26EF}"/>
                </a:ext>
              </a:extLst>
            </p:cNvPr>
            <p:cNvSpPr txBox="1"/>
            <p:nvPr/>
          </p:nvSpPr>
          <p:spPr>
            <a:xfrm>
              <a:off x="1417031" y="3134437"/>
              <a:ext cx="340158" cy="461665"/>
            </a:xfrm>
            <a:prstGeom prst="rect">
              <a:avLst/>
            </a:prstGeom>
            <a:noFill/>
          </p:spPr>
          <p:txBody>
            <a:bodyPr wrap="none" rtlCol="1">
              <a:spAutoFit/>
            </a:bodyPr>
            <a:lstStyle/>
            <a:p>
              <a:r>
                <a:rPr lang="en-US" sz="2400" dirty="0"/>
                <a:t>2</a:t>
              </a:r>
              <a:endParaRPr lang="he-IL" sz="2400" dirty="0"/>
            </a:p>
          </p:txBody>
        </p:sp>
        <p:sp>
          <p:nvSpPr>
            <p:cNvPr id="29" name="תיבת טקסט 28">
              <a:extLst>
                <a:ext uri="{FF2B5EF4-FFF2-40B4-BE49-F238E27FC236}">
                  <a16:creationId xmlns:a16="http://schemas.microsoft.com/office/drawing/2014/main" id="{BBC2E0E7-ACD4-9777-96E5-6D27BF8C5974}"/>
                </a:ext>
              </a:extLst>
            </p:cNvPr>
            <p:cNvSpPr txBox="1"/>
            <p:nvPr/>
          </p:nvSpPr>
          <p:spPr>
            <a:xfrm>
              <a:off x="1989225" y="3134436"/>
              <a:ext cx="340158" cy="461665"/>
            </a:xfrm>
            <a:prstGeom prst="rect">
              <a:avLst/>
            </a:prstGeom>
            <a:noFill/>
          </p:spPr>
          <p:txBody>
            <a:bodyPr wrap="none" rtlCol="1">
              <a:spAutoFit/>
            </a:bodyPr>
            <a:lstStyle/>
            <a:p>
              <a:r>
                <a:rPr lang="en-US" sz="2400" dirty="0"/>
                <a:t>3</a:t>
              </a:r>
              <a:endParaRPr lang="he-IL" sz="2400" dirty="0"/>
            </a:p>
          </p:txBody>
        </p:sp>
        <p:sp>
          <p:nvSpPr>
            <p:cNvPr id="30" name="תיבת טקסט 29">
              <a:extLst>
                <a:ext uri="{FF2B5EF4-FFF2-40B4-BE49-F238E27FC236}">
                  <a16:creationId xmlns:a16="http://schemas.microsoft.com/office/drawing/2014/main" id="{88A63224-2E85-5D87-B0F2-4848339C5DE4}"/>
                </a:ext>
              </a:extLst>
            </p:cNvPr>
            <p:cNvSpPr txBox="1"/>
            <p:nvPr/>
          </p:nvSpPr>
          <p:spPr>
            <a:xfrm>
              <a:off x="2522951" y="3150271"/>
              <a:ext cx="340158" cy="461665"/>
            </a:xfrm>
            <a:prstGeom prst="rect">
              <a:avLst/>
            </a:prstGeom>
            <a:noFill/>
          </p:spPr>
          <p:txBody>
            <a:bodyPr wrap="none" rtlCol="1">
              <a:spAutoFit/>
            </a:bodyPr>
            <a:lstStyle/>
            <a:p>
              <a:r>
                <a:rPr lang="en-US" sz="2400" dirty="0"/>
                <a:t>4</a:t>
              </a:r>
              <a:endParaRPr lang="he-IL" sz="2400" dirty="0"/>
            </a:p>
          </p:txBody>
        </p:sp>
        <p:sp>
          <p:nvSpPr>
            <p:cNvPr id="31" name="תיבת טקסט 30">
              <a:extLst>
                <a:ext uri="{FF2B5EF4-FFF2-40B4-BE49-F238E27FC236}">
                  <a16:creationId xmlns:a16="http://schemas.microsoft.com/office/drawing/2014/main" id="{1C981895-A2A1-DF99-1E5B-F34DA4B0DA7F}"/>
                </a:ext>
              </a:extLst>
            </p:cNvPr>
            <p:cNvSpPr txBox="1"/>
            <p:nvPr/>
          </p:nvSpPr>
          <p:spPr>
            <a:xfrm>
              <a:off x="3095145" y="3150270"/>
              <a:ext cx="340158" cy="461665"/>
            </a:xfrm>
            <a:prstGeom prst="rect">
              <a:avLst/>
            </a:prstGeom>
            <a:noFill/>
          </p:spPr>
          <p:txBody>
            <a:bodyPr wrap="none" rtlCol="1">
              <a:spAutoFit/>
            </a:bodyPr>
            <a:lstStyle/>
            <a:p>
              <a:r>
                <a:rPr lang="en-US" sz="2400" dirty="0"/>
                <a:t>5</a:t>
              </a:r>
              <a:endParaRPr lang="he-IL" sz="2400" dirty="0"/>
            </a:p>
          </p:txBody>
        </p:sp>
        <p:sp>
          <p:nvSpPr>
            <p:cNvPr id="32" name="תיבת טקסט 31">
              <a:extLst>
                <a:ext uri="{FF2B5EF4-FFF2-40B4-BE49-F238E27FC236}">
                  <a16:creationId xmlns:a16="http://schemas.microsoft.com/office/drawing/2014/main" id="{CC66D79B-E4F9-03F1-66C6-156BF9FF9E00}"/>
                </a:ext>
              </a:extLst>
            </p:cNvPr>
            <p:cNvSpPr txBox="1"/>
            <p:nvPr/>
          </p:nvSpPr>
          <p:spPr>
            <a:xfrm>
              <a:off x="3628879" y="3132075"/>
              <a:ext cx="340158" cy="461665"/>
            </a:xfrm>
            <a:prstGeom prst="rect">
              <a:avLst/>
            </a:prstGeom>
            <a:noFill/>
          </p:spPr>
          <p:txBody>
            <a:bodyPr wrap="none" rtlCol="1">
              <a:spAutoFit/>
            </a:bodyPr>
            <a:lstStyle/>
            <a:p>
              <a:r>
                <a:rPr lang="en-US" sz="2400" dirty="0"/>
                <a:t>6</a:t>
              </a:r>
              <a:endParaRPr lang="he-IL" sz="2400" dirty="0"/>
            </a:p>
          </p:txBody>
        </p:sp>
        <p:sp>
          <p:nvSpPr>
            <p:cNvPr id="33" name="תיבת טקסט 32">
              <a:extLst>
                <a:ext uri="{FF2B5EF4-FFF2-40B4-BE49-F238E27FC236}">
                  <a16:creationId xmlns:a16="http://schemas.microsoft.com/office/drawing/2014/main" id="{96AF2D98-B147-C0EC-F19A-7D855FFB560F}"/>
                </a:ext>
              </a:extLst>
            </p:cNvPr>
            <p:cNvSpPr txBox="1"/>
            <p:nvPr/>
          </p:nvSpPr>
          <p:spPr>
            <a:xfrm>
              <a:off x="4201073" y="3132074"/>
              <a:ext cx="340158" cy="461665"/>
            </a:xfrm>
            <a:prstGeom prst="rect">
              <a:avLst/>
            </a:prstGeom>
            <a:noFill/>
          </p:spPr>
          <p:txBody>
            <a:bodyPr wrap="none" rtlCol="1">
              <a:spAutoFit/>
            </a:bodyPr>
            <a:lstStyle/>
            <a:p>
              <a:r>
                <a:rPr lang="en-US" sz="2400" dirty="0"/>
                <a:t>7</a:t>
              </a:r>
              <a:endParaRPr lang="he-IL" sz="2400" dirty="0"/>
            </a:p>
          </p:txBody>
        </p:sp>
        <p:sp>
          <p:nvSpPr>
            <p:cNvPr id="34" name="תיבת טקסט 33">
              <a:extLst>
                <a:ext uri="{FF2B5EF4-FFF2-40B4-BE49-F238E27FC236}">
                  <a16:creationId xmlns:a16="http://schemas.microsoft.com/office/drawing/2014/main" id="{9AE79133-56C6-6445-5CA4-848F13A15280}"/>
                </a:ext>
              </a:extLst>
            </p:cNvPr>
            <p:cNvSpPr txBox="1"/>
            <p:nvPr/>
          </p:nvSpPr>
          <p:spPr>
            <a:xfrm>
              <a:off x="4773267" y="3132074"/>
              <a:ext cx="340158" cy="461665"/>
            </a:xfrm>
            <a:prstGeom prst="rect">
              <a:avLst/>
            </a:prstGeom>
            <a:noFill/>
          </p:spPr>
          <p:txBody>
            <a:bodyPr wrap="none" rtlCol="1">
              <a:spAutoFit/>
            </a:bodyPr>
            <a:lstStyle/>
            <a:p>
              <a:r>
                <a:rPr lang="en-US" sz="2400" dirty="0"/>
                <a:t>8</a:t>
              </a:r>
              <a:endParaRPr lang="he-IL" sz="2400" dirty="0"/>
            </a:p>
          </p:txBody>
        </p:sp>
        <p:sp>
          <p:nvSpPr>
            <p:cNvPr id="35" name="תיבת טקסט 34">
              <a:extLst>
                <a:ext uri="{FF2B5EF4-FFF2-40B4-BE49-F238E27FC236}">
                  <a16:creationId xmlns:a16="http://schemas.microsoft.com/office/drawing/2014/main" id="{88447E47-CCBF-F992-F1C3-ABF5E8A5642E}"/>
                </a:ext>
              </a:extLst>
            </p:cNvPr>
            <p:cNvSpPr txBox="1"/>
            <p:nvPr/>
          </p:nvSpPr>
          <p:spPr>
            <a:xfrm>
              <a:off x="5345461" y="3132073"/>
              <a:ext cx="340158" cy="461665"/>
            </a:xfrm>
            <a:prstGeom prst="rect">
              <a:avLst/>
            </a:prstGeom>
            <a:noFill/>
          </p:spPr>
          <p:txBody>
            <a:bodyPr wrap="none" rtlCol="1">
              <a:spAutoFit/>
            </a:bodyPr>
            <a:lstStyle/>
            <a:p>
              <a:r>
                <a:rPr lang="en-US" sz="2400" dirty="0"/>
                <a:t>9</a:t>
              </a:r>
              <a:endParaRPr lang="he-IL" sz="2400" dirty="0"/>
            </a:p>
          </p:txBody>
        </p:sp>
        <p:sp>
          <p:nvSpPr>
            <p:cNvPr id="36" name="תיבת טקסט 35">
              <a:extLst>
                <a:ext uri="{FF2B5EF4-FFF2-40B4-BE49-F238E27FC236}">
                  <a16:creationId xmlns:a16="http://schemas.microsoft.com/office/drawing/2014/main" id="{CF172F59-F0F4-E6DA-3005-9FA53B9228A6}"/>
                </a:ext>
              </a:extLst>
            </p:cNvPr>
            <p:cNvSpPr txBox="1"/>
            <p:nvPr/>
          </p:nvSpPr>
          <p:spPr>
            <a:xfrm>
              <a:off x="5723704" y="3113878"/>
              <a:ext cx="495649" cy="461665"/>
            </a:xfrm>
            <a:prstGeom prst="rect">
              <a:avLst/>
            </a:prstGeom>
            <a:noFill/>
          </p:spPr>
          <p:txBody>
            <a:bodyPr wrap="none" rtlCol="1">
              <a:spAutoFit/>
            </a:bodyPr>
            <a:lstStyle/>
            <a:p>
              <a:r>
                <a:rPr lang="en-US" sz="2400" dirty="0"/>
                <a:t>10</a:t>
              </a:r>
              <a:endParaRPr lang="he-IL" sz="2400" dirty="0"/>
            </a:p>
          </p:txBody>
        </p:sp>
        <p:sp>
          <p:nvSpPr>
            <p:cNvPr id="37" name="תיבת טקסט 36">
              <a:extLst>
                <a:ext uri="{FF2B5EF4-FFF2-40B4-BE49-F238E27FC236}">
                  <a16:creationId xmlns:a16="http://schemas.microsoft.com/office/drawing/2014/main" id="{A3B7E3CE-8921-08BC-A13A-BAC3C195EBAF}"/>
                </a:ext>
              </a:extLst>
            </p:cNvPr>
            <p:cNvSpPr txBox="1"/>
            <p:nvPr/>
          </p:nvSpPr>
          <p:spPr>
            <a:xfrm>
              <a:off x="6295898" y="3113877"/>
              <a:ext cx="495649" cy="461665"/>
            </a:xfrm>
            <a:prstGeom prst="rect">
              <a:avLst/>
            </a:prstGeom>
            <a:noFill/>
          </p:spPr>
          <p:txBody>
            <a:bodyPr wrap="none" rtlCol="1">
              <a:spAutoFit/>
            </a:bodyPr>
            <a:lstStyle/>
            <a:p>
              <a:r>
                <a:rPr lang="en-US" sz="2400" dirty="0"/>
                <a:t>11</a:t>
              </a:r>
              <a:endParaRPr lang="he-IL" sz="2400" dirty="0"/>
            </a:p>
          </p:txBody>
        </p:sp>
        <p:sp>
          <p:nvSpPr>
            <p:cNvPr id="38" name="תיבת טקסט 37">
              <a:extLst>
                <a:ext uri="{FF2B5EF4-FFF2-40B4-BE49-F238E27FC236}">
                  <a16:creationId xmlns:a16="http://schemas.microsoft.com/office/drawing/2014/main" id="{0F6728B4-D2CB-F30E-B056-1FF56A207F08}"/>
                </a:ext>
              </a:extLst>
            </p:cNvPr>
            <p:cNvSpPr txBox="1"/>
            <p:nvPr/>
          </p:nvSpPr>
          <p:spPr>
            <a:xfrm>
              <a:off x="6829624" y="3129712"/>
              <a:ext cx="495649" cy="461665"/>
            </a:xfrm>
            <a:prstGeom prst="rect">
              <a:avLst/>
            </a:prstGeom>
            <a:noFill/>
          </p:spPr>
          <p:txBody>
            <a:bodyPr wrap="none" rtlCol="1">
              <a:spAutoFit/>
            </a:bodyPr>
            <a:lstStyle/>
            <a:p>
              <a:r>
                <a:rPr lang="en-US" sz="2400" dirty="0"/>
                <a:t>12</a:t>
              </a:r>
              <a:endParaRPr lang="he-IL" sz="2400" dirty="0"/>
            </a:p>
          </p:txBody>
        </p:sp>
        <p:sp>
          <p:nvSpPr>
            <p:cNvPr id="39" name="תיבת טקסט 38">
              <a:extLst>
                <a:ext uri="{FF2B5EF4-FFF2-40B4-BE49-F238E27FC236}">
                  <a16:creationId xmlns:a16="http://schemas.microsoft.com/office/drawing/2014/main" id="{7A1AEB4B-983A-C0E5-D8E8-F76CFC080071}"/>
                </a:ext>
              </a:extLst>
            </p:cNvPr>
            <p:cNvSpPr txBox="1"/>
            <p:nvPr/>
          </p:nvSpPr>
          <p:spPr>
            <a:xfrm>
              <a:off x="7401818" y="3129711"/>
              <a:ext cx="495649" cy="461665"/>
            </a:xfrm>
            <a:prstGeom prst="rect">
              <a:avLst/>
            </a:prstGeom>
            <a:noFill/>
          </p:spPr>
          <p:txBody>
            <a:bodyPr wrap="none" rtlCol="1">
              <a:spAutoFit/>
            </a:bodyPr>
            <a:lstStyle/>
            <a:p>
              <a:r>
                <a:rPr lang="en-US" sz="2400" dirty="0"/>
                <a:t>13</a:t>
              </a:r>
              <a:endParaRPr lang="he-IL" sz="2400" dirty="0"/>
            </a:p>
          </p:txBody>
        </p:sp>
        <p:sp>
          <p:nvSpPr>
            <p:cNvPr id="40" name="תיבת טקסט 39">
              <a:extLst>
                <a:ext uri="{FF2B5EF4-FFF2-40B4-BE49-F238E27FC236}">
                  <a16:creationId xmlns:a16="http://schemas.microsoft.com/office/drawing/2014/main" id="{A8324F45-D6C3-0B3F-9054-4B03E05AF12D}"/>
                </a:ext>
              </a:extLst>
            </p:cNvPr>
            <p:cNvSpPr txBox="1"/>
            <p:nvPr/>
          </p:nvSpPr>
          <p:spPr>
            <a:xfrm>
              <a:off x="7935552" y="3111516"/>
              <a:ext cx="495649" cy="461665"/>
            </a:xfrm>
            <a:prstGeom prst="rect">
              <a:avLst/>
            </a:prstGeom>
            <a:noFill/>
          </p:spPr>
          <p:txBody>
            <a:bodyPr wrap="none" rtlCol="1">
              <a:spAutoFit/>
            </a:bodyPr>
            <a:lstStyle/>
            <a:p>
              <a:r>
                <a:rPr lang="en-US" sz="2400" dirty="0"/>
                <a:t>14</a:t>
              </a:r>
              <a:endParaRPr lang="he-IL" sz="2400" dirty="0"/>
            </a:p>
          </p:txBody>
        </p:sp>
        <p:sp>
          <p:nvSpPr>
            <p:cNvPr id="41" name="תיבת טקסט 40">
              <a:extLst>
                <a:ext uri="{FF2B5EF4-FFF2-40B4-BE49-F238E27FC236}">
                  <a16:creationId xmlns:a16="http://schemas.microsoft.com/office/drawing/2014/main" id="{8BE946EF-3780-BF9A-B2AF-4846DA6B7B45}"/>
                </a:ext>
              </a:extLst>
            </p:cNvPr>
            <p:cNvSpPr txBox="1"/>
            <p:nvPr/>
          </p:nvSpPr>
          <p:spPr>
            <a:xfrm>
              <a:off x="8507746" y="3111515"/>
              <a:ext cx="495649" cy="461665"/>
            </a:xfrm>
            <a:prstGeom prst="rect">
              <a:avLst/>
            </a:prstGeom>
            <a:noFill/>
          </p:spPr>
          <p:txBody>
            <a:bodyPr wrap="none" rtlCol="1">
              <a:spAutoFit/>
            </a:bodyPr>
            <a:lstStyle/>
            <a:p>
              <a:r>
                <a:rPr lang="en-US" sz="2400" dirty="0"/>
                <a:t>15</a:t>
              </a:r>
              <a:endParaRPr lang="he-IL" sz="2400" dirty="0"/>
            </a:p>
          </p:txBody>
        </p:sp>
        <p:sp>
          <p:nvSpPr>
            <p:cNvPr id="42" name="תיבת טקסט 41">
              <a:extLst>
                <a:ext uri="{FF2B5EF4-FFF2-40B4-BE49-F238E27FC236}">
                  <a16:creationId xmlns:a16="http://schemas.microsoft.com/office/drawing/2014/main" id="{EED35CB3-204D-F603-D864-555983839C9E}"/>
                </a:ext>
              </a:extLst>
            </p:cNvPr>
            <p:cNvSpPr txBox="1"/>
            <p:nvPr/>
          </p:nvSpPr>
          <p:spPr>
            <a:xfrm>
              <a:off x="9096855" y="3113877"/>
              <a:ext cx="495649" cy="461665"/>
            </a:xfrm>
            <a:prstGeom prst="rect">
              <a:avLst/>
            </a:prstGeom>
            <a:noFill/>
          </p:spPr>
          <p:txBody>
            <a:bodyPr wrap="none" rtlCol="1">
              <a:spAutoFit/>
            </a:bodyPr>
            <a:lstStyle/>
            <a:p>
              <a:r>
                <a:rPr lang="en-US" sz="2400" dirty="0"/>
                <a:t>16</a:t>
              </a:r>
              <a:endParaRPr lang="he-IL" sz="2400" dirty="0"/>
            </a:p>
          </p:txBody>
        </p:sp>
        <p:sp>
          <p:nvSpPr>
            <p:cNvPr id="43" name="תיבת טקסט 42">
              <a:extLst>
                <a:ext uri="{FF2B5EF4-FFF2-40B4-BE49-F238E27FC236}">
                  <a16:creationId xmlns:a16="http://schemas.microsoft.com/office/drawing/2014/main" id="{773B5785-DFF9-8FEF-7675-DC966238507B}"/>
                </a:ext>
              </a:extLst>
            </p:cNvPr>
            <p:cNvSpPr txBox="1"/>
            <p:nvPr/>
          </p:nvSpPr>
          <p:spPr>
            <a:xfrm>
              <a:off x="9630581" y="3129712"/>
              <a:ext cx="495649" cy="461665"/>
            </a:xfrm>
            <a:prstGeom prst="rect">
              <a:avLst/>
            </a:prstGeom>
            <a:noFill/>
          </p:spPr>
          <p:txBody>
            <a:bodyPr wrap="none" rtlCol="1">
              <a:spAutoFit/>
            </a:bodyPr>
            <a:lstStyle/>
            <a:p>
              <a:r>
                <a:rPr lang="en-US" sz="2400" dirty="0"/>
                <a:t>17</a:t>
              </a:r>
              <a:endParaRPr lang="he-IL" sz="2400" dirty="0"/>
            </a:p>
          </p:txBody>
        </p:sp>
        <p:sp>
          <p:nvSpPr>
            <p:cNvPr id="44" name="תיבת טקסט 43">
              <a:extLst>
                <a:ext uri="{FF2B5EF4-FFF2-40B4-BE49-F238E27FC236}">
                  <a16:creationId xmlns:a16="http://schemas.microsoft.com/office/drawing/2014/main" id="{9D63EDCF-3708-A7A9-61D5-72491D935B86}"/>
                </a:ext>
              </a:extLst>
            </p:cNvPr>
            <p:cNvSpPr txBox="1"/>
            <p:nvPr/>
          </p:nvSpPr>
          <p:spPr>
            <a:xfrm>
              <a:off x="10202775" y="3129711"/>
              <a:ext cx="495649" cy="461665"/>
            </a:xfrm>
            <a:prstGeom prst="rect">
              <a:avLst/>
            </a:prstGeom>
            <a:noFill/>
          </p:spPr>
          <p:txBody>
            <a:bodyPr wrap="none" rtlCol="1">
              <a:spAutoFit/>
            </a:bodyPr>
            <a:lstStyle/>
            <a:p>
              <a:r>
                <a:rPr lang="en-US" sz="2400" dirty="0"/>
                <a:t>18</a:t>
              </a:r>
              <a:endParaRPr lang="he-IL" sz="2400" dirty="0"/>
            </a:p>
          </p:txBody>
        </p:sp>
        <p:sp>
          <p:nvSpPr>
            <p:cNvPr id="45" name="תיבת טקסט 44">
              <a:extLst>
                <a:ext uri="{FF2B5EF4-FFF2-40B4-BE49-F238E27FC236}">
                  <a16:creationId xmlns:a16="http://schemas.microsoft.com/office/drawing/2014/main" id="{3110A18D-6263-8C7B-259D-2CBC0ACF9315}"/>
                </a:ext>
              </a:extLst>
            </p:cNvPr>
            <p:cNvSpPr txBox="1"/>
            <p:nvPr/>
          </p:nvSpPr>
          <p:spPr>
            <a:xfrm>
              <a:off x="10736509" y="3111516"/>
              <a:ext cx="495649" cy="461665"/>
            </a:xfrm>
            <a:prstGeom prst="rect">
              <a:avLst/>
            </a:prstGeom>
            <a:noFill/>
          </p:spPr>
          <p:txBody>
            <a:bodyPr wrap="none" rtlCol="1">
              <a:spAutoFit/>
            </a:bodyPr>
            <a:lstStyle/>
            <a:p>
              <a:r>
                <a:rPr lang="en-US" sz="2400" dirty="0"/>
                <a:t>19</a:t>
              </a:r>
              <a:endParaRPr lang="he-IL" sz="2400" dirty="0"/>
            </a:p>
          </p:txBody>
        </p:sp>
        <p:sp>
          <p:nvSpPr>
            <p:cNvPr id="46" name="תיבת טקסט 45">
              <a:extLst>
                <a:ext uri="{FF2B5EF4-FFF2-40B4-BE49-F238E27FC236}">
                  <a16:creationId xmlns:a16="http://schemas.microsoft.com/office/drawing/2014/main" id="{93BAE574-395C-42C5-E2FF-92875BE36B00}"/>
                </a:ext>
              </a:extLst>
            </p:cNvPr>
            <p:cNvSpPr txBox="1"/>
            <p:nvPr/>
          </p:nvSpPr>
          <p:spPr>
            <a:xfrm>
              <a:off x="11308703" y="3111515"/>
              <a:ext cx="495649" cy="461665"/>
            </a:xfrm>
            <a:prstGeom prst="rect">
              <a:avLst/>
            </a:prstGeom>
            <a:noFill/>
          </p:spPr>
          <p:txBody>
            <a:bodyPr wrap="none" rtlCol="1">
              <a:spAutoFit/>
            </a:bodyPr>
            <a:lstStyle/>
            <a:p>
              <a:r>
                <a:rPr lang="en-US" sz="2400" dirty="0"/>
                <a:t>20</a:t>
              </a:r>
              <a:endParaRPr lang="he-IL" sz="2400" dirty="0"/>
            </a:p>
          </p:txBody>
        </p:sp>
      </p:grpSp>
      <p:sp>
        <p:nvSpPr>
          <p:cNvPr id="48" name="אליפסה 47">
            <a:extLst>
              <a:ext uri="{FF2B5EF4-FFF2-40B4-BE49-F238E27FC236}">
                <a16:creationId xmlns:a16="http://schemas.microsoft.com/office/drawing/2014/main" id="{6CD9FB8C-5A59-1842-6B09-756367FB271B}"/>
              </a:ext>
            </a:extLst>
          </p:cNvPr>
          <p:cNvSpPr/>
          <p:nvPr/>
        </p:nvSpPr>
        <p:spPr>
          <a:xfrm>
            <a:off x="3747493" y="3535325"/>
            <a:ext cx="301504" cy="31695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א">
            <a:extLst>
              <a:ext uri="{FF2B5EF4-FFF2-40B4-BE49-F238E27FC236}">
                <a16:creationId xmlns:a16="http://schemas.microsoft.com/office/drawing/2014/main" id="{402E8A2B-E15F-8AE6-C6EB-26DA3001C0A4}"/>
              </a:ext>
            </a:extLst>
          </p:cNvPr>
          <p:cNvSpPr/>
          <p:nvPr/>
        </p:nvSpPr>
        <p:spPr>
          <a:xfrm>
            <a:off x="418320" y="3555594"/>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ב">
            <a:extLst>
              <a:ext uri="{FF2B5EF4-FFF2-40B4-BE49-F238E27FC236}">
                <a16:creationId xmlns:a16="http://schemas.microsoft.com/office/drawing/2014/main" id="{5FE2CDC9-DB33-2CD2-AC8C-F1B9FD3AE3D5}"/>
              </a:ext>
            </a:extLst>
          </p:cNvPr>
          <p:cNvSpPr/>
          <p:nvPr/>
        </p:nvSpPr>
        <p:spPr>
          <a:xfrm>
            <a:off x="3178261" y="3534686"/>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תיבת טקסט 59">
            <a:extLst>
              <a:ext uri="{FF2B5EF4-FFF2-40B4-BE49-F238E27FC236}">
                <a16:creationId xmlns:a16="http://schemas.microsoft.com/office/drawing/2014/main" id="{B5F0DF52-83D0-AB33-C441-736A44E44A9D}"/>
              </a:ext>
            </a:extLst>
          </p:cNvPr>
          <p:cNvSpPr txBox="1"/>
          <p:nvPr/>
        </p:nvSpPr>
        <p:spPr>
          <a:xfrm>
            <a:off x="1346035" y="5104963"/>
            <a:ext cx="5261376" cy="954107"/>
          </a:xfrm>
          <a:custGeom>
            <a:avLst/>
            <a:gdLst>
              <a:gd name="connsiteX0" fmla="*/ 0 w 5261376"/>
              <a:gd name="connsiteY0" fmla="*/ 0 h 954107"/>
              <a:gd name="connsiteX1" fmla="*/ 689825 w 5261376"/>
              <a:gd name="connsiteY1" fmla="*/ 0 h 954107"/>
              <a:gd name="connsiteX2" fmla="*/ 1221808 w 5261376"/>
              <a:gd name="connsiteY2" fmla="*/ 0 h 954107"/>
              <a:gd name="connsiteX3" fmla="*/ 1701178 w 5261376"/>
              <a:gd name="connsiteY3" fmla="*/ 0 h 954107"/>
              <a:gd name="connsiteX4" fmla="*/ 2127934 w 5261376"/>
              <a:gd name="connsiteY4" fmla="*/ 0 h 954107"/>
              <a:gd name="connsiteX5" fmla="*/ 2607304 w 5261376"/>
              <a:gd name="connsiteY5" fmla="*/ 0 h 954107"/>
              <a:gd name="connsiteX6" fmla="*/ 3297129 w 5261376"/>
              <a:gd name="connsiteY6" fmla="*/ 0 h 954107"/>
              <a:gd name="connsiteX7" fmla="*/ 3986954 w 5261376"/>
              <a:gd name="connsiteY7" fmla="*/ 0 h 954107"/>
              <a:gd name="connsiteX8" fmla="*/ 4413710 w 5261376"/>
              <a:gd name="connsiteY8" fmla="*/ 0 h 954107"/>
              <a:gd name="connsiteX9" fmla="*/ 5261376 w 5261376"/>
              <a:gd name="connsiteY9" fmla="*/ 0 h 954107"/>
              <a:gd name="connsiteX10" fmla="*/ 5261376 w 5261376"/>
              <a:gd name="connsiteY10" fmla="*/ 486595 h 954107"/>
              <a:gd name="connsiteX11" fmla="*/ 5261376 w 5261376"/>
              <a:gd name="connsiteY11" fmla="*/ 954107 h 954107"/>
              <a:gd name="connsiteX12" fmla="*/ 4571551 w 5261376"/>
              <a:gd name="connsiteY12" fmla="*/ 954107 h 954107"/>
              <a:gd name="connsiteX13" fmla="*/ 4144795 w 5261376"/>
              <a:gd name="connsiteY13" fmla="*/ 954107 h 954107"/>
              <a:gd name="connsiteX14" fmla="*/ 3507584 w 5261376"/>
              <a:gd name="connsiteY14" fmla="*/ 954107 h 954107"/>
              <a:gd name="connsiteX15" fmla="*/ 3080828 w 5261376"/>
              <a:gd name="connsiteY15" fmla="*/ 954107 h 954107"/>
              <a:gd name="connsiteX16" fmla="*/ 2654072 w 5261376"/>
              <a:gd name="connsiteY16" fmla="*/ 954107 h 954107"/>
              <a:gd name="connsiteX17" fmla="*/ 2174702 w 5261376"/>
              <a:gd name="connsiteY17" fmla="*/ 954107 h 954107"/>
              <a:gd name="connsiteX18" fmla="*/ 1695332 w 5261376"/>
              <a:gd name="connsiteY18" fmla="*/ 954107 h 954107"/>
              <a:gd name="connsiteX19" fmla="*/ 1268576 w 5261376"/>
              <a:gd name="connsiteY19" fmla="*/ 954107 h 954107"/>
              <a:gd name="connsiteX20" fmla="*/ 578751 w 5261376"/>
              <a:gd name="connsiteY20" fmla="*/ 954107 h 954107"/>
              <a:gd name="connsiteX21" fmla="*/ 0 w 5261376"/>
              <a:gd name="connsiteY21" fmla="*/ 954107 h 954107"/>
              <a:gd name="connsiteX22" fmla="*/ 0 w 5261376"/>
              <a:gd name="connsiteY22" fmla="*/ 457971 h 954107"/>
              <a:gd name="connsiteX23" fmla="*/ 0 w 5261376"/>
              <a:gd name="connsiteY23" fmla="*/ 0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61376" h="954107" extrusionOk="0">
                <a:moveTo>
                  <a:pt x="0" y="0"/>
                </a:moveTo>
                <a:cubicBezTo>
                  <a:pt x="343666" y="-67547"/>
                  <a:pt x="386786" y="34786"/>
                  <a:pt x="689825" y="0"/>
                </a:cubicBezTo>
                <a:cubicBezTo>
                  <a:pt x="992864" y="-34786"/>
                  <a:pt x="981692" y="55432"/>
                  <a:pt x="1221808" y="0"/>
                </a:cubicBezTo>
                <a:cubicBezTo>
                  <a:pt x="1461924" y="-55432"/>
                  <a:pt x="1476086" y="53522"/>
                  <a:pt x="1701178" y="0"/>
                </a:cubicBezTo>
                <a:cubicBezTo>
                  <a:pt x="1926270" y="-53522"/>
                  <a:pt x="1938957" y="48815"/>
                  <a:pt x="2127934" y="0"/>
                </a:cubicBezTo>
                <a:cubicBezTo>
                  <a:pt x="2316911" y="-48815"/>
                  <a:pt x="2391683" y="15641"/>
                  <a:pt x="2607304" y="0"/>
                </a:cubicBezTo>
                <a:cubicBezTo>
                  <a:pt x="2822925" y="-15641"/>
                  <a:pt x="3141030" y="11635"/>
                  <a:pt x="3297129" y="0"/>
                </a:cubicBezTo>
                <a:cubicBezTo>
                  <a:pt x="3453229" y="-11635"/>
                  <a:pt x="3713756" y="24804"/>
                  <a:pt x="3986954" y="0"/>
                </a:cubicBezTo>
                <a:cubicBezTo>
                  <a:pt x="4260152" y="-24804"/>
                  <a:pt x="4316162" y="38709"/>
                  <a:pt x="4413710" y="0"/>
                </a:cubicBezTo>
                <a:cubicBezTo>
                  <a:pt x="4511258" y="-38709"/>
                  <a:pt x="5005268" y="11003"/>
                  <a:pt x="5261376" y="0"/>
                </a:cubicBezTo>
                <a:cubicBezTo>
                  <a:pt x="5269887" y="219377"/>
                  <a:pt x="5208501" y="270179"/>
                  <a:pt x="5261376" y="486595"/>
                </a:cubicBezTo>
                <a:cubicBezTo>
                  <a:pt x="5314251" y="703012"/>
                  <a:pt x="5228041" y="842095"/>
                  <a:pt x="5261376" y="954107"/>
                </a:cubicBezTo>
                <a:cubicBezTo>
                  <a:pt x="4960428" y="1031791"/>
                  <a:pt x="4864460" y="915834"/>
                  <a:pt x="4571551" y="954107"/>
                </a:cubicBezTo>
                <a:cubicBezTo>
                  <a:pt x="4278643" y="992380"/>
                  <a:pt x="4292354" y="912829"/>
                  <a:pt x="4144795" y="954107"/>
                </a:cubicBezTo>
                <a:cubicBezTo>
                  <a:pt x="3997236" y="995385"/>
                  <a:pt x="3751552" y="928428"/>
                  <a:pt x="3507584" y="954107"/>
                </a:cubicBezTo>
                <a:cubicBezTo>
                  <a:pt x="3263616" y="979786"/>
                  <a:pt x="3221126" y="924920"/>
                  <a:pt x="3080828" y="954107"/>
                </a:cubicBezTo>
                <a:cubicBezTo>
                  <a:pt x="2940530" y="983294"/>
                  <a:pt x="2853967" y="944434"/>
                  <a:pt x="2654072" y="954107"/>
                </a:cubicBezTo>
                <a:cubicBezTo>
                  <a:pt x="2454177" y="963780"/>
                  <a:pt x="2298963" y="902126"/>
                  <a:pt x="2174702" y="954107"/>
                </a:cubicBezTo>
                <a:cubicBezTo>
                  <a:pt x="2050441" y="1006088"/>
                  <a:pt x="1923366" y="933034"/>
                  <a:pt x="1695332" y="954107"/>
                </a:cubicBezTo>
                <a:cubicBezTo>
                  <a:pt x="1467298" y="975180"/>
                  <a:pt x="1458093" y="931713"/>
                  <a:pt x="1268576" y="954107"/>
                </a:cubicBezTo>
                <a:cubicBezTo>
                  <a:pt x="1079059" y="976501"/>
                  <a:pt x="867549" y="906214"/>
                  <a:pt x="578751" y="954107"/>
                </a:cubicBezTo>
                <a:cubicBezTo>
                  <a:pt x="289954" y="1002000"/>
                  <a:pt x="242959" y="930754"/>
                  <a:pt x="0" y="954107"/>
                </a:cubicBezTo>
                <a:cubicBezTo>
                  <a:pt x="-14898" y="801059"/>
                  <a:pt x="20035" y="681827"/>
                  <a:pt x="0" y="457971"/>
                </a:cubicBezTo>
                <a:cubicBezTo>
                  <a:pt x="-20035" y="234115"/>
                  <a:pt x="1430" y="134331"/>
                  <a:pt x="0" y="0"/>
                </a:cubicBezTo>
                <a:close/>
              </a:path>
            </a:pathLst>
          </a:custGeom>
          <a:noFill/>
          <a:ln w="28575">
            <a:solidFill>
              <a:schemeClr val="accent2"/>
            </a:solidFill>
            <a:extLst>
              <a:ext uri="{C807C97D-BFC1-408E-A445-0C87EB9F89A2}">
                <ask:lineSketchStyleProps xmlns:ask="http://schemas.microsoft.com/office/drawing/2018/sketchyshapes" sd="84113327">
                  <a:prstGeom prst="rect">
                    <a:avLst/>
                  </a:prstGeom>
                  <ask:type>
                    <ask:lineSketchScribble/>
                  </ask:type>
                </ask:lineSketchStyleProps>
              </a:ext>
            </a:extLst>
          </a:ln>
        </p:spPr>
        <p:txBody>
          <a:bodyPr wrap="none" rtlCol="1">
            <a:spAutoFit/>
          </a:bodyPr>
          <a:lstStyle/>
          <a:p>
            <a:r>
              <a:rPr lang="he-IL" sz="2800" dirty="0"/>
              <a:t>כָּל אֶחָד מֵהַמִסְפָּרִים שֶסִמַנוּ הוּא </a:t>
            </a:r>
          </a:p>
          <a:p>
            <a:r>
              <a:rPr lang="he-IL" sz="2800" dirty="0"/>
              <a:t>הַמִסְפָּר </a:t>
            </a:r>
            <a:r>
              <a:rPr lang="he-IL" sz="2800" b="1" dirty="0"/>
              <a:t>הַקוֹדֵם</a:t>
            </a:r>
            <a:r>
              <a:rPr lang="he-IL" sz="2800" dirty="0"/>
              <a:t> לַמִסְפָּר שֶנִמְצָא מִיָמִין לוֹ.</a:t>
            </a:r>
          </a:p>
        </p:txBody>
      </p:sp>
      <p:sp>
        <p:nvSpPr>
          <p:cNvPr id="64" name="תיבת טקסט 63">
            <a:extLst>
              <a:ext uri="{FF2B5EF4-FFF2-40B4-BE49-F238E27FC236}">
                <a16:creationId xmlns:a16="http://schemas.microsoft.com/office/drawing/2014/main" id="{1119387A-0FD3-E2DC-2C4F-57D2EA898D67}"/>
              </a:ext>
            </a:extLst>
          </p:cNvPr>
          <p:cNvSpPr txBox="1"/>
          <p:nvPr/>
        </p:nvSpPr>
        <p:spPr>
          <a:xfrm>
            <a:off x="2011378" y="133530"/>
            <a:ext cx="9987781" cy="523220"/>
          </a:xfrm>
          <a:prstGeom prst="rect">
            <a:avLst/>
          </a:prstGeom>
          <a:noFill/>
        </p:spPr>
        <p:txBody>
          <a:bodyPr wrap="square" rtlCol="1">
            <a:spAutoFit/>
          </a:bodyPr>
          <a:lstStyle/>
          <a:p>
            <a:r>
              <a:rPr lang="he-IL" sz="2800" dirty="0"/>
              <a:t>סַמְנוּ אֶת הַמִסְפָּר הַקָטָן בְּ־1 מִכָּל אֶחָד מֵהַמִסְפָּרִים הַמְסֻמָנִים בְּצָהֹב.</a:t>
            </a:r>
          </a:p>
        </p:txBody>
      </p:sp>
      <p:sp>
        <p:nvSpPr>
          <p:cNvPr id="2" name="לחצן חידה 2">
            <a:extLst>
              <a:ext uri="{FF2B5EF4-FFF2-40B4-BE49-F238E27FC236}">
                <a16:creationId xmlns:a16="http://schemas.microsoft.com/office/drawing/2014/main" id="{E7B2D1A6-591B-43C1-9070-6A71A244B079}"/>
              </a:ext>
            </a:extLst>
          </p:cNvPr>
          <p:cNvSpPr/>
          <p:nvPr/>
        </p:nvSpPr>
        <p:spPr>
          <a:xfrm>
            <a:off x="9234282" y="500183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49" name="אליפסה 48">
            <a:extLst>
              <a:ext uri="{FF2B5EF4-FFF2-40B4-BE49-F238E27FC236}">
                <a16:creationId xmlns:a16="http://schemas.microsoft.com/office/drawing/2014/main" id="{B838E40C-F856-F07C-6CB7-A7735F46E23F}"/>
              </a:ext>
            </a:extLst>
          </p:cNvPr>
          <p:cNvSpPr/>
          <p:nvPr/>
        </p:nvSpPr>
        <p:spPr>
          <a:xfrm>
            <a:off x="7576839" y="3566222"/>
            <a:ext cx="301504" cy="31695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0DE25973-332B-AFA5-1F85-613D39E1A468}"/>
              </a:ext>
            </a:extLst>
          </p:cNvPr>
          <p:cNvSpPr/>
          <p:nvPr/>
        </p:nvSpPr>
        <p:spPr>
          <a:xfrm>
            <a:off x="949916" y="3555594"/>
            <a:ext cx="301504" cy="31695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ב">
            <a:extLst>
              <a:ext uri="{FF2B5EF4-FFF2-40B4-BE49-F238E27FC236}">
                <a16:creationId xmlns:a16="http://schemas.microsoft.com/office/drawing/2014/main" id="{ECA054EA-3F7F-CE41-DED8-FFA5631B418A}"/>
              </a:ext>
            </a:extLst>
          </p:cNvPr>
          <p:cNvSpPr/>
          <p:nvPr/>
        </p:nvSpPr>
        <p:spPr>
          <a:xfrm>
            <a:off x="7021916" y="3564429"/>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FBDB08EE-58E6-0844-D025-4814B94218F8}"/>
              </a:ext>
            </a:extLst>
          </p:cNvPr>
          <p:cNvSpPr/>
          <p:nvPr/>
        </p:nvSpPr>
        <p:spPr>
          <a:xfrm>
            <a:off x="11475300" y="3566222"/>
            <a:ext cx="301504" cy="31695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ב">
            <a:extLst>
              <a:ext uri="{FF2B5EF4-FFF2-40B4-BE49-F238E27FC236}">
                <a16:creationId xmlns:a16="http://schemas.microsoft.com/office/drawing/2014/main" id="{827423BF-43A2-E760-7971-43C76B66323B}"/>
              </a:ext>
            </a:extLst>
          </p:cNvPr>
          <p:cNvSpPr/>
          <p:nvPr/>
        </p:nvSpPr>
        <p:spPr>
          <a:xfrm>
            <a:off x="10920377" y="3564429"/>
            <a:ext cx="301504" cy="3169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6406007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1500"/>
                                  </p:stCondLst>
                                  <p:childTnLst>
                                    <p:set>
                                      <p:cBhvr>
                                        <p:cTn id="17"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57" grpId="0" animBg="1"/>
      <p:bldP spid="58" grpId="0" animBg="1"/>
      <p:bldP spid="60" grpId="0" animBg="1"/>
      <p:bldP spid="2" grpId="0" animBg="1"/>
      <p:bldP spid="51" grpId="0" animBg="1"/>
      <p:bldP spid="5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שאלה 1">
            <a:extLst>
              <a:ext uri="{FF2B5EF4-FFF2-40B4-BE49-F238E27FC236}">
                <a16:creationId xmlns:a16="http://schemas.microsoft.com/office/drawing/2014/main" id="{8372B1E9-81CE-A3D0-16C7-C23FC6AD43DA}"/>
              </a:ext>
            </a:extLst>
          </p:cNvPr>
          <p:cNvSpPr txBox="1"/>
          <p:nvPr/>
        </p:nvSpPr>
        <p:spPr>
          <a:xfrm>
            <a:off x="5557729" y="1689240"/>
            <a:ext cx="5269379" cy="523220"/>
          </a:xfrm>
          <a:prstGeom prst="rect">
            <a:avLst/>
          </a:prstGeom>
          <a:noFill/>
        </p:spPr>
        <p:txBody>
          <a:bodyPr wrap="square" rtlCol="1">
            <a:spAutoFit/>
          </a:bodyPr>
          <a:lstStyle/>
          <a:p>
            <a:r>
              <a:rPr lang="he-IL" sz="2800" dirty="0"/>
              <a:t>1. סַמְנוּ בְּיָרֹק אֶת הַמִסְפָּר שֶקוֹדֵם לְ־9.</a:t>
            </a:r>
          </a:p>
        </p:txBody>
      </p:sp>
      <p:sp>
        <p:nvSpPr>
          <p:cNvPr id="2" name="תיבת טקסט 1">
            <a:extLst>
              <a:ext uri="{FF2B5EF4-FFF2-40B4-BE49-F238E27FC236}">
                <a16:creationId xmlns:a16="http://schemas.microsoft.com/office/drawing/2014/main" id="{AF7A55C1-50A1-2157-6745-E138A7ECC657}"/>
              </a:ext>
            </a:extLst>
          </p:cNvPr>
          <p:cNvSpPr txBox="1"/>
          <p:nvPr/>
        </p:nvSpPr>
        <p:spPr>
          <a:xfrm>
            <a:off x="3575079" y="156484"/>
            <a:ext cx="8390222" cy="954107"/>
          </a:xfrm>
          <a:prstGeom prst="rect">
            <a:avLst/>
          </a:prstGeom>
          <a:noFill/>
        </p:spPr>
        <p:txBody>
          <a:bodyPr wrap="square" rtlCol="1">
            <a:spAutoFit/>
          </a:bodyPr>
          <a:lstStyle/>
          <a:p>
            <a:r>
              <a:rPr lang="he-IL" sz="2800" dirty="0"/>
              <a:t>פַּעֲלוּ עַל פִּי הַהַנְחָיוֹת. </a:t>
            </a:r>
          </a:p>
          <a:p>
            <a:r>
              <a:rPr lang="he-IL" sz="2800" dirty="0"/>
              <a:t>לִבְדִיקָה, לַחֲצוּ עַל הַמִסְפָּר שֶעוֹנֶה עַל הַתְשוּבָה.</a:t>
            </a:r>
          </a:p>
        </p:txBody>
      </p:sp>
      <p:sp>
        <p:nvSpPr>
          <p:cNvPr id="6" name="שאלה 2">
            <a:extLst>
              <a:ext uri="{FF2B5EF4-FFF2-40B4-BE49-F238E27FC236}">
                <a16:creationId xmlns:a16="http://schemas.microsoft.com/office/drawing/2014/main" id="{335C9467-7DAD-13CB-EDA4-462DFAB0D4CB}"/>
              </a:ext>
            </a:extLst>
          </p:cNvPr>
          <p:cNvSpPr txBox="1"/>
          <p:nvPr/>
        </p:nvSpPr>
        <p:spPr>
          <a:xfrm>
            <a:off x="5373278" y="2858461"/>
            <a:ext cx="5453830" cy="523220"/>
          </a:xfrm>
          <a:prstGeom prst="rect">
            <a:avLst/>
          </a:prstGeom>
          <a:noFill/>
        </p:spPr>
        <p:txBody>
          <a:bodyPr wrap="square" rtlCol="1">
            <a:spAutoFit/>
          </a:bodyPr>
          <a:lstStyle/>
          <a:p>
            <a:r>
              <a:rPr lang="he-IL" sz="2800" dirty="0"/>
              <a:t>2. סַמְנוּ בְּכָתֹם אֶת הַמִסְפָּר שֶקוֹדֵם לִ־19.</a:t>
            </a:r>
          </a:p>
        </p:txBody>
      </p:sp>
      <p:sp>
        <p:nvSpPr>
          <p:cNvPr id="9" name="שאלה 3">
            <a:extLst>
              <a:ext uri="{FF2B5EF4-FFF2-40B4-BE49-F238E27FC236}">
                <a16:creationId xmlns:a16="http://schemas.microsoft.com/office/drawing/2014/main" id="{5E36108F-72BF-EFEA-83E5-D792713C5875}"/>
              </a:ext>
            </a:extLst>
          </p:cNvPr>
          <p:cNvSpPr txBox="1"/>
          <p:nvPr/>
        </p:nvSpPr>
        <p:spPr>
          <a:xfrm>
            <a:off x="5198883" y="4027682"/>
            <a:ext cx="5649494" cy="523220"/>
          </a:xfrm>
          <a:prstGeom prst="rect">
            <a:avLst/>
          </a:prstGeom>
          <a:noFill/>
        </p:spPr>
        <p:txBody>
          <a:bodyPr wrap="square" rtlCol="1">
            <a:spAutoFit/>
          </a:bodyPr>
          <a:lstStyle/>
          <a:p>
            <a:r>
              <a:rPr lang="he-IL" sz="2800" dirty="0"/>
              <a:t>3. סַמְנוּ בְּכָחֹל אֶת הַמִסְפָּר שֶקוֹדֵם לִ־17.</a:t>
            </a:r>
          </a:p>
        </p:txBody>
      </p:sp>
      <p:sp>
        <p:nvSpPr>
          <p:cNvPr id="12" name="שאלה 3">
            <a:extLst>
              <a:ext uri="{FF2B5EF4-FFF2-40B4-BE49-F238E27FC236}">
                <a16:creationId xmlns:a16="http://schemas.microsoft.com/office/drawing/2014/main" id="{4AA5F5B1-D3A9-E9DC-5E8E-05FFC4D657EB}"/>
              </a:ext>
            </a:extLst>
          </p:cNvPr>
          <p:cNvSpPr txBox="1"/>
          <p:nvPr/>
        </p:nvSpPr>
        <p:spPr>
          <a:xfrm>
            <a:off x="5474025" y="5416102"/>
            <a:ext cx="5374352" cy="523220"/>
          </a:xfrm>
          <a:prstGeom prst="rect">
            <a:avLst/>
          </a:prstGeom>
          <a:noFill/>
        </p:spPr>
        <p:txBody>
          <a:bodyPr wrap="square" rtlCol="1">
            <a:spAutoFit/>
          </a:bodyPr>
          <a:lstStyle/>
          <a:p>
            <a:r>
              <a:rPr lang="he-IL" sz="2800" dirty="0"/>
              <a:t>4. סַמְנוּ בְּוָרֹד אֶת הַמִסְפָּר שֶקוֹדֵם לְ־1.</a:t>
            </a:r>
          </a:p>
        </p:txBody>
      </p:sp>
      <p:sp>
        <p:nvSpPr>
          <p:cNvPr id="19" name="מלבן 18">
            <a:extLst>
              <a:ext uri="{FF2B5EF4-FFF2-40B4-BE49-F238E27FC236}">
                <a16:creationId xmlns:a16="http://schemas.microsoft.com/office/drawing/2014/main" id="{41854079-6F00-5332-2C41-3156605ADB73}"/>
              </a:ext>
            </a:extLst>
          </p:cNvPr>
          <p:cNvSpPr/>
          <p:nvPr/>
        </p:nvSpPr>
        <p:spPr>
          <a:xfrm>
            <a:off x="3099925" y="167909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a:t>
            </a:r>
            <a:endParaRPr lang="he-IL" dirty="0">
              <a:solidFill>
                <a:schemeClr val="tx1"/>
              </a:solidFill>
            </a:endParaRPr>
          </a:p>
        </p:txBody>
      </p:sp>
      <p:sp>
        <p:nvSpPr>
          <p:cNvPr id="20" name="מלבן 19">
            <a:extLst>
              <a:ext uri="{FF2B5EF4-FFF2-40B4-BE49-F238E27FC236}">
                <a16:creationId xmlns:a16="http://schemas.microsoft.com/office/drawing/2014/main" id="{BDB0AB93-8FCA-F9A8-2347-1D5B84B25AE1}"/>
              </a:ext>
            </a:extLst>
          </p:cNvPr>
          <p:cNvSpPr/>
          <p:nvPr/>
        </p:nvSpPr>
        <p:spPr>
          <a:xfrm>
            <a:off x="3990805" y="167909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a:t>
            </a:r>
            <a:endParaRPr lang="he-IL" dirty="0">
              <a:solidFill>
                <a:schemeClr val="tx1"/>
              </a:solidFill>
            </a:endParaRPr>
          </a:p>
        </p:txBody>
      </p:sp>
      <p:sp>
        <p:nvSpPr>
          <p:cNvPr id="21" name="מלבן 20">
            <a:extLst>
              <a:ext uri="{FF2B5EF4-FFF2-40B4-BE49-F238E27FC236}">
                <a16:creationId xmlns:a16="http://schemas.microsoft.com/office/drawing/2014/main" id="{D28CAE24-3F9A-9D76-FFA2-93931CE40E15}"/>
              </a:ext>
            </a:extLst>
          </p:cNvPr>
          <p:cNvSpPr/>
          <p:nvPr/>
        </p:nvSpPr>
        <p:spPr>
          <a:xfrm>
            <a:off x="2209044" y="167909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7</a:t>
            </a:r>
            <a:endParaRPr lang="he-IL" dirty="0">
              <a:solidFill>
                <a:schemeClr val="tx1"/>
              </a:solidFill>
            </a:endParaRPr>
          </a:p>
        </p:txBody>
      </p:sp>
      <p:sp>
        <p:nvSpPr>
          <p:cNvPr id="24" name="מלבן 23">
            <a:extLst>
              <a:ext uri="{FF2B5EF4-FFF2-40B4-BE49-F238E27FC236}">
                <a16:creationId xmlns:a16="http://schemas.microsoft.com/office/drawing/2014/main" id="{9B88D24D-444E-E63D-0AE1-5E316B47EFEF}"/>
              </a:ext>
            </a:extLst>
          </p:cNvPr>
          <p:cNvSpPr/>
          <p:nvPr/>
        </p:nvSpPr>
        <p:spPr>
          <a:xfrm>
            <a:off x="3112687" y="2858461"/>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19</a:t>
            </a:r>
            <a:endParaRPr lang="he-IL" dirty="0">
              <a:solidFill>
                <a:schemeClr val="tx1"/>
              </a:solidFill>
            </a:endParaRPr>
          </a:p>
        </p:txBody>
      </p:sp>
      <p:sp>
        <p:nvSpPr>
          <p:cNvPr id="25" name="מלבן 24">
            <a:extLst>
              <a:ext uri="{FF2B5EF4-FFF2-40B4-BE49-F238E27FC236}">
                <a16:creationId xmlns:a16="http://schemas.microsoft.com/office/drawing/2014/main" id="{329B932F-929E-54A5-25F3-B641EC5ED58F}"/>
              </a:ext>
            </a:extLst>
          </p:cNvPr>
          <p:cNvSpPr/>
          <p:nvPr/>
        </p:nvSpPr>
        <p:spPr>
          <a:xfrm>
            <a:off x="4003567" y="2858461"/>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endParaRPr lang="he-IL" dirty="0">
              <a:solidFill>
                <a:schemeClr val="tx1"/>
              </a:solidFill>
            </a:endParaRPr>
          </a:p>
        </p:txBody>
      </p:sp>
      <p:sp>
        <p:nvSpPr>
          <p:cNvPr id="26" name="מלבן 25">
            <a:extLst>
              <a:ext uri="{FF2B5EF4-FFF2-40B4-BE49-F238E27FC236}">
                <a16:creationId xmlns:a16="http://schemas.microsoft.com/office/drawing/2014/main" id="{331083ED-B343-A44F-03C3-7A448CA62FB6}"/>
              </a:ext>
            </a:extLst>
          </p:cNvPr>
          <p:cNvSpPr/>
          <p:nvPr/>
        </p:nvSpPr>
        <p:spPr>
          <a:xfrm>
            <a:off x="2221806" y="2858461"/>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18</a:t>
            </a:r>
            <a:endParaRPr lang="he-IL" dirty="0">
              <a:solidFill>
                <a:schemeClr val="tx1"/>
              </a:solidFill>
            </a:endParaRPr>
          </a:p>
        </p:txBody>
      </p:sp>
      <p:sp>
        <p:nvSpPr>
          <p:cNvPr id="28" name="מלבן 27">
            <a:extLst>
              <a:ext uri="{FF2B5EF4-FFF2-40B4-BE49-F238E27FC236}">
                <a16:creationId xmlns:a16="http://schemas.microsoft.com/office/drawing/2014/main" id="{8BD483B6-FC1E-E4DF-3AF1-1AD76AD8E250}"/>
              </a:ext>
            </a:extLst>
          </p:cNvPr>
          <p:cNvSpPr/>
          <p:nvPr/>
        </p:nvSpPr>
        <p:spPr>
          <a:xfrm>
            <a:off x="3099925" y="4109586"/>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16</a:t>
            </a:r>
            <a:endParaRPr lang="he-IL" dirty="0">
              <a:solidFill>
                <a:schemeClr val="tx1"/>
              </a:solidFill>
            </a:endParaRPr>
          </a:p>
        </p:txBody>
      </p:sp>
      <p:sp>
        <p:nvSpPr>
          <p:cNvPr id="29" name="מלבן 28">
            <a:extLst>
              <a:ext uri="{FF2B5EF4-FFF2-40B4-BE49-F238E27FC236}">
                <a16:creationId xmlns:a16="http://schemas.microsoft.com/office/drawing/2014/main" id="{9553AA02-3AAD-B4F0-CA71-D84EC93E9413}"/>
              </a:ext>
            </a:extLst>
          </p:cNvPr>
          <p:cNvSpPr/>
          <p:nvPr/>
        </p:nvSpPr>
        <p:spPr>
          <a:xfrm>
            <a:off x="3990805" y="4109586"/>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17</a:t>
            </a:r>
            <a:endParaRPr lang="he-IL" dirty="0">
              <a:solidFill>
                <a:schemeClr val="tx1"/>
              </a:solidFill>
            </a:endParaRPr>
          </a:p>
        </p:txBody>
      </p:sp>
      <p:sp>
        <p:nvSpPr>
          <p:cNvPr id="30" name="מלבן 29">
            <a:extLst>
              <a:ext uri="{FF2B5EF4-FFF2-40B4-BE49-F238E27FC236}">
                <a16:creationId xmlns:a16="http://schemas.microsoft.com/office/drawing/2014/main" id="{6F73EAE4-9396-2D57-B85E-61F48BF29D15}"/>
              </a:ext>
            </a:extLst>
          </p:cNvPr>
          <p:cNvSpPr/>
          <p:nvPr/>
        </p:nvSpPr>
        <p:spPr>
          <a:xfrm>
            <a:off x="2209044" y="4109586"/>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15</a:t>
            </a:r>
            <a:endParaRPr lang="he-IL" dirty="0">
              <a:solidFill>
                <a:schemeClr val="tx1"/>
              </a:solidFill>
            </a:endParaRPr>
          </a:p>
        </p:txBody>
      </p:sp>
      <p:sp>
        <p:nvSpPr>
          <p:cNvPr id="32" name="מלבן 31">
            <a:extLst>
              <a:ext uri="{FF2B5EF4-FFF2-40B4-BE49-F238E27FC236}">
                <a16:creationId xmlns:a16="http://schemas.microsoft.com/office/drawing/2014/main" id="{0740CFB0-4EE2-E2DF-F1EC-47732B766F08}"/>
              </a:ext>
            </a:extLst>
          </p:cNvPr>
          <p:cNvSpPr/>
          <p:nvPr/>
        </p:nvSpPr>
        <p:spPr>
          <a:xfrm>
            <a:off x="3032295" y="541610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a:t>
            </a:r>
            <a:endParaRPr lang="he-IL" dirty="0">
              <a:solidFill>
                <a:schemeClr val="tx1"/>
              </a:solidFill>
            </a:endParaRPr>
          </a:p>
        </p:txBody>
      </p:sp>
      <p:sp>
        <p:nvSpPr>
          <p:cNvPr id="33" name="מלבן 32">
            <a:extLst>
              <a:ext uri="{FF2B5EF4-FFF2-40B4-BE49-F238E27FC236}">
                <a16:creationId xmlns:a16="http://schemas.microsoft.com/office/drawing/2014/main" id="{22C9E688-270E-7AC5-2D36-74CFD30D3B79}"/>
              </a:ext>
            </a:extLst>
          </p:cNvPr>
          <p:cNvSpPr/>
          <p:nvPr/>
        </p:nvSpPr>
        <p:spPr>
          <a:xfrm>
            <a:off x="3923175" y="541610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a:t>
            </a:r>
            <a:endParaRPr lang="he-IL" dirty="0">
              <a:solidFill>
                <a:schemeClr val="tx1"/>
              </a:solidFill>
            </a:endParaRPr>
          </a:p>
        </p:txBody>
      </p:sp>
      <p:sp>
        <p:nvSpPr>
          <p:cNvPr id="34" name="מלבן 33">
            <a:extLst>
              <a:ext uri="{FF2B5EF4-FFF2-40B4-BE49-F238E27FC236}">
                <a16:creationId xmlns:a16="http://schemas.microsoft.com/office/drawing/2014/main" id="{5305EDB2-6AEF-6C51-1B62-BECDDFD8628B}"/>
              </a:ext>
            </a:extLst>
          </p:cNvPr>
          <p:cNvSpPr/>
          <p:nvPr/>
        </p:nvSpPr>
        <p:spPr>
          <a:xfrm>
            <a:off x="2141414" y="5416102"/>
            <a:ext cx="734324" cy="672476"/>
          </a:xfrm>
          <a:custGeom>
            <a:avLst/>
            <a:gdLst>
              <a:gd name="connsiteX0" fmla="*/ 0 w 734324"/>
              <a:gd name="connsiteY0" fmla="*/ 0 h 672476"/>
              <a:gd name="connsiteX1" fmla="*/ 345132 w 734324"/>
              <a:gd name="connsiteY1" fmla="*/ 0 h 672476"/>
              <a:gd name="connsiteX2" fmla="*/ 734324 w 734324"/>
              <a:gd name="connsiteY2" fmla="*/ 0 h 672476"/>
              <a:gd name="connsiteX3" fmla="*/ 734324 w 734324"/>
              <a:gd name="connsiteY3" fmla="*/ 322788 h 672476"/>
              <a:gd name="connsiteX4" fmla="*/ 734324 w 734324"/>
              <a:gd name="connsiteY4" fmla="*/ 672476 h 672476"/>
              <a:gd name="connsiteX5" fmla="*/ 374505 w 734324"/>
              <a:gd name="connsiteY5" fmla="*/ 672476 h 672476"/>
              <a:gd name="connsiteX6" fmla="*/ 0 w 734324"/>
              <a:gd name="connsiteY6" fmla="*/ 672476 h 672476"/>
              <a:gd name="connsiteX7" fmla="*/ 0 w 734324"/>
              <a:gd name="connsiteY7" fmla="*/ 342963 h 672476"/>
              <a:gd name="connsiteX8" fmla="*/ 0 w 734324"/>
              <a:gd name="connsiteY8" fmla="*/ 0 h 6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4324" h="672476" fill="none" extrusionOk="0">
                <a:moveTo>
                  <a:pt x="0" y="0"/>
                </a:moveTo>
                <a:cubicBezTo>
                  <a:pt x="140604" y="-23412"/>
                  <a:pt x="177781" y="10576"/>
                  <a:pt x="345132" y="0"/>
                </a:cubicBezTo>
                <a:cubicBezTo>
                  <a:pt x="512483" y="-10576"/>
                  <a:pt x="614430" y="25277"/>
                  <a:pt x="734324" y="0"/>
                </a:cubicBezTo>
                <a:cubicBezTo>
                  <a:pt x="742646" y="115342"/>
                  <a:pt x="707887" y="252843"/>
                  <a:pt x="734324" y="322788"/>
                </a:cubicBezTo>
                <a:cubicBezTo>
                  <a:pt x="760761" y="392733"/>
                  <a:pt x="699732" y="499672"/>
                  <a:pt x="734324" y="672476"/>
                </a:cubicBezTo>
                <a:cubicBezTo>
                  <a:pt x="609146" y="674727"/>
                  <a:pt x="498235" y="656389"/>
                  <a:pt x="374505" y="672476"/>
                </a:cubicBezTo>
                <a:cubicBezTo>
                  <a:pt x="250775" y="688563"/>
                  <a:pt x="85385" y="638351"/>
                  <a:pt x="0" y="672476"/>
                </a:cubicBezTo>
                <a:cubicBezTo>
                  <a:pt x="-32085" y="519530"/>
                  <a:pt x="24597" y="444184"/>
                  <a:pt x="0" y="342963"/>
                </a:cubicBezTo>
                <a:cubicBezTo>
                  <a:pt x="-24597" y="241742"/>
                  <a:pt x="39" y="120388"/>
                  <a:pt x="0" y="0"/>
                </a:cubicBezTo>
                <a:close/>
              </a:path>
              <a:path w="734324" h="672476" stroke="0" extrusionOk="0">
                <a:moveTo>
                  <a:pt x="0" y="0"/>
                </a:moveTo>
                <a:cubicBezTo>
                  <a:pt x="129201" y="-20083"/>
                  <a:pt x="271353" y="33946"/>
                  <a:pt x="345132" y="0"/>
                </a:cubicBezTo>
                <a:cubicBezTo>
                  <a:pt x="418911" y="-33946"/>
                  <a:pt x="651893" y="34116"/>
                  <a:pt x="734324" y="0"/>
                </a:cubicBezTo>
                <a:cubicBezTo>
                  <a:pt x="771107" y="119410"/>
                  <a:pt x="725330" y="221468"/>
                  <a:pt x="734324" y="316064"/>
                </a:cubicBezTo>
                <a:cubicBezTo>
                  <a:pt x="743318" y="410660"/>
                  <a:pt x="697199" y="560846"/>
                  <a:pt x="734324" y="672476"/>
                </a:cubicBezTo>
                <a:cubicBezTo>
                  <a:pt x="597686" y="691678"/>
                  <a:pt x="506699" y="655140"/>
                  <a:pt x="381848" y="672476"/>
                </a:cubicBezTo>
                <a:cubicBezTo>
                  <a:pt x="256997" y="689812"/>
                  <a:pt x="139695" y="668784"/>
                  <a:pt x="0" y="672476"/>
                </a:cubicBezTo>
                <a:cubicBezTo>
                  <a:pt x="-26790" y="603548"/>
                  <a:pt x="3187" y="454026"/>
                  <a:pt x="0" y="356412"/>
                </a:cubicBezTo>
                <a:cubicBezTo>
                  <a:pt x="-3187" y="258798"/>
                  <a:pt x="26541" y="86712"/>
                  <a:pt x="0" y="0"/>
                </a:cubicBezTo>
                <a:close/>
              </a:path>
            </a:pathLst>
          </a:custGeom>
          <a:solidFill>
            <a:schemeClr val="bg2"/>
          </a:solidFill>
          <a:ln>
            <a:extLst>
              <a:ext uri="{C807C97D-BFC1-408E-A445-0C87EB9F89A2}">
                <ask:lineSketchStyleProps xmlns:ask="http://schemas.microsoft.com/office/drawing/2018/sketchyshapes" sd="113787812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0</a:t>
            </a:r>
            <a:endParaRPr lang="he-IL" dirty="0">
              <a:solidFill>
                <a:schemeClr val="tx1"/>
              </a:solidFill>
            </a:endParaRPr>
          </a:p>
        </p:txBody>
      </p:sp>
    </p:spTree>
    <p:extLst>
      <p:ext uri="{BB962C8B-B14F-4D97-AF65-F5344CB8AC3E}">
        <p14:creationId xmlns:p14="http://schemas.microsoft.com/office/powerpoint/2010/main" val="684431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20"/>
                                        </p:tgtEl>
                                        <p:attrNameLst>
                                          <p:attrName>r</p:attrName>
                                        </p:attrNameLst>
                                      </p:cBhvr>
                                    </p:animRot>
                                    <p:animRot by="-240000">
                                      <p:cBhvr>
                                        <p:cTn id="7" dur="200" fill="hold">
                                          <p:stCondLst>
                                            <p:cond delay="200"/>
                                          </p:stCondLst>
                                        </p:cTn>
                                        <p:tgtEl>
                                          <p:spTgt spid="20"/>
                                        </p:tgtEl>
                                        <p:attrNameLst>
                                          <p:attrName>r</p:attrName>
                                        </p:attrNameLst>
                                      </p:cBhvr>
                                    </p:animRot>
                                    <p:animRot by="240000">
                                      <p:cBhvr>
                                        <p:cTn id="8" dur="200" fill="hold">
                                          <p:stCondLst>
                                            <p:cond delay="400"/>
                                          </p:stCondLst>
                                        </p:cTn>
                                        <p:tgtEl>
                                          <p:spTgt spid="20"/>
                                        </p:tgtEl>
                                        <p:attrNameLst>
                                          <p:attrName>r</p:attrName>
                                        </p:attrNameLst>
                                      </p:cBhvr>
                                    </p:animRot>
                                    <p:animRot by="-240000">
                                      <p:cBhvr>
                                        <p:cTn id="9" dur="200" fill="hold">
                                          <p:stCondLst>
                                            <p:cond delay="600"/>
                                          </p:stCondLst>
                                        </p:cTn>
                                        <p:tgtEl>
                                          <p:spTgt spid="20"/>
                                        </p:tgtEl>
                                        <p:attrNameLst>
                                          <p:attrName>r</p:attrName>
                                        </p:attrNameLst>
                                      </p:cBhvr>
                                    </p:animRot>
                                    <p:animRot by="120000">
                                      <p:cBhvr>
                                        <p:cTn id="10" dur="200" fill="hold">
                                          <p:stCondLst>
                                            <p:cond delay="800"/>
                                          </p:stCondLst>
                                        </p:cTn>
                                        <p:tgtEl>
                                          <p:spTgt spid="20"/>
                                        </p:tgtEl>
                                        <p:attrNameLst>
                                          <p:attrName>r</p:attrName>
                                        </p:attrNameLst>
                                      </p:cBhvr>
                                    </p:animRot>
                                  </p:childTnLst>
                                </p:cTn>
                              </p:par>
                            </p:childTnLst>
                          </p:cTn>
                        </p:par>
                      </p:childTnLst>
                    </p:cTn>
                  </p:par>
                </p:childTnLst>
              </p:cTn>
              <p:nextCondLst>
                <p:cond evt="onClick" delay="0">
                  <p:tgtEl>
                    <p:spTgt spid="20"/>
                  </p:tgtEl>
                </p:cond>
              </p:nextCondLst>
            </p:seq>
            <p:seq concurrent="1" nextAc="seek">
              <p:cTn id="11" restart="whenNotActive" fill="hold" evtFilter="cancelBubble" nodeType="interactiveSeq">
                <p:stCondLst>
                  <p:cond evt="onClick" delay="0">
                    <p:tgtEl>
                      <p:spTgt spid="21"/>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21"/>
                                        </p:tgtEl>
                                        <p:attrNameLst>
                                          <p:attrName>r</p:attrName>
                                        </p:attrNameLst>
                                      </p:cBhvr>
                                    </p:animRot>
                                    <p:animRot by="-240000">
                                      <p:cBhvr>
                                        <p:cTn id="16" dur="200" fill="hold">
                                          <p:stCondLst>
                                            <p:cond delay="200"/>
                                          </p:stCondLst>
                                        </p:cTn>
                                        <p:tgtEl>
                                          <p:spTgt spid="21"/>
                                        </p:tgtEl>
                                        <p:attrNameLst>
                                          <p:attrName>r</p:attrName>
                                        </p:attrNameLst>
                                      </p:cBhvr>
                                    </p:animRot>
                                    <p:animRot by="240000">
                                      <p:cBhvr>
                                        <p:cTn id="17" dur="200" fill="hold">
                                          <p:stCondLst>
                                            <p:cond delay="400"/>
                                          </p:stCondLst>
                                        </p:cTn>
                                        <p:tgtEl>
                                          <p:spTgt spid="21"/>
                                        </p:tgtEl>
                                        <p:attrNameLst>
                                          <p:attrName>r</p:attrName>
                                        </p:attrNameLst>
                                      </p:cBhvr>
                                    </p:animRot>
                                    <p:animRot by="-240000">
                                      <p:cBhvr>
                                        <p:cTn id="18" dur="200" fill="hold">
                                          <p:stCondLst>
                                            <p:cond delay="600"/>
                                          </p:stCondLst>
                                        </p:cTn>
                                        <p:tgtEl>
                                          <p:spTgt spid="21"/>
                                        </p:tgtEl>
                                        <p:attrNameLst>
                                          <p:attrName>r</p:attrName>
                                        </p:attrNameLst>
                                      </p:cBhvr>
                                    </p:animRot>
                                    <p:animRot by="120000">
                                      <p:cBhvr>
                                        <p:cTn id="19" dur="200" fill="hold">
                                          <p:stCondLst>
                                            <p:cond delay="800"/>
                                          </p:stCondLst>
                                        </p:cTn>
                                        <p:tgtEl>
                                          <p:spTgt spid="21"/>
                                        </p:tgtEl>
                                        <p:attrNameLst>
                                          <p:attrName>r</p:attrName>
                                        </p:attrNameLst>
                                      </p:cBhvr>
                                    </p:animRot>
                                  </p:childTnLst>
                                </p:cTn>
                              </p:par>
                            </p:childTnLst>
                          </p:cTn>
                        </p:par>
                      </p:childTnLst>
                    </p:cTn>
                  </p:par>
                </p:childTnLst>
              </p:cTn>
              <p:nextCondLst>
                <p:cond evt="onClick" delay="0">
                  <p:tgtEl>
                    <p:spTgt spid="21"/>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2000" fill="hold"/>
                                        <p:tgtEl>
                                          <p:spTgt spid="19"/>
                                        </p:tgtEl>
                                        <p:attrNameLst>
                                          <p:attrName>fillcolor</p:attrName>
                                        </p:attrNameLst>
                                      </p:cBhvr>
                                      <p:to>
                                        <a:srgbClr val="E2EFD9"/>
                                      </p:to>
                                    </p:animClr>
                                    <p:set>
                                      <p:cBhvr>
                                        <p:cTn id="25" dur="2000" fill="hold"/>
                                        <p:tgtEl>
                                          <p:spTgt spid="19"/>
                                        </p:tgtEl>
                                        <p:attrNameLst>
                                          <p:attrName>fill.type</p:attrName>
                                        </p:attrNameLst>
                                      </p:cBhvr>
                                      <p:to>
                                        <p:strVal val="solid"/>
                                      </p:to>
                                    </p:set>
                                    <p:set>
                                      <p:cBhvr>
                                        <p:cTn id="26"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24"/>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grpId="0" nodeType="withEffect">
                                  <p:stCondLst>
                                    <p:cond delay="0"/>
                                  </p:stCondLst>
                                  <p:childTnLst>
                                    <p:animRot by="120000">
                                      <p:cBhvr>
                                        <p:cTn id="31" dur="100" fill="hold">
                                          <p:stCondLst>
                                            <p:cond delay="0"/>
                                          </p:stCondLst>
                                        </p:cTn>
                                        <p:tgtEl>
                                          <p:spTgt spid="24"/>
                                        </p:tgtEl>
                                        <p:attrNameLst>
                                          <p:attrName>r</p:attrName>
                                        </p:attrNameLst>
                                      </p:cBhvr>
                                    </p:animRot>
                                    <p:animRot by="-240000">
                                      <p:cBhvr>
                                        <p:cTn id="32" dur="200" fill="hold">
                                          <p:stCondLst>
                                            <p:cond delay="200"/>
                                          </p:stCondLst>
                                        </p:cTn>
                                        <p:tgtEl>
                                          <p:spTgt spid="24"/>
                                        </p:tgtEl>
                                        <p:attrNameLst>
                                          <p:attrName>r</p:attrName>
                                        </p:attrNameLst>
                                      </p:cBhvr>
                                    </p:animRot>
                                    <p:animRot by="240000">
                                      <p:cBhvr>
                                        <p:cTn id="33" dur="200" fill="hold">
                                          <p:stCondLst>
                                            <p:cond delay="400"/>
                                          </p:stCondLst>
                                        </p:cTn>
                                        <p:tgtEl>
                                          <p:spTgt spid="24"/>
                                        </p:tgtEl>
                                        <p:attrNameLst>
                                          <p:attrName>r</p:attrName>
                                        </p:attrNameLst>
                                      </p:cBhvr>
                                    </p:animRot>
                                    <p:animRot by="-240000">
                                      <p:cBhvr>
                                        <p:cTn id="34" dur="200" fill="hold">
                                          <p:stCondLst>
                                            <p:cond delay="600"/>
                                          </p:stCondLst>
                                        </p:cTn>
                                        <p:tgtEl>
                                          <p:spTgt spid="24"/>
                                        </p:tgtEl>
                                        <p:attrNameLst>
                                          <p:attrName>r</p:attrName>
                                        </p:attrNameLst>
                                      </p:cBhvr>
                                    </p:animRot>
                                    <p:animRot by="120000">
                                      <p:cBhvr>
                                        <p:cTn id="35" dur="200" fill="hold">
                                          <p:stCondLst>
                                            <p:cond delay="800"/>
                                          </p:stCondLst>
                                        </p:cTn>
                                        <p:tgtEl>
                                          <p:spTgt spid="24"/>
                                        </p:tgtEl>
                                        <p:attrNameLst>
                                          <p:attrName>r</p:attrName>
                                        </p:attrNameLst>
                                      </p:cBhvr>
                                    </p:animRot>
                                  </p:childTnLst>
                                </p:cTn>
                              </p:par>
                            </p:childTnLst>
                          </p:cTn>
                        </p:par>
                      </p:childTnLst>
                    </p:cTn>
                  </p:par>
                </p:childTnLst>
              </p:cTn>
              <p:nextCondLst>
                <p:cond evt="onClick" delay="0">
                  <p:tgtEl>
                    <p:spTgt spid="24"/>
                  </p:tgtEl>
                </p:cond>
              </p:nextCondLst>
            </p:seq>
            <p:seq concurrent="1" nextAc="seek">
              <p:cTn id="36" restart="whenNotActive" fill="hold" evtFilter="cancelBubble" nodeType="interactiveSeq">
                <p:stCondLst>
                  <p:cond evt="onClick" delay="0">
                    <p:tgtEl>
                      <p:spTgt spid="25"/>
                    </p:tgtEl>
                  </p:cond>
                </p:stCondLst>
                <p:endSync evt="end" delay="0">
                  <p:rtn val="all"/>
                </p:endSync>
                <p:childTnLst>
                  <p:par>
                    <p:cTn id="37" fill="hold">
                      <p:stCondLst>
                        <p:cond delay="0"/>
                      </p:stCondLst>
                      <p:childTnLst>
                        <p:par>
                          <p:cTn id="38" fill="hold">
                            <p:stCondLst>
                              <p:cond delay="0"/>
                            </p:stCondLst>
                            <p:childTnLst>
                              <p:par>
                                <p:cTn id="39" presetID="32" presetClass="emph" presetSubtype="0" fill="hold" grpId="0" nodeType="withEffect">
                                  <p:stCondLst>
                                    <p:cond delay="0"/>
                                  </p:stCondLst>
                                  <p:childTnLst>
                                    <p:animRot by="120000">
                                      <p:cBhvr>
                                        <p:cTn id="40" dur="100" fill="hold">
                                          <p:stCondLst>
                                            <p:cond delay="0"/>
                                          </p:stCondLst>
                                        </p:cTn>
                                        <p:tgtEl>
                                          <p:spTgt spid="25"/>
                                        </p:tgtEl>
                                        <p:attrNameLst>
                                          <p:attrName>r</p:attrName>
                                        </p:attrNameLst>
                                      </p:cBhvr>
                                    </p:animRot>
                                    <p:animRot by="-240000">
                                      <p:cBhvr>
                                        <p:cTn id="41" dur="200" fill="hold">
                                          <p:stCondLst>
                                            <p:cond delay="200"/>
                                          </p:stCondLst>
                                        </p:cTn>
                                        <p:tgtEl>
                                          <p:spTgt spid="25"/>
                                        </p:tgtEl>
                                        <p:attrNameLst>
                                          <p:attrName>r</p:attrName>
                                        </p:attrNameLst>
                                      </p:cBhvr>
                                    </p:animRot>
                                    <p:animRot by="240000">
                                      <p:cBhvr>
                                        <p:cTn id="42" dur="200" fill="hold">
                                          <p:stCondLst>
                                            <p:cond delay="400"/>
                                          </p:stCondLst>
                                        </p:cTn>
                                        <p:tgtEl>
                                          <p:spTgt spid="25"/>
                                        </p:tgtEl>
                                        <p:attrNameLst>
                                          <p:attrName>r</p:attrName>
                                        </p:attrNameLst>
                                      </p:cBhvr>
                                    </p:animRot>
                                    <p:animRot by="-240000">
                                      <p:cBhvr>
                                        <p:cTn id="43" dur="200" fill="hold">
                                          <p:stCondLst>
                                            <p:cond delay="600"/>
                                          </p:stCondLst>
                                        </p:cTn>
                                        <p:tgtEl>
                                          <p:spTgt spid="25"/>
                                        </p:tgtEl>
                                        <p:attrNameLst>
                                          <p:attrName>r</p:attrName>
                                        </p:attrNameLst>
                                      </p:cBhvr>
                                    </p:animRot>
                                    <p:animRot by="120000">
                                      <p:cBhvr>
                                        <p:cTn id="44" dur="200" fill="hold">
                                          <p:stCondLst>
                                            <p:cond delay="800"/>
                                          </p:stCondLst>
                                        </p:cTn>
                                        <p:tgtEl>
                                          <p:spTgt spid="25"/>
                                        </p:tgtEl>
                                        <p:attrNameLst>
                                          <p:attrName>r</p:attrName>
                                        </p:attrNameLst>
                                      </p:cBhvr>
                                    </p:animRot>
                                  </p:childTnLst>
                                </p:cTn>
                              </p:par>
                            </p:childTnLst>
                          </p:cTn>
                        </p:par>
                      </p:childTnLst>
                    </p:cTn>
                  </p:par>
                </p:childTnLst>
              </p:cTn>
              <p:nextCondLst>
                <p:cond evt="onClick" delay="0">
                  <p:tgtEl>
                    <p:spTgt spid="25"/>
                  </p:tgtEl>
                </p:cond>
              </p:nextCondLst>
            </p:seq>
            <p:seq concurrent="1" nextAc="seek">
              <p:cTn id="45" restart="whenNotActive" fill="hold" evtFilter="cancelBubble" nodeType="interactiveSeq">
                <p:stCondLst>
                  <p:cond evt="onClick" delay="0">
                    <p:tgtEl>
                      <p:spTgt spid="26"/>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26"/>
                                        </p:tgtEl>
                                        <p:attrNameLst>
                                          <p:attrName>fillcolor</p:attrName>
                                        </p:attrNameLst>
                                      </p:cBhvr>
                                      <p:to>
                                        <a:srgbClr val="ED7D31"/>
                                      </p:to>
                                    </p:animClr>
                                    <p:set>
                                      <p:cBhvr>
                                        <p:cTn id="50" dur="2000" fill="hold"/>
                                        <p:tgtEl>
                                          <p:spTgt spid="26"/>
                                        </p:tgtEl>
                                        <p:attrNameLst>
                                          <p:attrName>fill.type</p:attrName>
                                        </p:attrNameLst>
                                      </p:cBhvr>
                                      <p:to>
                                        <p:strVal val="solid"/>
                                      </p:to>
                                    </p:set>
                                    <p:set>
                                      <p:cBhvr>
                                        <p:cTn id="51" dur="20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2" restart="whenNotActive" fill="hold" evtFilter="cancelBubble" nodeType="interactiveSeq">
                <p:stCondLst>
                  <p:cond evt="onClick" delay="0">
                    <p:tgtEl>
                      <p:spTgt spid="2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28"/>
                                        </p:tgtEl>
                                        <p:attrNameLst>
                                          <p:attrName>fillcolor</p:attrName>
                                        </p:attrNameLst>
                                      </p:cBhvr>
                                      <p:to>
                                        <a:srgbClr val="B4C6E7"/>
                                      </p:to>
                                    </p:animClr>
                                    <p:set>
                                      <p:cBhvr>
                                        <p:cTn id="57" dur="2000" fill="hold"/>
                                        <p:tgtEl>
                                          <p:spTgt spid="28"/>
                                        </p:tgtEl>
                                        <p:attrNameLst>
                                          <p:attrName>fill.type</p:attrName>
                                        </p:attrNameLst>
                                      </p:cBhvr>
                                      <p:to>
                                        <p:strVal val="solid"/>
                                      </p:to>
                                    </p:set>
                                    <p:set>
                                      <p:cBhvr>
                                        <p:cTn id="58" dur="20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59" restart="whenNotActive" fill="hold" evtFilter="cancelBubble" nodeType="interactiveSeq">
                <p:stCondLst>
                  <p:cond evt="onClick" delay="0">
                    <p:tgtEl>
                      <p:spTgt spid="29"/>
                    </p:tgtEl>
                  </p:cond>
                </p:stCondLst>
                <p:endSync evt="end" delay="0">
                  <p:rtn val="all"/>
                </p:endSync>
                <p:childTnLst>
                  <p:par>
                    <p:cTn id="60" fill="hold">
                      <p:stCondLst>
                        <p:cond delay="0"/>
                      </p:stCondLst>
                      <p:childTnLst>
                        <p:par>
                          <p:cTn id="61" fill="hold">
                            <p:stCondLst>
                              <p:cond delay="0"/>
                            </p:stCondLst>
                            <p:childTnLst>
                              <p:par>
                                <p:cTn id="62" presetID="32" presetClass="emph" presetSubtype="0" fill="hold" grpId="0" nodeType="withEffect">
                                  <p:stCondLst>
                                    <p:cond delay="0"/>
                                  </p:stCondLst>
                                  <p:childTnLst>
                                    <p:animRot by="120000">
                                      <p:cBhvr>
                                        <p:cTn id="63" dur="100" fill="hold">
                                          <p:stCondLst>
                                            <p:cond delay="0"/>
                                          </p:stCondLst>
                                        </p:cTn>
                                        <p:tgtEl>
                                          <p:spTgt spid="29"/>
                                        </p:tgtEl>
                                        <p:attrNameLst>
                                          <p:attrName>r</p:attrName>
                                        </p:attrNameLst>
                                      </p:cBhvr>
                                    </p:animRot>
                                    <p:animRot by="-240000">
                                      <p:cBhvr>
                                        <p:cTn id="64" dur="200" fill="hold">
                                          <p:stCondLst>
                                            <p:cond delay="200"/>
                                          </p:stCondLst>
                                        </p:cTn>
                                        <p:tgtEl>
                                          <p:spTgt spid="29"/>
                                        </p:tgtEl>
                                        <p:attrNameLst>
                                          <p:attrName>r</p:attrName>
                                        </p:attrNameLst>
                                      </p:cBhvr>
                                    </p:animRot>
                                    <p:animRot by="240000">
                                      <p:cBhvr>
                                        <p:cTn id="65" dur="200" fill="hold">
                                          <p:stCondLst>
                                            <p:cond delay="400"/>
                                          </p:stCondLst>
                                        </p:cTn>
                                        <p:tgtEl>
                                          <p:spTgt spid="29"/>
                                        </p:tgtEl>
                                        <p:attrNameLst>
                                          <p:attrName>r</p:attrName>
                                        </p:attrNameLst>
                                      </p:cBhvr>
                                    </p:animRot>
                                    <p:animRot by="-240000">
                                      <p:cBhvr>
                                        <p:cTn id="66" dur="200" fill="hold">
                                          <p:stCondLst>
                                            <p:cond delay="600"/>
                                          </p:stCondLst>
                                        </p:cTn>
                                        <p:tgtEl>
                                          <p:spTgt spid="29"/>
                                        </p:tgtEl>
                                        <p:attrNameLst>
                                          <p:attrName>r</p:attrName>
                                        </p:attrNameLst>
                                      </p:cBhvr>
                                    </p:animRot>
                                    <p:animRot by="120000">
                                      <p:cBhvr>
                                        <p:cTn id="67" dur="200" fill="hold">
                                          <p:stCondLst>
                                            <p:cond delay="800"/>
                                          </p:stCondLst>
                                        </p:cTn>
                                        <p:tgtEl>
                                          <p:spTgt spid="29"/>
                                        </p:tgtEl>
                                        <p:attrNameLst>
                                          <p:attrName>r</p:attrName>
                                        </p:attrNameLst>
                                      </p:cBhvr>
                                    </p:animRot>
                                  </p:childTnLst>
                                </p:cTn>
                              </p:par>
                            </p:childTnLst>
                          </p:cTn>
                        </p:par>
                      </p:childTnLst>
                    </p:cTn>
                  </p:par>
                </p:childTnLst>
              </p:cTn>
              <p:nextCondLst>
                <p:cond evt="onClick" delay="0">
                  <p:tgtEl>
                    <p:spTgt spid="29"/>
                  </p:tgtEl>
                </p:cond>
              </p:nextCondLst>
            </p:seq>
            <p:seq concurrent="1" nextAc="seek">
              <p:cTn id="68" restart="whenNotActive" fill="hold" evtFilter="cancelBubble" nodeType="interactiveSeq">
                <p:stCondLst>
                  <p:cond evt="onClick" delay="0">
                    <p:tgtEl>
                      <p:spTgt spid="30"/>
                    </p:tgtEl>
                  </p:cond>
                </p:stCondLst>
                <p:endSync evt="end" delay="0">
                  <p:rtn val="all"/>
                </p:endSync>
                <p:childTnLst>
                  <p:par>
                    <p:cTn id="69" fill="hold">
                      <p:stCondLst>
                        <p:cond delay="0"/>
                      </p:stCondLst>
                      <p:childTnLst>
                        <p:par>
                          <p:cTn id="70" fill="hold">
                            <p:stCondLst>
                              <p:cond delay="0"/>
                            </p:stCondLst>
                            <p:childTnLst>
                              <p:par>
                                <p:cTn id="71" presetID="32" presetClass="emph" presetSubtype="0" fill="hold" grpId="0" nodeType="withEffect">
                                  <p:stCondLst>
                                    <p:cond delay="0"/>
                                  </p:stCondLst>
                                  <p:childTnLst>
                                    <p:animRot by="120000">
                                      <p:cBhvr>
                                        <p:cTn id="72" dur="100" fill="hold">
                                          <p:stCondLst>
                                            <p:cond delay="0"/>
                                          </p:stCondLst>
                                        </p:cTn>
                                        <p:tgtEl>
                                          <p:spTgt spid="30"/>
                                        </p:tgtEl>
                                        <p:attrNameLst>
                                          <p:attrName>r</p:attrName>
                                        </p:attrNameLst>
                                      </p:cBhvr>
                                    </p:animRot>
                                    <p:animRot by="-240000">
                                      <p:cBhvr>
                                        <p:cTn id="73" dur="200" fill="hold">
                                          <p:stCondLst>
                                            <p:cond delay="200"/>
                                          </p:stCondLst>
                                        </p:cTn>
                                        <p:tgtEl>
                                          <p:spTgt spid="30"/>
                                        </p:tgtEl>
                                        <p:attrNameLst>
                                          <p:attrName>r</p:attrName>
                                        </p:attrNameLst>
                                      </p:cBhvr>
                                    </p:animRot>
                                    <p:animRot by="240000">
                                      <p:cBhvr>
                                        <p:cTn id="74" dur="200" fill="hold">
                                          <p:stCondLst>
                                            <p:cond delay="400"/>
                                          </p:stCondLst>
                                        </p:cTn>
                                        <p:tgtEl>
                                          <p:spTgt spid="30"/>
                                        </p:tgtEl>
                                        <p:attrNameLst>
                                          <p:attrName>r</p:attrName>
                                        </p:attrNameLst>
                                      </p:cBhvr>
                                    </p:animRot>
                                    <p:animRot by="-240000">
                                      <p:cBhvr>
                                        <p:cTn id="75" dur="200" fill="hold">
                                          <p:stCondLst>
                                            <p:cond delay="600"/>
                                          </p:stCondLst>
                                        </p:cTn>
                                        <p:tgtEl>
                                          <p:spTgt spid="30"/>
                                        </p:tgtEl>
                                        <p:attrNameLst>
                                          <p:attrName>r</p:attrName>
                                        </p:attrNameLst>
                                      </p:cBhvr>
                                    </p:animRot>
                                    <p:animRot by="120000">
                                      <p:cBhvr>
                                        <p:cTn id="76" dur="200" fill="hold">
                                          <p:stCondLst>
                                            <p:cond delay="800"/>
                                          </p:stCondLst>
                                        </p:cTn>
                                        <p:tgtEl>
                                          <p:spTgt spid="30"/>
                                        </p:tgtEl>
                                        <p:attrNameLst>
                                          <p:attrName>r</p:attrName>
                                        </p:attrNameLst>
                                      </p:cBhvr>
                                    </p:animRot>
                                  </p:childTnLst>
                                </p:cTn>
                              </p:par>
                            </p:childTnLst>
                          </p:cTn>
                        </p:par>
                      </p:childTnLst>
                    </p:cTn>
                  </p:par>
                </p:childTnLst>
              </p:cTn>
              <p:nextCondLst>
                <p:cond evt="onClick" delay="0">
                  <p:tgtEl>
                    <p:spTgt spid="30"/>
                  </p:tgtEl>
                </p:cond>
              </p:nextCondLst>
            </p:seq>
            <p:seq concurrent="1" nextAc="seek">
              <p:cTn id="77" restart="whenNotActive" fill="hold" evtFilter="cancelBubble" nodeType="interactiveSeq">
                <p:stCondLst>
                  <p:cond evt="onClick" delay="0">
                    <p:tgtEl>
                      <p:spTgt spid="32"/>
                    </p:tgtEl>
                  </p:cond>
                </p:stCondLst>
                <p:endSync evt="end" delay="0">
                  <p:rtn val="all"/>
                </p:endSync>
                <p:childTnLst>
                  <p:par>
                    <p:cTn id="78" fill="hold">
                      <p:stCondLst>
                        <p:cond delay="0"/>
                      </p:stCondLst>
                      <p:childTnLst>
                        <p:par>
                          <p:cTn id="79" fill="hold">
                            <p:stCondLst>
                              <p:cond delay="0"/>
                            </p:stCondLst>
                            <p:childTnLst>
                              <p:par>
                                <p:cTn id="80" presetID="32" presetClass="emph" presetSubtype="0" fill="hold" grpId="0" nodeType="withEffect">
                                  <p:stCondLst>
                                    <p:cond delay="0"/>
                                  </p:stCondLst>
                                  <p:childTnLst>
                                    <p:animRot by="120000">
                                      <p:cBhvr>
                                        <p:cTn id="81" dur="100" fill="hold">
                                          <p:stCondLst>
                                            <p:cond delay="0"/>
                                          </p:stCondLst>
                                        </p:cTn>
                                        <p:tgtEl>
                                          <p:spTgt spid="32"/>
                                        </p:tgtEl>
                                        <p:attrNameLst>
                                          <p:attrName>r</p:attrName>
                                        </p:attrNameLst>
                                      </p:cBhvr>
                                    </p:animRot>
                                    <p:animRot by="-240000">
                                      <p:cBhvr>
                                        <p:cTn id="82" dur="200" fill="hold">
                                          <p:stCondLst>
                                            <p:cond delay="200"/>
                                          </p:stCondLst>
                                        </p:cTn>
                                        <p:tgtEl>
                                          <p:spTgt spid="32"/>
                                        </p:tgtEl>
                                        <p:attrNameLst>
                                          <p:attrName>r</p:attrName>
                                        </p:attrNameLst>
                                      </p:cBhvr>
                                    </p:animRot>
                                    <p:animRot by="240000">
                                      <p:cBhvr>
                                        <p:cTn id="83" dur="200" fill="hold">
                                          <p:stCondLst>
                                            <p:cond delay="400"/>
                                          </p:stCondLst>
                                        </p:cTn>
                                        <p:tgtEl>
                                          <p:spTgt spid="32"/>
                                        </p:tgtEl>
                                        <p:attrNameLst>
                                          <p:attrName>r</p:attrName>
                                        </p:attrNameLst>
                                      </p:cBhvr>
                                    </p:animRot>
                                    <p:animRot by="-240000">
                                      <p:cBhvr>
                                        <p:cTn id="84" dur="200" fill="hold">
                                          <p:stCondLst>
                                            <p:cond delay="600"/>
                                          </p:stCondLst>
                                        </p:cTn>
                                        <p:tgtEl>
                                          <p:spTgt spid="32"/>
                                        </p:tgtEl>
                                        <p:attrNameLst>
                                          <p:attrName>r</p:attrName>
                                        </p:attrNameLst>
                                      </p:cBhvr>
                                    </p:animRot>
                                    <p:animRot by="120000">
                                      <p:cBhvr>
                                        <p:cTn id="85" dur="200" fill="hold">
                                          <p:stCondLst>
                                            <p:cond delay="800"/>
                                          </p:stCondLst>
                                        </p:cTn>
                                        <p:tgtEl>
                                          <p:spTgt spid="32"/>
                                        </p:tgtEl>
                                        <p:attrNameLst>
                                          <p:attrName>r</p:attrName>
                                        </p:attrNameLst>
                                      </p:cBhvr>
                                    </p:animRot>
                                  </p:childTnLst>
                                </p:cTn>
                              </p:par>
                            </p:childTnLst>
                          </p:cTn>
                        </p:par>
                      </p:childTnLst>
                    </p:cTn>
                  </p:par>
                </p:childTnLst>
              </p:cTn>
              <p:nextCondLst>
                <p:cond evt="onClick" delay="0">
                  <p:tgtEl>
                    <p:spTgt spid="32"/>
                  </p:tgtEl>
                </p:cond>
              </p:nextCondLst>
            </p:seq>
            <p:seq concurrent="1" nextAc="seek">
              <p:cTn id="86" restart="whenNotActive" fill="hold" evtFilter="cancelBubble" nodeType="interactiveSeq">
                <p:stCondLst>
                  <p:cond evt="onClick" delay="0">
                    <p:tgtEl>
                      <p:spTgt spid="33"/>
                    </p:tgtEl>
                  </p:cond>
                </p:stCondLst>
                <p:endSync evt="end" delay="0">
                  <p:rtn val="all"/>
                </p:endSync>
                <p:childTnLst>
                  <p:par>
                    <p:cTn id="87" fill="hold">
                      <p:stCondLst>
                        <p:cond delay="0"/>
                      </p:stCondLst>
                      <p:childTnLst>
                        <p:par>
                          <p:cTn id="88" fill="hold">
                            <p:stCondLst>
                              <p:cond delay="0"/>
                            </p:stCondLst>
                            <p:childTnLst>
                              <p:par>
                                <p:cTn id="89" presetID="32" presetClass="emph" presetSubtype="0" fill="hold" grpId="0" nodeType="withEffect">
                                  <p:stCondLst>
                                    <p:cond delay="0"/>
                                  </p:stCondLst>
                                  <p:childTnLst>
                                    <p:animRot by="120000">
                                      <p:cBhvr>
                                        <p:cTn id="90" dur="100" fill="hold">
                                          <p:stCondLst>
                                            <p:cond delay="0"/>
                                          </p:stCondLst>
                                        </p:cTn>
                                        <p:tgtEl>
                                          <p:spTgt spid="33"/>
                                        </p:tgtEl>
                                        <p:attrNameLst>
                                          <p:attrName>r</p:attrName>
                                        </p:attrNameLst>
                                      </p:cBhvr>
                                    </p:animRot>
                                    <p:animRot by="-240000">
                                      <p:cBhvr>
                                        <p:cTn id="91" dur="200" fill="hold">
                                          <p:stCondLst>
                                            <p:cond delay="200"/>
                                          </p:stCondLst>
                                        </p:cTn>
                                        <p:tgtEl>
                                          <p:spTgt spid="33"/>
                                        </p:tgtEl>
                                        <p:attrNameLst>
                                          <p:attrName>r</p:attrName>
                                        </p:attrNameLst>
                                      </p:cBhvr>
                                    </p:animRot>
                                    <p:animRot by="240000">
                                      <p:cBhvr>
                                        <p:cTn id="92" dur="200" fill="hold">
                                          <p:stCondLst>
                                            <p:cond delay="400"/>
                                          </p:stCondLst>
                                        </p:cTn>
                                        <p:tgtEl>
                                          <p:spTgt spid="33"/>
                                        </p:tgtEl>
                                        <p:attrNameLst>
                                          <p:attrName>r</p:attrName>
                                        </p:attrNameLst>
                                      </p:cBhvr>
                                    </p:animRot>
                                    <p:animRot by="-240000">
                                      <p:cBhvr>
                                        <p:cTn id="93" dur="200" fill="hold">
                                          <p:stCondLst>
                                            <p:cond delay="600"/>
                                          </p:stCondLst>
                                        </p:cTn>
                                        <p:tgtEl>
                                          <p:spTgt spid="33"/>
                                        </p:tgtEl>
                                        <p:attrNameLst>
                                          <p:attrName>r</p:attrName>
                                        </p:attrNameLst>
                                      </p:cBhvr>
                                    </p:animRot>
                                    <p:animRot by="120000">
                                      <p:cBhvr>
                                        <p:cTn id="94" dur="200" fill="hold">
                                          <p:stCondLst>
                                            <p:cond delay="800"/>
                                          </p:stCondLst>
                                        </p:cTn>
                                        <p:tgtEl>
                                          <p:spTgt spid="33"/>
                                        </p:tgtEl>
                                        <p:attrNameLst>
                                          <p:attrName>r</p:attrName>
                                        </p:attrNameLst>
                                      </p:cBhvr>
                                    </p:animRot>
                                  </p:childTnLst>
                                </p:cTn>
                              </p:par>
                            </p:childTnLst>
                          </p:cTn>
                        </p:par>
                      </p:childTnLst>
                    </p:cTn>
                  </p:par>
                </p:childTnLst>
              </p:cTn>
              <p:nextCondLst>
                <p:cond evt="onClick" delay="0">
                  <p:tgtEl>
                    <p:spTgt spid="33"/>
                  </p:tgtEl>
                </p:cond>
              </p:nextCondLst>
            </p:seq>
            <p:seq concurrent="1" nextAc="seek">
              <p:cTn id="95" restart="whenNotActive" fill="hold" evtFilter="cancelBubble" nodeType="interactiveSeq">
                <p:stCondLst>
                  <p:cond evt="onClick" delay="0">
                    <p:tgtEl>
                      <p:spTgt spid="34"/>
                    </p:tgtEl>
                  </p:cond>
                </p:stCondLst>
                <p:endSync evt="end" delay="0">
                  <p:rtn val="all"/>
                </p:endSync>
                <p:childTnLst>
                  <p:par>
                    <p:cTn id="96" fill="hold">
                      <p:stCondLst>
                        <p:cond delay="0"/>
                      </p:stCondLst>
                      <p:childTnLst>
                        <p:par>
                          <p:cTn id="97" fill="hold">
                            <p:stCondLst>
                              <p:cond delay="0"/>
                            </p:stCondLst>
                            <p:childTnLst>
                              <p:par>
                                <p:cTn id="98" presetID="1" presetClass="emph" presetSubtype="2" fill="hold" nodeType="withEffect">
                                  <p:stCondLst>
                                    <p:cond delay="0"/>
                                  </p:stCondLst>
                                  <p:childTnLst>
                                    <p:animClr clrSpc="rgb" dir="cw">
                                      <p:cBhvr>
                                        <p:cTn id="99" dur="2000" fill="hold"/>
                                        <p:tgtEl>
                                          <p:spTgt spid="34"/>
                                        </p:tgtEl>
                                        <p:attrNameLst>
                                          <p:attrName>fillcolor</p:attrName>
                                        </p:attrNameLst>
                                      </p:cBhvr>
                                      <p:to>
                                        <a:srgbClr val="F8C0D9"/>
                                      </p:to>
                                    </p:animClr>
                                    <p:set>
                                      <p:cBhvr>
                                        <p:cTn id="100" dur="2000" fill="hold"/>
                                        <p:tgtEl>
                                          <p:spTgt spid="34"/>
                                        </p:tgtEl>
                                        <p:attrNameLst>
                                          <p:attrName>fill.type</p:attrName>
                                        </p:attrNameLst>
                                      </p:cBhvr>
                                      <p:to>
                                        <p:strVal val="solid"/>
                                      </p:to>
                                    </p:set>
                                    <p:set>
                                      <p:cBhvr>
                                        <p:cTn id="101" dur="2000" fill="hold"/>
                                        <p:tgtEl>
                                          <p:spTgt spid="34"/>
                                        </p:tgtEl>
                                        <p:attrNameLst>
                                          <p:attrName>fill.on</p:attrName>
                                        </p:attrNameLst>
                                      </p:cBhvr>
                                      <p:to>
                                        <p:strVal val="true"/>
                                      </p:to>
                                    </p:set>
                                  </p:childTnLst>
                                </p:cTn>
                              </p:par>
                            </p:childTnLst>
                          </p:cTn>
                        </p:par>
                      </p:childTnLst>
                    </p:cTn>
                  </p:par>
                </p:childTnLst>
              </p:cTn>
              <p:nextCondLst>
                <p:cond evt="onClick" delay="0">
                  <p:tgtEl>
                    <p:spTgt spid="34"/>
                  </p:tgtEl>
                </p:cond>
              </p:nextCondLst>
            </p:seq>
          </p:childTnLst>
        </p:cTn>
      </p:par>
    </p:tnLst>
    <p:bldLst>
      <p:bldP spid="20" grpId="0" animBg="1"/>
      <p:bldP spid="21" grpId="0" animBg="1"/>
      <p:bldP spid="24" grpId="0" animBg="1"/>
      <p:bldP spid="25" grpId="0" animBg="1"/>
      <p:bldP spid="29" grpId="0" animBg="1"/>
      <p:bldP spid="30" grpId="0" animBg="1"/>
      <p:bldP spid="32" grpId="0" animBg="1"/>
      <p:bldP spid="3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א">
            <a:extLst>
              <a:ext uri="{FF2B5EF4-FFF2-40B4-BE49-F238E27FC236}">
                <a16:creationId xmlns:a16="http://schemas.microsoft.com/office/drawing/2014/main" id="{1FEBD636-5477-4D68-A540-987526B019C0}"/>
              </a:ext>
            </a:extLst>
          </p:cNvPr>
          <p:cNvSpPr txBox="1"/>
          <p:nvPr/>
        </p:nvSpPr>
        <p:spPr>
          <a:xfrm>
            <a:off x="1678542" y="761925"/>
            <a:ext cx="4567988" cy="523220"/>
          </a:xfrm>
          <a:custGeom>
            <a:avLst/>
            <a:gdLst>
              <a:gd name="connsiteX0" fmla="*/ 0 w 4567988"/>
              <a:gd name="connsiteY0" fmla="*/ 0 h 523220"/>
              <a:gd name="connsiteX1" fmla="*/ 4567988 w 4567988"/>
              <a:gd name="connsiteY1" fmla="*/ 0 h 523220"/>
              <a:gd name="connsiteX2" fmla="*/ 4567988 w 4567988"/>
              <a:gd name="connsiteY2" fmla="*/ 523220 h 523220"/>
              <a:gd name="connsiteX3" fmla="*/ 0 w 4567988"/>
              <a:gd name="connsiteY3" fmla="*/ 523220 h 523220"/>
              <a:gd name="connsiteX4" fmla="*/ 0 w 4567988"/>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7988" h="523220" fill="none" extrusionOk="0">
                <a:moveTo>
                  <a:pt x="0" y="0"/>
                </a:moveTo>
                <a:cubicBezTo>
                  <a:pt x="2279852" y="-14931"/>
                  <a:pt x="3025832" y="31643"/>
                  <a:pt x="4567988" y="0"/>
                </a:cubicBezTo>
                <a:cubicBezTo>
                  <a:pt x="4572553" y="249089"/>
                  <a:pt x="4530720" y="298021"/>
                  <a:pt x="4567988" y="523220"/>
                </a:cubicBezTo>
                <a:cubicBezTo>
                  <a:pt x="2951815" y="461166"/>
                  <a:pt x="1287822" y="469517"/>
                  <a:pt x="0" y="523220"/>
                </a:cubicBezTo>
                <a:cubicBezTo>
                  <a:pt x="-12499" y="408026"/>
                  <a:pt x="-37786" y="179486"/>
                  <a:pt x="0" y="0"/>
                </a:cubicBezTo>
                <a:close/>
              </a:path>
              <a:path w="4567988" h="523220" stroke="0" extrusionOk="0">
                <a:moveTo>
                  <a:pt x="0" y="0"/>
                </a:moveTo>
                <a:cubicBezTo>
                  <a:pt x="1673281" y="-5264"/>
                  <a:pt x="2986527" y="84467"/>
                  <a:pt x="4567988" y="0"/>
                </a:cubicBezTo>
                <a:cubicBezTo>
                  <a:pt x="4546646" y="231117"/>
                  <a:pt x="4539847" y="379045"/>
                  <a:pt x="4567988" y="523220"/>
                </a:cubicBezTo>
                <a:cubicBezTo>
                  <a:pt x="3132627" y="629540"/>
                  <a:pt x="1233159" y="515571"/>
                  <a:pt x="0" y="523220"/>
                </a:cubicBezTo>
                <a:cubicBezTo>
                  <a:pt x="-22394" y="286161"/>
                  <a:pt x="-6816" y="236644"/>
                  <a:pt x="0" y="0"/>
                </a:cubicBezTo>
                <a:close/>
              </a:path>
            </a:pathLst>
          </a:custGeom>
          <a:solidFill>
            <a:schemeClr val="accent2">
              <a:lumMod val="40000"/>
              <a:lumOff val="6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solidFill>
                  <a:prstClr val="black"/>
                </a:solidFill>
              </a:rPr>
              <a:t>הַמִסְפָּר הָעוֹקֵב שֶל </a:t>
            </a:r>
            <a:r>
              <a:rPr lang="he-IL" sz="2800" dirty="0"/>
              <a:t>7 הוּא ____.</a:t>
            </a:r>
          </a:p>
        </p:txBody>
      </p:sp>
      <p:sp>
        <p:nvSpPr>
          <p:cNvPr id="12" name="בועת דיבור: 1">
            <a:extLst>
              <a:ext uri="{FF2B5EF4-FFF2-40B4-BE49-F238E27FC236}">
                <a16:creationId xmlns:a16="http://schemas.microsoft.com/office/drawing/2014/main" id="{4E58981D-96BE-CD64-428E-D3FEA8CAF66D}"/>
              </a:ext>
            </a:extLst>
          </p:cNvPr>
          <p:cNvSpPr/>
          <p:nvPr/>
        </p:nvSpPr>
        <p:spPr>
          <a:xfrm>
            <a:off x="6366298" y="1377435"/>
            <a:ext cx="5904890" cy="2852469"/>
          </a:xfrm>
          <a:prstGeom prst="wedgeEllipseCallout">
            <a:avLst>
              <a:gd name="adj1" fmla="val 35251"/>
              <a:gd name="adj2" fmla="val 79905"/>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lvl="0"/>
            <a:r>
              <a:rPr lang="he-IL" sz="2800" dirty="0">
                <a:solidFill>
                  <a:prstClr val="black"/>
                </a:solidFill>
              </a:rPr>
              <a:t>הַמִסְפָּר הָעוֹקֵב שֶל 10 הוּא 11.</a:t>
            </a:r>
          </a:p>
          <a:p>
            <a:pPr lvl="0"/>
            <a:r>
              <a:rPr lang="he-IL" sz="2800" dirty="0">
                <a:solidFill>
                  <a:prstClr val="black"/>
                </a:solidFill>
              </a:rPr>
              <a:t>הַמִסְפָּר הָעוֹקֵב שֶל 5 הוּא 6.</a:t>
            </a:r>
          </a:p>
        </p:txBody>
      </p:sp>
      <p:pic>
        <p:nvPicPr>
          <p:cNvPr id="16" name="ילדה">
            <a:extLst>
              <a:ext uri="{FF2B5EF4-FFF2-40B4-BE49-F238E27FC236}">
                <a16:creationId xmlns:a16="http://schemas.microsoft.com/office/drawing/2014/main" id="{CBE0FD3C-411E-00A7-C206-703E520CA58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564" b="94286" l="3579" r="93053">
                        <a14:foregroundMark x1="44842" y1="7368" x2="24000" y2="5714"/>
                        <a14:foregroundMark x1="17684" y1="6466" x2="3789" y2="20150"/>
                        <a14:foregroundMark x1="85895" y1="38045" x2="93053" y2="36241"/>
                        <a14:foregroundMark x1="58526" y1="93383" x2="49263" y2="91729"/>
                        <a14:foregroundMark x1="36211" y1="91579" x2="26526" y2="94286"/>
                        <a14:foregroundMark x1="62316" y1="94286" x2="66316" y2="94286"/>
                      </a14:backgroundRemoval>
                    </a14:imgEffect>
                  </a14:imgLayer>
                </a14:imgProps>
              </a:ext>
              <a:ext uri="{28A0092B-C50C-407E-A947-70E740481C1C}">
                <a14:useLocalDpi xmlns:a14="http://schemas.microsoft.com/office/drawing/2010/main"/>
              </a:ext>
            </a:extLst>
          </a:blip>
          <a:srcRect/>
          <a:stretch/>
        </p:blipFill>
        <p:spPr>
          <a:xfrm>
            <a:off x="0" y="3851155"/>
            <a:ext cx="2178576" cy="3054467"/>
          </a:xfrm>
          <a:prstGeom prst="rect">
            <a:avLst/>
          </a:prstGeom>
        </p:spPr>
      </p:pic>
      <p:sp>
        <p:nvSpPr>
          <p:cNvPr id="17" name="בועת דיבור: 2">
            <a:extLst>
              <a:ext uri="{FF2B5EF4-FFF2-40B4-BE49-F238E27FC236}">
                <a16:creationId xmlns:a16="http://schemas.microsoft.com/office/drawing/2014/main" id="{94C0008B-B7F1-7711-5AB4-21040A5A1980}"/>
              </a:ext>
            </a:extLst>
          </p:cNvPr>
          <p:cNvSpPr/>
          <p:nvPr/>
        </p:nvSpPr>
        <p:spPr>
          <a:xfrm>
            <a:off x="520604" y="1727918"/>
            <a:ext cx="4228833" cy="2254000"/>
          </a:xfrm>
          <a:prstGeom prst="wedgeEllipseCallout">
            <a:avLst>
              <a:gd name="adj1" fmla="val -21254"/>
              <a:gd name="adj2" fmla="val 87912"/>
            </a:avLst>
          </a:prstGeom>
          <a:solidFill>
            <a:srgbClr val="F8C0D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lvl="0"/>
            <a:r>
              <a:rPr lang="he-IL" sz="2800" dirty="0">
                <a:solidFill>
                  <a:prstClr val="black"/>
                </a:solidFill>
              </a:rPr>
              <a:t>מִסְפָּר עוֹקֵב הוּא מִסְפָּר שֶגָדוֹל בְּ־1 מֵהַמִסְפָּר שֶלְפָנָיו.</a:t>
            </a:r>
            <a:endParaRPr lang="he-IL" sz="2800" b="1" dirty="0">
              <a:solidFill>
                <a:prstClr val="black"/>
              </a:solidFill>
            </a:endParaRPr>
          </a:p>
        </p:txBody>
      </p:sp>
      <p:pic>
        <p:nvPicPr>
          <p:cNvPr id="5" name="ילד">
            <a:extLst>
              <a:ext uri="{FF2B5EF4-FFF2-40B4-BE49-F238E27FC236}">
                <a16:creationId xmlns:a16="http://schemas.microsoft.com/office/drawing/2014/main" id="{6214B8AB-4FDE-4BCA-A85A-CFFFE6016640}"/>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844" b="93750" l="9976" r="90511">
                        <a14:foregroundMark x1="47689" y1="93906" x2="55474" y2="91719"/>
                        <a14:foregroundMark x1="70073" y1="92969" x2="78589" y2="92813"/>
                        <a14:foregroundMark x1="89781" y1="31719" x2="90754" y2="28125"/>
                        <a14:foregroundMark x1="89538" y1="17500" x2="57908" y2="8125"/>
                        <a14:foregroundMark x1="57908" y1="8125" x2="48905" y2="7969"/>
                        <a14:foregroundMark x1="76886" y1="4844" x2="48175" y2="4844"/>
                        <a14:foregroundMark x1="48175" y1="4844" x2="48175" y2="4844"/>
                      </a14:backgroundRemoval>
                    </a14:imgEffect>
                  </a14:imgLayer>
                </a14:imgProps>
              </a:ext>
              <a:ext uri="{28A0092B-C50C-407E-A947-70E740481C1C}">
                <a14:useLocalDpi xmlns:a14="http://schemas.microsoft.com/office/drawing/2010/main"/>
              </a:ext>
            </a:extLst>
          </a:blip>
          <a:srcRect/>
          <a:stretch/>
        </p:blipFill>
        <p:spPr>
          <a:xfrm>
            <a:off x="9958810" y="4095637"/>
            <a:ext cx="1710744" cy="2669616"/>
          </a:xfrm>
          <a:prstGeom prst="rect">
            <a:avLst/>
          </a:prstGeom>
        </p:spPr>
      </p:pic>
      <p:sp>
        <p:nvSpPr>
          <p:cNvPr id="18" name="תשובה א">
            <a:extLst>
              <a:ext uri="{FF2B5EF4-FFF2-40B4-BE49-F238E27FC236}">
                <a16:creationId xmlns:a16="http://schemas.microsoft.com/office/drawing/2014/main" id="{52F3BDE8-4D62-6902-4B9F-BE6A37E5C1DC}"/>
              </a:ext>
            </a:extLst>
          </p:cNvPr>
          <p:cNvSpPr txBox="1"/>
          <p:nvPr/>
        </p:nvSpPr>
        <p:spPr>
          <a:xfrm>
            <a:off x="2110125" y="755920"/>
            <a:ext cx="367408" cy="523220"/>
          </a:xfrm>
          <a:prstGeom prst="rect">
            <a:avLst/>
          </a:prstGeom>
          <a:noFill/>
        </p:spPr>
        <p:txBody>
          <a:bodyPr wrap="none" rtlCol="1">
            <a:spAutoFit/>
          </a:bodyPr>
          <a:lstStyle/>
          <a:p>
            <a:r>
              <a:rPr lang="he-IL" sz="2800" dirty="0"/>
              <a:t>8</a:t>
            </a:r>
          </a:p>
        </p:txBody>
      </p:sp>
      <p:sp>
        <p:nvSpPr>
          <p:cNvPr id="19" name="ב">
            <a:extLst>
              <a:ext uri="{FF2B5EF4-FFF2-40B4-BE49-F238E27FC236}">
                <a16:creationId xmlns:a16="http://schemas.microsoft.com/office/drawing/2014/main" id="{8FA7EFC7-3418-C903-3C22-5490833769F8}"/>
              </a:ext>
            </a:extLst>
          </p:cNvPr>
          <p:cNvSpPr txBox="1"/>
          <p:nvPr/>
        </p:nvSpPr>
        <p:spPr>
          <a:xfrm>
            <a:off x="1647450" y="1507883"/>
            <a:ext cx="4599080" cy="523220"/>
          </a:xfrm>
          <a:custGeom>
            <a:avLst/>
            <a:gdLst>
              <a:gd name="connsiteX0" fmla="*/ 0 w 4599080"/>
              <a:gd name="connsiteY0" fmla="*/ 0 h 523220"/>
              <a:gd name="connsiteX1" fmla="*/ 4599080 w 4599080"/>
              <a:gd name="connsiteY1" fmla="*/ 0 h 523220"/>
              <a:gd name="connsiteX2" fmla="*/ 4599080 w 4599080"/>
              <a:gd name="connsiteY2" fmla="*/ 523220 h 523220"/>
              <a:gd name="connsiteX3" fmla="*/ 0 w 4599080"/>
              <a:gd name="connsiteY3" fmla="*/ 523220 h 523220"/>
              <a:gd name="connsiteX4" fmla="*/ 0 w 459908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9080" h="523220" fill="none" extrusionOk="0">
                <a:moveTo>
                  <a:pt x="0" y="0"/>
                </a:moveTo>
                <a:cubicBezTo>
                  <a:pt x="849965" y="-14931"/>
                  <a:pt x="3282007" y="31643"/>
                  <a:pt x="4599080" y="0"/>
                </a:cubicBezTo>
                <a:cubicBezTo>
                  <a:pt x="4603645" y="249089"/>
                  <a:pt x="4561812" y="298021"/>
                  <a:pt x="4599080" y="523220"/>
                </a:cubicBezTo>
                <a:cubicBezTo>
                  <a:pt x="4000629" y="461166"/>
                  <a:pt x="1323912" y="469517"/>
                  <a:pt x="0" y="523220"/>
                </a:cubicBezTo>
                <a:cubicBezTo>
                  <a:pt x="-12499" y="408026"/>
                  <a:pt x="-37786" y="179486"/>
                  <a:pt x="0" y="0"/>
                </a:cubicBezTo>
                <a:close/>
              </a:path>
              <a:path w="4599080" h="523220" stroke="0" extrusionOk="0">
                <a:moveTo>
                  <a:pt x="0" y="0"/>
                </a:moveTo>
                <a:cubicBezTo>
                  <a:pt x="1251512" y="-5264"/>
                  <a:pt x="2634312" y="84467"/>
                  <a:pt x="4599080" y="0"/>
                </a:cubicBezTo>
                <a:cubicBezTo>
                  <a:pt x="4577738" y="231117"/>
                  <a:pt x="4570939" y="379045"/>
                  <a:pt x="4599080" y="523220"/>
                </a:cubicBezTo>
                <a:cubicBezTo>
                  <a:pt x="3235231" y="629540"/>
                  <a:pt x="1340830" y="515571"/>
                  <a:pt x="0" y="523220"/>
                </a:cubicBezTo>
                <a:cubicBezTo>
                  <a:pt x="-22394" y="286161"/>
                  <a:pt x="-6816" y="236644"/>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solidFill>
                  <a:prstClr val="black"/>
                </a:solidFill>
              </a:rPr>
              <a:t>הַמִסְפָּר הָעוֹקֵב שֶל </a:t>
            </a:r>
            <a:r>
              <a:rPr lang="he-IL" sz="2800" dirty="0"/>
              <a:t>15 הוּא ____.</a:t>
            </a:r>
          </a:p>
        </p:txBody>
      </p:sp>
      <p:sp>
        <p:nvSpPr>
          <p:cNvPr id="20" name="תשובה ב">
            <a:extLst>
              <a:ext uri="{FF2B5EF4-FFF2-40B4-BE49-F238E27FC236}">
                <a16:creationId xmlns:a16="http://schemas.microsoft.com/office/drawing/2014/main" id="{ECB0865D-EB64-0CA5-C9F9-723C8E11A905}"/>
              </a:ext>
            </a:extLst>
          </p:cNvPr>
          <p:cNvSpPr txBox="1"/>
          <p:nvPr/>
        </p:nvSpPr>
        <p:spPr>
          <a:xfrm>
            <a:off x="1955958" y="1509894"/>
            <a:ext cx="550152" cy="523220"/>
          </a:xfrm>
          <a:prstGeom prst="rect">
            <a:avLst/>
          </a:prstGeom>
          <a:noFill/>
        </p:spPr>
        <p:txBody>
          <a:bodyPr wrap="none" rtlCol="1">
            <a:spAutoFit/>
          </a:bodyPr>
          <a:lstStyle/>
          <a:p>
            <a:r>
              <a:rPr lang="he-IL" sz="2800" dirty="0"/>
              <a:t>16</a:t>
            </a:r>
          </a:p>
        </p:txBody>
      </p:sp>
      <p:sp>
        <p:nvSpPr>
          <p:cNvPr id="21" name="תיבת טקסט 20">
            <a:extLst>
              <a:ext uri="{FF2B5EF4-FFF2-40B4-BE49-F238E27FC236}">
                <a16:creationId xmlns:a16="http://schemas.microsoft.com/office/drawing/2014/main" id="{6B420521-CAB7-668A-A876-6813BC9AC77C}"/>
              </a:ext>
            </a:extLst>
          </p:cNvPr>
          <p:cNvSpPr txBox="1"/>
          <p:nvPr/>
        </p:nvSpPr>
        <p:spPr>
          <a:xfrm>
            <a:off x="6431662" y="288758"/>
            <a:ext cx="5299849" cy="954107"/>
          </a:xfrm>
          <a:prstGeom prst="rect">
            <a:avLst/>
          </a:prstGeom>
          <a:noFill/>
        </p:spPr>
        <p:txBody>
          <a:bodyPr wrap="none" rtlCol="1">
            <a:spAutoFit/>
          </a:bodyPr>
          <a:lstStyle/>
          <a:p>
            <a:r>
              <a:rPr lang="he-IL" sz="2800" dirty="0"/>
              <a:t>מַהוּ הַמִסְפָּר הֶחָסֵר?</a:t>
            </a:r>
          </a:p>
          <a:p>
            <a:r>
              <a:rPr lang="he-IL" sz="2800" dirty="0"/>
              <a:t>לַחֲצוּ עַל הַמִשְפָּט כְּדֵי לִבְדֹק אִם צְדַקְתֶם.</a:t>
            </a:r>
          </a:p>
        </p:txBody>
      </p:sp>
      <p:sp>
        <p:nvSpPr>
          <p:cNvPr id="22" name="ג">
            <a:extLst>
              <a:ext uri="{FF2B5EF4-FFF2-40B4-BE49-F238E27FC236}">
                <a16:creationId xmlns:a16="http://schemas.microsoft.com/office/drawing/2014/main" id="{DF776A02-1775-6290-8701-0BAE4A63BE6D}"/>
              </a:ext>
            </a:extLst>
          </p:cNvPr>
          <p:cNvSpPr txBox="1"/>
          <p:nvPr/>
        </p:nvSpPr>
        <p:spPr>
          <a:xfrm>
            <a:off x="1647450" y="2187548"/>
            <a:ext cx="4599080" cy="523220"/>
          </a:xfrm>
          <a:custGeom>
            <a:avLst/>
            <a:gdLst>
              <a:gd name="connsiteX0" fmla="*/ 0 w 4599080"/>
              <a:gd name="connsiteY0" fmla="*/ 0 h 523220"/>
              <a:gd name="connsiteX1" fmla="*/ 4599080 w 4599080"/>
              <a:gd name="connsiteY1" fmla="*/ 0 h 523220"/>
              <a:gd name="connsiteX2" fmla="*/ 4599080 w 4599080"/>
              <a:gd name="connsiteY2" fmla="*/ 523220 h 523220"/>
              <a:gd name="connsiteX3" fmla="*/ 0 w 4599080"/>
              <a:gd name="connsiteY3" fmla="*/ 523220 h 523220"/>
              <a:gd name="connsiteX4" fmla="*/ 0 w 459908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9080" h="523220" fill="none" extrusionOk="0">
                <a:moveTo>
                  <a:pt x="0" y="0"/>
                </a:moveTo>
                <a:cubicBezTo>
                  <a:pt x="849965" y="-14931"/>
                  <a:pt x="3282007" y="31643"/>
                  <a:pt x="4599080" y="0"/>
                </a:cubicBezTo>
                <a:cubicBezTo>
                  <a:pt x="4603645" y="249089"/>
                  <a:pt x="4561812" y="298021"/>
                  <a:pt x="4599080" y="523220"/>
                </a:cubicBezTo>
                <a:cubicBezTo>
                  <a:pt x="4000629" y="461166"/>
                  <a:pt x="1323912" y="469517"/>
                  <a:pt x="0" y="523220"/>
                </a:cubicBezTo>
                <a:cubicBezTo>
                  <a:pt x="-12499" y="408026"/>
                  <a:pt x="-37786" y="179486"/>
                  <a:pt x="0" y="0"/>
                </a:cubicBezTo>
                <a:close/>
              </a:path>
              <a:path w="4599080" h="523220" stroke="0" extrusionOk="0">
                <a:moveTo>
                  <a:pt x="0" y="0"/>
                </a:moveTo>
                <a:cubicBezTo>
                  <a:pt x="1251512" y="-5264"/>
                  <a:pt x="2634312" y="84467"/>
                  <a:pt x="4599080" y="0"/>
                </a:cubicBezTo>
                <a:cubicBezTo>
                  <a:pt x="4577738" y="231117"/>
                  <a:pt x="4570939" y="379045"/>
                  <a:pt x="4599080" y="523220"/>
                </a:cubicBezTo>
                <a:cubicBezTo>
                  <a:pt x="3235231" y="629540"/>
                  <a:pt x="1340830" y="515571"/>
                  <a:pt x="0" y="523220"/>
                </a:cubicBezTo>
                <a:cubicBezTo>
                  <a:pt x="-22394" y="286161"/>
                  <a:pt x="-6816" y="236644"/>
                  <a:pt x="0" y="0"/>
                </a:cubicBezTo>
                <a:close/>
              </a:path>
            </a:pathLst>
          </a:custGeom>
          <a:solidFill>
            <a:schemeClr val="accent2">
              <a:lumMod val="60000"/>
              <a:lumOff val="4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solidFill>
                  <a:prstClr val="black"/>
                </a:solidFill>
              </a:rPr>
              <a:t>הַמִסְפָּר הָעוֹקֵב שֶל </a:t>
            </a:r>
            <a:r>
              <a:rPr lang="he-IL" sz="2800" dirty="0"/>
              <a:t>19 הוּא ____.</a:t>
            </a:r>
          </a:p>
        </p:txBody>
      </p:sp>
      <p:sp>
        <p:nvSpPr>
          <p:cNvPr id="23" name="תשובה ג">
            <a:extLst>
              <a:ext uri="{FF2B5EF4-FFF2-40B4-BE49-F238E27FC236}">
                <a16:creationId xmlns:a16="http://schemas.microsoft.com/office/drawing/2014/main" id="{31FE0DFE-F314-0206-EC0B-9727680B2213}"/>
              </a:ext>
            </a:extLst>
          </p:cNvPr>
          <p:cNvSpPr txBox="1"/>
          <p:nvPr/>
        </p:nvSpPr>
        <p:spPr>
          <a:xfrm>
            <a:off x="2004414" y="2189559"/>
            <a:ext cx="550152" cy="523220"/>
          </a:xfrm>
          <a:prstGeom prst="rect">
            <a:avLst/>
          </a:prstGeom>
          <a:noFill/>
        </p:spPr>
        <p:txBody>
          <a:bodyPr wrap="none" rtlCol="1">
            <a:spAutoFit/>
          </a:bodyPr>
          <a:lstStyle/>
          <a:p>
            <a:r>
              <a:rPr lang="he-IL" sz="2800" dirty="0"/>
              <a:t>20</a:t>
            </a:r>
          </a:p>
        </p:txBody>
      </p:sp>
      <p:sp>
        <p:nvSpPr>
          <p:cNvPr id="24" name="ד">
            <a:extLst>
              <a:ext uri="{FF2B5EF4-FFF2-40B4-BE49-F238E27FC236}">
                <a16:creationId xmlns:a16="http://schemas.microsoft.com/office/drawing/2014/main" id="{F0B19EBE-869F-EA0E-0E01-5472E7F61885}"/>
              </a:ext>
            </a:extLst>
          </p:cNvPr>
          <p:cNvSpPr txBox="1"/>
          <p:nvPr/>
        </p:nvSpPr>
        <p:spPr>
          <a:xfrm>
            <a:off x="1647450" y="3006180"/>
            <a:ext cx="4599080" cy="523220"/>
          </a:xfrm>
          <a:custGeom>
            <a:avLst/>
            <a:gdLst>
              <a:gd name="connsiteX0" fmla="*/ 0 w 4599080"/>
              <a:gd name="connsiteY0" fmla="*/ 0 h 523220"/>
              <a:gd name="connsiteX1" fmla="*/ 4599080 w 4599080"/>
              <a:gd name="connsiteY1" fmla="*/ 0 h 523220"/>
              <a:gd name="connsiteX2" fmla="*/ 4599080 w 4599080"/>
              <a:gd name="connsiteY2" fmla="*/ 523220 h 523220"/>
              <a:gd name="connsiteX3" fmla="*/ 0 w 4599080"/>
              <a:gd name="connsiteY3" fmla="*/ 523220 h 523220"/>
              <a:gd name="connsiteX4" fmla="*/ 0 w 459908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9080" h="523220" fill="none" extrusionOk="0">
                <a:moveTo>
                  <a:pt x="0" y="0"/>
                </a:moveTo>
                <a:cubicBezTo>
                  <a:pt x="849965" y="-14931"/>
                  <a:pt x="3282007" y="31643"/>
                  <a:pt x="4599080" y="0"/>
                </a:cubicBezTo>
                <a:cubicBezTo>
                  <a:pt x="4603645" y="249089"/>
                  <a:pt x="4561812" y="298021"/>
                  <a:pt x="4599080" y="523220"/>
                </a:cubicBezTo>
                <a:cubicBezTo>
                  <a:pt x="4000629" y="461166"/>
                  <a:pt x="1323912" y="469517"/>
                  <a:pt x="0" y="523220"/>
                </a:cubicBezTo>
                <a:cubicBezTo>
                  <a:pt x="-12499" y="408026"/>
                  <a:pt x="-37786" y="179486"/>
                  <a:pt x="0" y="0"/>
                </a:cubicBezTo>
                <a:close/>
              </a:path>
              <a:path w="4599080" h="523220" stroke="0" extrusionOk="0">
                <a:moveTo>
                  <a:pt x="0" y="0"/>
                </a:moveTo>
                <a:cubicBezTo>
                  <a:pt x="1251512" y="-5264"/>
                  <a:pt x="2634312" y="84467"/>
                  <a:pt x="4599080" y="0"/>
                </a:cubicBezTo>
                <a:cubicBezTo>
                  <a:pt x="4577738" y="231117"/>
                  <a:pt x="4570939" y="379045"/>
                  <a:pt x="4599080" y="523220"/>
                </a:cubicBezTo>
                <a:cubicBezTo>
                  <a:pt x="3235231" y="629540"/>
                  <a:pt x="1340830" y="515571"/>
                  <a:pt x="0" y="523220"/>
                </a:cubicBezTo>
                <a:cubicBezTo>
                  <a:pt x="-22394" y="286161"/>
                  <a:pt x="-6816" y="236644"/>
                  <a:pt x="0" y="0"/>
                </a:cubicBezTo>
                <a:close/>
              </a:path>
            </a:pathLst>
          </a:custGeom>
          <a:solidFill>
            <a:srgbClr val="F2B800"/>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solidFill>
                  <a:prstClr val="black"/>
                </a:solidFill>
              </a:rPr>
              <a:t>הַמִסְפָּר הָעוֹקֵב שֶל </a:t>
            </a:r>
            <a:r>
              <a:rPr lang="he-IL" sz="2800" dirty="0"/>
              <a:t>0 הוּא ____.</a:t>
            </a:r>
          </a:p>
        </p:txBody>
      </p:sp>
      <p:sp>
        <p:nvSpPr>
          <p:cNvPr id="25" name="תשובה ד">
            <a:extLst>
              <a:ext uri="{FF2B5EF4-FFF2-40B4-BE49-F238E27FC236}">
                <a16:creationId xmlns:a16="http://schemas.microsoft.com/office/drawing/2014/main" id="{A4585E82-A4E7-7DD1-BD22-782FB0521E93}"/>
              </a:ext>
            </a:extLst>
          </p:cNvPr>
          <p:cNvSpPr txBox="1"/>
          <p:nvPr/>
        </p:nvSpPr>
        <p:spPr>
          <a:xfrm>
            <a:off x="2180331" y="3002501"/>
            <a:ext cx="367408" cy="523220"/>
          </a:xfrm>
          <a:prstGeom prst="rect">
            <a:avLst/>
          </a:prstGeom>
          <a:noFill/>
        </p:spPr>
        <p:txBody>
          <a:bodyPr wrap="square" rtlCol="1">
            <a:spAutoFit/>
          </a:bodyPr>
          <a:lstStyle/>
          <a:p>
            <a:r>
              <a:rPr lang="he-IL" sz="2800" dirty="0"/>
              <a:t>1</a:t>
            </a:r>
          </a:p>
        </p:txBody>
      </p:sp>
      <p:sp>
        <p:nvSpPr>
          <p:cNvPr id="26" name="ה">
            <a:extLst>
              <a:ext uri="{FF2B5EF4-FFF2-40B4-BE49-F238E27FC236}">
                <a16:creationId xmlns:a16="http://schemas.microsoft.com/office/drawing/2014/main" id="{81A7EB95-E8F8-D250-B204-E3D57B2F1E93}"/>
              </a:ext>
            </a:extLst>
          </p:cNvPr>
          <p:cNvSpPr txBox="1"/>
          <p:nvPr/>
        </p:nvSpPr>
        <p:spPr>
          <a:xfrm>
            <a:off x="1653289" y="3802411"/>
            <a:ext cx="4599080" cy="954107"/>
          </a:xfrm>
          <a:custGeom>
            <a:avLst/>
            <a:gdLst>
              <a:gd name="connsiteX0" fmla="*/ 0 w 4599080"/>
              <a:gd name="connsiteY0" fmla="*/ 0 h 954107"/>
              <a:gd name="connsiteX1" fmla="*/ 4599080 w 4599080"/>
              <a:gd name="connsiteY1" fmla="*/ 0 h 954107"/>
              <a:gd name="connsiteX2" fmla="*/ 4599080 w 4599080"/>
              <a:gd name="connsiteY2" fmla="*/ 954107 h 954107"/>
              <a:gd name="connsiteX3" fmla="*/ 0 w 4599080"/>
              <a:gd name="connsiteY3" fmla="*/ 954107 h 954107"/>
              <a:gd name="connsiteX4" fmla="*/ 0 w 4599080"/>
              <a:gd name="connsiteY4" fmla="*/ 0 h 954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9080" h="954107" fill="none" extrusionOk="0">
                <a:moveTo>
                  <a:pt x="0" y="0"/>
                </a:moveTo>
                <a:cubicBezTo>
                  <a:pt x="849965" y="-14931"/>
                  <a:pt x="3282007" y="31643"/>
                  <a:pt x="4599080" y="0"/>
                </a:cubicBezTo>
                <a:cubicBezTo>
                  <a:pt x="4625586" y="139728"/>
                  <a:pt x="4622694" y="679076"/>
                  <a:pt x="4599080" y="954107"/>
                </a:cubicBezTo>
                <a:cubicBezTo>
                  <a:pt x="4000629" y="892053"/>
                  <a:pt x="1323912" y="900404"/>
                  <a:pt x="0" y="954107"/>
                </a:cubicBezTo>
                <a:cubicBezTo>
                  <a:pt x="37431" y="605595"/>
                  <a:pt x="-26493" y="105004"/>
                  <a:pt x="0" y="0"/>
                </a:cubicBezTo>
                <a:close/>
              </a:path>
              <a:path w="4599080" h="954107" stroke="0" extrusionOk="0">
                <a:moveTo>
                  <a:pt x="0" y="0"/>
                </a:moveTo>
                <a:cubicBezTo>
                  <a:pt x="1251512" y="-5264"/>
                  <a:pt x="2634312" y="84467"/>
                  <a:pt x="4599080" y="0"/>
                </a:cubicBezTo>
                <a:cubicBezTo>
                  <a:pt x="4516698" y="430583"/>
                  <a:pt x="4676040" y="744054"/>
                  <a:pt x="4599080" y="954107"/>
                </a:cubicBezTo>
                <a:cubicBezTo>
                  <a:pt x="3235231" y="1060427"/>
                  <a:pt x="1340830" y="946458"/>
                  <a:pt x="0" y="954107"/>
                </a:cubicBezTo>
                <a:cubicBezTo>
                  <a:pt x="82938" y="738756"/>
                  <a:pt x="15437" y="3490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1">
            <a:spAutoFit/>
          </a:bodyPr>
          <a:lstStyle/>
          <a:p>
            <a:pPr algn="ctr"/>
            <a:r>
              <a:rPr lang="he-IL" sz="2800" dirty="0"/>
              <a:t>הַסְבִּירוּ בַּמִלִים שֶלָכֶם </a:t>
            </a:r>
            <a:br>
              <a:rPr lang="he-IL" sz="2800" dirty="0"/>
            </a:br>
            <a:r>
              <a:rPr lang="he-IL" sz="2800" dirty="0"/>
              <a:t>מַהוּ מִסְפָּר עוֹקֵב.</a:t>
            </a:r>
          </a:p>
        </p:txBody>
      </p:sp>
      <p:sp>
        <p:nvSpPr>
          <p:cNvPr id="27" name="לחצן חידה 2">
            <a:extLst>
              <a:ext uri="{FF2B5EF4-FFF2-40B4-BE49-F238E27FC236}">
                <a16:creationId xmlns:a16="http://schemas.microsoft.com/office/drawing/2014/main" id="{6648F8FA-C153-2511-3821-8BACEB327DE4}"/>
              </a:ext>
            </a:extLst>
          </p:cNvPr>
          <p:cNvSpPr/>
          <p:nvPr/>
        </p:nvSpPr>
        <p:spPr>
          <a:xfrm>
            <a:off x="2178576" y="540887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2" name="צורה חופשית: צורה 1">
            <a:extLst>
              <a:ext uri="{FF2B5EF4-FFF2-40B4-BE49-F238E27FC236}">
                <a16:creationId xmlns:a16="http://schemas.microsoft.com/office/drawing/2014/main" id="{89E2CDCF-AD26-5111-A97F-4157FC3D318B}"/>
              </a:ext>
            </a:extLst>
          </p:cNvPr>
          <p:cNvSpPr/>
          <p:nvPr/>
        </p:nvSpPr>
        <p:spPr>
          <a:xfrm>
            <a:off x="6252369" y="4891088"/>
            <a:ext cx="3539331" cy="1678153"/>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0" bIns="91440" rtlCol="0" anchor="ctr"/>
          <a:lstStyle/>
          <a:p>
            <a:pPr algn="ctr"/>
            <a:r>
              <a:rPr lang="he-IL" sz="2800" dirty="0">
                <a:solidFill>
                  <a:schemeClr val="bg1"/>
                </a:solidFill>
                <a:latin typeface="Calibri" panose="020F0502020204030204" pitchFamily="34" charset="0"/>
                <a:cs typeface="Calibri" panose="020F0502020204030204" pitchFamily="34" charset="0"/>
              </a:rPr>
              <a:t>לַחֲצוּ לַהֶמְשֵךְ</a:t>
            </a:r>
          </a:p>
        </p:txBody>
      </p:sp>
    </p:spTree>
    <p:extLst>
      <p:ext uri="{BB962C8B-B14F-4D97-AF65-F5344CB8AC3E}">
        <p14:creationId xmlns:p14="http://schemas.microsoft.com/office/powerpoint/2010/main" val="379973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8" restart="whenNotActive" fill="hold" evtFilter="cancelBubble" nodeType="interactiveSeq">
                <p:stCondLst>
                  <p:cond evt="onClick" delay="0">
                    <p:tgtEl>
                      <p:spTgt spid="22"/>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0"/>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40" restart="whenNotActive" fill="hold" evtFilter="cancelBubble" nodeType="interactiveSeq">
                <p:stCondLst>
                  <p:cond evt="onClick" delay="0">
                    <p:tgtEl>
                      <p:spTgt spid="24"/>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2"/>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1" nodeType="after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54" restart="whenNotActive" fill="hold" evtFilter="cancelBubble" nodeType="interactiveSeq">
                <p:stCondLst>
                  <p:cond evt="onClick" delay="0">
                    <p:tgtEl>
                      <p:spTgt spid="27"/>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1" nodeType="withEffect">
                                  <p:stCondLst>
                                    <p:cond delay="0"/>
                                  </p:stCondLst>
                                  <p:childTnLst>
                                    <p:set>
                                      <p:cBhvr>
                                        <p:cTn id="58" dur="1" fill="hold">
                                          <p:stCondLst>
                                            <p:cond delay="0"/>
                                          </p:stCondLst>
                                        </p:cTn>
                                        <p:tgtEl>
                                          <p:spTgt spid="25"/>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4"/>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6"/>
                                        </p:tgtEl>
                                        <p:attrNameLst>
                                          <p:attrName>style.visibility</p:attrName>
                                        </p:attrNameLst>
                                      </p:cBhvr>
                                      <p:to>
                                        <p:strVal val="hidden"/>
                                      </p:to>
                                    </p:set>
                                  </p:childTnLst>
                                </p:cTn>
                              </p:par>
                              <p:par>
                                <p:cTn id="67" presetID="1" presetClass="exit" presetSubtype="0" fill="hold" grpId="2" nodeType="withEffect">
                                  <p:stCondLst>
                                    <p:cond delay="0"/>
                                  </p:stCondLst>
                                  <p:childTnLst>
                                    <p:set>
                                      <p:cBhvr>
                                        <p:cTn id="68" dur="1" fill="hold">
                                          <p:stCondLst>
                                            <p:cond delay="0"/>
                                          </p:stCondLst>
                                        </p:cTn>
                                        <p:tgtEl>
                                          <p:spTgt spid="24"/>
                                        </p:tgtEl>
                                        <p:attrNameLst>
                                          <p:attrName>style.visibility</p:attrName>
                                        </p:attrNameLst>
                                      </p:cBhvr>
                                      <p:to>
                                        <p:strVal val="hidden"/>
                                      </p:to>
                                    </p:set>
                                  </p:childTnLst>
                                </p:cTn>
                              </p:par>
                            </p:childTnLst>
                          </p:cTn>
                        </p:par>
                        <p:par>
                          <p:cTn id="69" fill="hold">
                            <p:stCondLst>
                              <p:cond delay="0"/>
                            </p:stCondLst>
                            <p:childTnLst>
                              <p:par>
                                <p:cTn id="70" presetID="1"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72" restart="whenNotActive" fill="hold" evtFilter="cancelBubble" nodeType="interactiveSeq">
                <p:stCondLst>
                  <p:cond evt="onClick" delay="0">
                    <p:tgtEl>
                      <p:spTgt spid="2"/>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1" nodeType="withEffect">
                                  <p:stCondLst>
                                    <p:cond delay="0"/>
                                  </p:stCondLst>
                                  <p:childTnLst>
                                    <p:set>
                                      <p:cBhvr>
                                        <p:cTn id="76" dur="1" fill="hold">
                                          <p:stCondLst>
                                            <p:cond delay="0"/>
                                          </p:stCondLst>
                                        </p:cTn>
                                        <p:tgtEl>
                                          <p:spTgt spid="11"/>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par>
                                <p:cTn id="79" presetID="1" presetClass="exit" presetSubtype="0" fill="hold" grpId="0" nodeType="withEffect">
                                  <p:stCondLst>
                                    <p:cond delay="0"/>
                                  </p:stCondLst>
                                  <p:childTnLst>
                                    <p:set>
                                      <p:cBhvr>
                                        <p:cTn id="8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1" grpId="0" animBg="1"/>
      <p:bldP spid="11" grpId="1" animBg="1"/>
      <p:bldP spid="11" grpId="2" animBg="1"/>
      <p:bldP spid="17" grpId="0" animBg="1"/>
      <p:bldP spid="18" grpId="0"/>
      <p:bldP spid="18" grpId="1"/>
      <p:bldP spid="19" grpId="0" animBg="1"/>
      <p:bldP spid="19" grpId="1" animBg="1"/>
      <p:bldP spid="20" grpId="0"/>
      <p:bldP spid="20" grpId="1"/>
      <p:bldP spid="21" grpId="0"/>
      <p:bldP spid="21" grpId="1"/>
      <p:bldP spid="21" grpId="2"/>
      <p:bldP spid="22" grpId="0" animBg="1"/>
      <p:bldP spid="22" grpId="1" animBg="1"/>
      <p:bldP spid="23" grpId="0"/>
      <p:bldP spid="23" grpId="1"/>
      <p:bldP spid="24" grpId="0" animBg="1"/>
      <p:bldP spid="24" grpId="1" animBg="1"/>
      <p:bldP spid="24" grpId="2" animBg="1"/>
      <p:bldP spid="25" grpId="0"/>
      <p:bldP spid="25" grpId="1"/>
      <p:bldP spid="26" grpId="0" animBg="1"/>
      <p:bldP spid="26" grpId="1" animBg="1"/>
      <p:bldP spid="27" grpId="0" animBg="1"/>
      <p:bldP spid="27" grpId="1"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8">
            <a:extLst>
              <a:ext uri="{FF2B5EF4-FFF2-40B4-BE49-F238E27FC236}">
                <a16:creationId xmlns:a16="http://schemas.microsoft.com/office/drawing/2014/main" id="{DCA1F024-1B96-4C71-BCF1-98F84AC8FFE0}"/>
              </a:ext>
            </a:extLst>
          </p:cNvPr>
          <p:cNvGrpSpPr/>
          <p:nvPr/>
        </p:nvGrpSpPr>
        <p:grpSpPr>
          <a:xfrm>
            <a:off x="820785" y="1528194"/>
            <a:ext cx="1800000" cy="1800000"/>
            <a:chOff x="10604090" y="973393"/>
            <a:chExt cx="1032387" cy="1696065"/>
          </a:xfrm>
          <a:solidFill>
            <a:srgbClr val="FFC000"/>
          </a:solidFill>
        </p:grpSpPr>
        <p:sp>
          <p:nvSpPr>
            <p:cNvPr id="37" name="אליפסה 36">
              <a:extLst>
                <a:ext uri="{FF2B5EF4-FFF2-40B4-BE49-F238E27FC236}">
                  <a16:creationId xmlns:a16="http://schemas.microsoft.com/office/drawing/2014/main" id="{9139C35E-BF7C-4851-B262-61D5629984F0}"/>
                </a:ext>
              </a:extLst>
            </p:cNvPr>
            <p:cNvSpPr/>
            <p:nvPr/>
          </p:nvSpPr>
          <p:spPr>
            <a:xfrm>
              <a:off x="10604090" y="973393"/>
              <a:ext cx="1032387" cy="169606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8" name="תיבת טקסט 37">
              <a:extLst>
                <a:ext uri="{FF2B5EF4-FFF2-40B4-BE49-F238E27FC236}">
                  <a16:creationId xmlns:a16="http://schemas.microsoft.com/office/drawing/2014/main" id="{E602DB39-0C9A-41FD-B11D-63C9C3B7F8E6}"/>
                </a:ext>
              </a:extLst>
            </p:cNvPr>
            <p:cNvSpPr txBox="1"/>
            <p:nvPr/>
          </p:nvSpPr>
          <p:spPr>
            <a:xfrm>
              <a:off x="10810185" y="1466221"/>
              <a:ext cx="671170" cy="870015"/>
            </a:xfrm>
            <a:prstGeom prst="rect">
              <a:avLst/>
            </a:prstGeom>
            <a:grpFill/>
          </p:spPr>
          <p:txBody>
            <a:bodyPr wrap="square" rtlCol="1">
              <a:spAutoFit/>
            </a:bodyPr>
            <a:lstStyle/>
            <a:p>
              <a:pPr algn="ctr"/>
              <a:r>
                <a:rPr lang="he-IL" sz="5400" dirty="0"/>
                <a:t>8</a:t>
              </a:r>
            </a:p>
          </p:txBody>
        </p:sp>
      </p:grpSp>
      <p:sp>
        <p:nvSpPr>
          <p:cNvPr id="2" name="הנחיות">
            <a:extLst>
              <a:ext uri="{FF2B5EF4-FFF2-40B4-BE49-F238E27FC236}">
                <a16:creationId xmlns:a16="http://schemas.microsoft.com/office/drawing/2014/main" id="{17954F09-D3A1-4318-8F34-E14F7723AEEF}"/>
              </a:ext>
            </a:extLst>
          </p:cNvPr>
          <p:cNvSpPr txBox="1"/>
          <p:nvPr/>
        </p:nvSpPr>
        <p:spPr>
          <a:xfrm>
            <a:off x="8123245" y="104787"/>
            <a:ext cx="3710366" cy="954107"/>
          </a:xfrm>
          <a:prstGeom prst="rect">
            <a:avLst/>
          </a:prstGeom>
          <a:noFill/>
        </p:spPr>
        <p:txBody>
          <a:bodyPr wrap="square" rtlCol="1">
            <a:spAutoFit/>
          </a:bodyPr>
          <a:lstStyle/>
          <a:p>
            <a:r>
              <a:rPr lang="he-IL" sz="2800" dirty="0"/>
              <a:t>מִצְאוּ אֶת הָעִגוּל הַמַתְאִים.</a:t>
            </a:r>
          </a:p>
          <a:p>
            <a:r>
              <a:rPr lang="he-IL" sz="2800" dirty="0"/>
              <a:t>לַחֲצוּ עָלָיו לִבְדִיקָה. </a:t>
            </a:r>
          </a:p>
        </p:txBody>
      </p:sp>
      <p:grpSp>
        <p:nvGrpSpPr>
          <p:cNvPr id="4" name="9">
            <a:extLst>
              <a:ext uri="{FF2B5EF4-FFF2-40B4-BE49-F238E27FC236}">
                <a16:creationId xmlns:a16="http://schemas.microsoft.com/office/drawing/2014/main" id="{C8D03CA4-F9B9-444E-8AA1-526C43E3D6D3}"/>
              </a:ext>
            </a:extLst>
          </p:cNvPr>
          <p:cNvGrpSpPr/>
          <p:nvPr/>
        </p:nvGrpSpPr>
        <p:grpSpPr>
          <a:xfrm>
            <a:off x="9697723" y="1151223"/>
            <a:ext cx="1800000" cy="1800000"/>
            <a:chOff x="10604090" y="973393"/>
            <a:chExt cx="1032387" cy="1696065"/>
          </a:xfrm>
        </p:grpSpPr>
        <p:sp>
          <p:nvSpPr>
            <p:cNvPr id="5" name="אליפסה 4">
              <a:extLst>
                <a:ext uri="{FF2B5EF4-FFF2-40B4-BE49-F238E27FC236}">
                  <a16:creationId xmlns:a16="http://schemas.microsoft.com/office/drawing/2014/main" id="{B2FDC0AE-CBE7-4974-8C72-43E0F43F4349}"/>
                </a:ext>
              </a:extLst>
            </p:cNvPr>
            <p:cNvSpPr/>
            <p:nvPr/>
          </p:nvSpPr>
          <p:spPr>
            <a:xfrm>
              <a:off x="10604090" y="973393"/>
              <a:ext cx="1032387" cy="1696065"/>
            </a:xfrm>
            <a:prstGeom prst="ellipse">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 name="תיבת טקסט 5">
              <a:extLst>
                <a:ext uri="{FF2B5EF4-FFF2-40B4-BE49-F238E27FC236}">
                  <a16:creationId xmlns:a16="http://schemas.microsoft.com/office/drawing/2014/main" id="{53E9CBB6-83B5-4802-BD44-D2D23D73847C}"/>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9</a:t>
              </a:r>
            </a:p>
            <a:p>
              <a:pPr algn="ctr"/>
              <a:endParaRPr lang="he-IL" dirty="0"/>
            </a:p>
          </p:txBody>
        </p:sp>
      </p:grpSp>
      <p:grpSp>
        <p:nvGrpSpPr>
          <p:cNvPr id="8" name="11">
            <a:extLst>
              <a:ext uri="{FF2B5EF4-FFF2-40B4-BE49-F238E27FC236}">
                <a16:creationId xmlns:a16="http://schemas.microsoft.com/office/drawing/2014/main" id="{74A63E23-CCF2-41BE-BC99-EFFE604DA268}"/>
              </a:ext>
            </a:extLst>
          </p:cNvPr>
          <p:cNvGrpSpPr/>
          <p:nvPr/>
        </p:nvGrpSpPr>
        <p:grpSpPr>
          <a:xfrm>
            <a:off x="7934945" y="2322456"/>
            <a:ext cx="1800000" cy="1800000"/>
            <a:chOff x="10604090" y="973393"/>
            <a:chExt cx="1032387" cy="1696065"/>
          </a:xfrm>
        </p:grpSpPr>
        <p:sp>
          <p:nvSpPr>
            <p:cNvPr id="9" name="אליפסה 8">
              <a:extLst>
                <a:ext uri="{FF2B5EF4-FFF2-40B4-BE49-F238E27FC236}">
                  <a16:creationId xmlns:a16="http://schemas.microsoft.com/office/drawing/2014/main" id="{707FC06B-A249-46C5-B8D4-99F5030AF710}"/>
                </a:ext>
              </a:extLst>
            </p:cNvPr>
            <p:cNvSpPr/>
            <p:nvPr/>
          </p:nvSpPr>
          <p:spPr>
            <a:xfrm>
              <a:off x="10604090" y="973393"/>
              <a:ext cx="1032387" cy="1696065"/>
            </a:xfrm>
            <a:prstGeom prst="ellipse">
              <a:avLst/>
            </a:prstGeom>
            <a:solidFill>
              <a:srgbClr val="FF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תיבת טקסט 9">
              <a:extLst>
                <a:ext uri="{FF2B5EF4-FFF2-40B4-BE49-F238E27FC236}">
                  <a16:creationId xmlns:a16="http://schemas.microsoft.com/office/drawing/2014/main" id="{7E314B15-2F6E-49A8-A42D-CD510FFA6BCB}"/>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11</a:t>
              </a:r>
            </a:p>
            <a:p>
              <a:pPr algn="ctr"/>
              <a:endParaRPr lang="he-IL" dirty="0"/>
            </a:p>
          </p:txBody>
        </p:sp>
      </p:grpSp>
      <p:grpSp>
        <p:nvGrpSpPr>
          <p:cNvPr id="12" name="20">
            <a:extLst>
              <a:ext uri="{FF2B5EF4-FFF2-40B4-BE49-F238E27FC236}">
                <a16:creationId xmlns:a16="http://schemas.microsoft.com/office/drawing/2014/main" id="{62DE818D-0057-4757-BD94-30DC846B5AAA}"/>
              </a:ext>
            </a:extLst>
          </p:cNvPr>
          <p:cNvGrpSpPr/>
          <p:nvPr/>
        </p:nvGrpSpPr>
        <p:grpSpPr>
          <a:xfrm>
            <a:off x="5756152" y="1459744"/>
            <a:ext cx="1800000" cy="1800000"/>
            <a:chOff x="10604090" y="973393"/>
            <a:chExt cx="1032387" cy="1696065"/>
          </a:xfrm>
          <a:solidFill>
            <a:srgbClr val="00B050"/>
          </a:solidFill>
        </p:grpSpPr>
        <p:sp>
          <p:nvSpPr>
            <p:cNvPr id="13" name="אליפסה 12">
              <a:extLst>
                <a:ext uri="{FF2B5EF4-FFF2-40B4-BE49-F238E27FC236}">
                  <a16:creationId xmlns:a16="http://schemas.microsoft.com/office/drawing/2014/main" id="{4DAECA75-DADA-49FE-AEB1-AD85A5FAB647}"/>
                </a:ext>
              </a:extLst>
            </p:cNvPr>
            <p:cNvSpPr/>
            <p:nvPr/>
          </p:nvSpPr>
          <p:spPr>
            <a:xfrm>
              <a:off x="10604090" y="973393"/>
              <a:ext cx="1032387" cy="169606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 name="תיבת טקסט 13">
              <a:extLst>
                <a:ext uri="{FF2B5EF4-FFF2-40B4-BE49-F238E27FC236}">
                  <a16:creationId xmlns:a16="http://schemas.microsoft.com/office/drawing/2014/main" id="{C9F134C7-82F9-4CD1-AB2A-C3C1C41DB9D6}"/>
                </a:ext>
              </a:extLst>
            </p:cNvPr>
            <p:cNvSpPr txBox="1"/>
            <p:nvPr/>
          </p:nvSpPr>
          <p:spPr>
            <a:xfrm>
              <a:off x="10775950" y="1424992"/>
              <a:ext cx="699274" cy="870015"/>
            </a:xfrm>
            <a:prstGeom prst="rect">
              <a:avLst/>
            </a:prstGeom>
            <a:grpFill/>
          </p:spPr>
          <p:txBody>
            <a:bodyPr wrap="square" rtlCol="1">
              <a:spAutoFit/>
            </a:bodyPr>
            <a:lstStyle/>
            <a:p>
              <a:pPr algn="ctr"/>
              <a:r>
                <a:rPr lang="he-IL" sz="5400" dirty="0"/>
                <a:t>20</a:t>
              </a:r>
            </a:p>
          </p:txBody>
        </p:sp>
      </p:grpSp>
      <p:grpSp>
        <p:nvGrpSpPr>
          <p:cNvPr id="16" name="5">
            <a:extLst>
              <a:ext uri="{FF2B5EF4-FFF2-40B4-BE49-F238E27FC236}">
                <a16:creationId xmlns:a16="http://schemas.microsoft.com/office/drawing/2014/main" id="{9D722392-D6AE-45A5-A1F6-E8797E398588}"/>
              </a:ext>
            </a:extLst>
          </p:cNvPr>
          <p:cNvGrpSpPr/>
          <p:nvPr/>
        </p:nvGrpSpPr>
        <p:grpSpPr>
          <a:xfrm>
            <a:off x="3093374" y="1457387"/>
            <a:ext cx="1800000" cy="1800000"/>
            <a:chOff x="10604090" y="973393"/>
            <a:chExt cx="1032387" cy="1696065"/>
          </a:xfrm>
        </p:grpSpPr>
        <p:sp>
          <p:nvSpPr>
            <p:cNvPr id="17" name="אליפסה 16">
              <a:extLst>
                <a:ext uri="{FF2B5EF4-FFF2-40B4-BE49-F238E27FC236}">
                  <a16:creationId xmlns:a16="http://schemas.microsoft.com/office/drawing/2014/main" id="{4621C957-A161-404B-82AC-3D3961FDB3E2}"/>
                </a:ext>
              </a:extLst>
            </p:cNvPr>
            <p:cNvSpPr/>
            <p:nvPr/>
          </p:nvSpPr>
          <p:spPr>
            <a:xfrm>
              <a:off x="10604090" y="973393"/>
              <a:ext cx="1032387" cy="1696065"/>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8" name="תיבת טקסט 17">
              <a:extLst>
                <a:ext uri="{FF2B5EF4-FFF2-40B4-BE49-F238E27FC236}">
                  <a16:creationId xmlns:a16="http://schemas.microsoft.com/office/drawing/2014/main" id="{519E9078-CEED-47E0-8037-F3AAB97110F9}"/>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5</a:t>
              </a:r>
            </a:p>
            <a:p>
              <a:pPr algn="ctr"/>
              <a:endParaRPr lang="he-IL" dirty="0"/>
            </a:p>
          </p:txBody>
        </p:sp>
      </p:grpSp>
      <p:grpSp>
        <p:nvGrpSpPr>
          <p:cNvPr id="20" name="18">
            <a:extLst>
              <a:ext uri="{FF2B5EF4-FFF2-40B4-BE49-F238E27FC236}">
                <a16:creationId xmlns:a16="http://schemas.microsoft.com/office/drawing/2014/main" id="{657D4A54-EDF8-4256-8654-A352612214F0}"/>
              </a:ext>
            </a:extLst>
          </p:cNvPr>
          <p:cNvGrpSpPr/>
          <p:nvPr/>
        </p:nvGrpSpPr>
        <p:grpSpPr>
          <a:xfrm>
            <a:off x="4799578" y="3965609"/>
            <a:ext cx="1800000" cy="1800000"/>
            <a:chOff x="10604090" y="973393"/>
            <a:chExt cx="1032387" cy="1696065"/>
          </a:xfrm>
        </p:grpSpPr>
        <p:sp>
          <p:nvSpPr>
            <p:cNvPr id="21" name="אליפסה 20">
              <a:extLst>
                <a:ext uri="{FF2B5EF4-FFF2-40B4-BE49-F238E27FC236}">
                  <a16:creationId xmlns:a16="http://schemas.microsoft.com/office/drawing/2014/main" id="{ED58E3D8-E1E4-4DD4-932D-57B738ECA1CA}"/>
                </a:ext>
              </a:extLst>
            </p:cNvPr>
            <p:cNvSpPr/>
            <p:nvPr/>
          </p:nvSpPr>
          <p:spPr>
            <a:xfrm>
              <a:off x="10604090" y="973393"/>
              <a:ext cx="1032387" cy="1696065"/>
            </a:xfrm>
            <a:prstGeom prst="ellipse">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2" name="תיבת טקסט 21">
              <a:extLst>
                <a:ext uri="{FF2B5EF4-FFF2-40B4-BE49-F238E27FC236}">
                  <a16:creationId xmlns:a16="http://schemas.microsoft.com/office/drawing/2014/main" id="{D8E53F61-2ABE-4AB7-A9DF-C7EAFFF93B33}"/>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18</a:t>
              </a:r>
            </a:p>
            <a:p>
              <a:pPr algn="ctr"/>
              <a:endParaRPr lang="he-IL" dirty="0"/>
            </a:p>
          </p:txBody>
        </p:sp>
      </p:grpSp>
      <p:grpSp>
        <p:nvGrpSpPr>
          <p:cNvPr id="24" name="2">
            <a:extLst>
              <a:ext uri="{FF2B5EF4-FFF2-40B4-BE49-F238E27FC236}">
                <a16:creationId xmlns:a16="http://schemas.microsoft.com/office/drawing/2014/main" id="{229F3528-9E22-4F29-AE29-8930F6EAF1D3}"/>
              </a:ext>
            </a:extLst>
          </p:cNvPr>
          <p:cNvGrpSpPr/>
          <p:nvPr/>
        </p:nvGrpSpPr>
        <p:grpSpPr>
          <a:xfrm>
            <a:off x="315670" y="4231637"/>
            <a:ext cx="1800000" cy="1800000"/>
            <a:chOff x="10604090" y="973393"/>
            <a:chExt cx="1032387" cy="1696065"/>
          </a:xfrm>
        </p:grpSpPr>
        <p:sp>
          <p:nvSpPr>
            <p:cNvPr id="25" name="אליפסה 24">
              <a:extLst>
                <a:ext uri="{FF2B5EF4-FFF2-40B4-BE49-F238E27FC236}">
                  <a16:creationId xmlns:a16="http://schemas.microsoft.com/office/drawing/2014/main" id="{9875943B-022C-4378-8FE0-71A0102349E7}"/>
                </a:ext>
              </a:extLst>
            </p:cNvPr>
            <p:cNvSpPr/>
            <p:nvPr/>
          </p:nvSpPr>
          <p:spPr>
            <a:xfrm>
              <a:off x="10604090" y="973393"/>
              <a:ext cx="1032387" cy="1696065"/>
            </a:xfrm>
            <a:prstGeom prst="ellipse">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6" name="תיבת טקסט 25">
              <a:extLst>
                <a:ext uri="{FF2B5EF4-FFF2-40B4-BE49-F238E27FC236}">
                  <a16:creationId xmlns:a16="http://schemas.microsoft.com/office/drawing/2014/main" id="{759FE1E4-3710-46E4-8931-66960DF4DBF3}"/>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2</a:t>
              </a:r>
            </a:p>
            <a:p>
              <a:pPr algn="ctr"/>
              <a:endParaRPr lang="he-IL" dirty="0"/>
            </a:p>
          </p:txBody>
        </p:sp>
      </p:grpSp>
      <p:grpSp>
        <p:nvGrpSpPr>
          <p:cNvPr id="28" name="6">
            <a:extLst>
              <a:ext uri="{FF2B5EF4-FFF2-40B4-BE49-F238E27FC236}">
                <a16:creationId xmlns:a16="http://schemas.microsoft.com/office/drawing/2014/main" id="{A03FA848-E016-4AB6-86F5-AC57E92776BB}"/>
              </a:ext>
            </a:extLst>
          </p:cNvPr>
          <p:cNvGrpSpPr/>
          <p:nvPr/>
        </p:nvGrpSpPr>
        <p:grpSpPr>
          <a:xfrm>
            <a:off x="7469578" y="4786191"/>
            <a:ext cx="1800000" cy="1800000"/>
            <a:chOff x="10604090" y="973393"/>
            <a:chExt cx="1032387" cy="1696065"/>
          </a:xfrm>
        </p:grpSpPr>
        <p:sp>
          <p:nvSpPr>
            <p:cNvPr id="29" name="אליפסה 28">
              <a:extLst>
                <a:ext uri="{FF2B5EF4-FFF2-40B4-BE49-F238E27FC236}">
                  <a16:creationId xmlns:a16="http://schemas.microsoft.com/office/drawing/2014/main" id="{53F1F184-343B-4723-B468-378C8486DEF9}"/>
                </a:ext>
              </a:extLst>
            </p:cNvPr>
            <p:cNvSpPr/>
            <p:nvPr/>
          </p:nvSpPr>
          <p:spPr>
            <a:xfrm>
              <a:off x="10604090" y="973393"/>
              <a:ext cx="1032387" cy="1696065"/>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0" name="תיבת טקסט 29">
              <a:extLst>
                <a:ext uri="{FF2B5EF4-FFF2-40B4-BE49-F238E27FC236}">
                  <a16:creationId xmlns:a16="http://schemas.microsoft.com/office/drawing/2014/main" id="{745A3B57-74CA-4CC8-B786-9243E845E03C}"/>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6</a:t>
              </a:r>
            </a:p>
            <a:p>
              <a:pPr algn="ctr"/>
              <a:endParaRPr lang="he-IL" dirty="0"/>
            </a:p>
          </p:txBody>
        </p:sp>
      </p:grpSp>
      <p:grpSp>
        <p:nvGrpSpPr>
          <p:cNvPr id="32" name="16">
            <a:extLst>
              <a:ext uri="{FF2B5EF4-FFF2-40B4-BE49-F238E27FC236}">
                <a16:creationId xmlns:a16="http://schemas.microsoft.com/office/drawing/2014/main" id="{415E4368-80E8-41E5-AB6B-E4AB8615336C}"/>
              </a:ext>
            </a:extLst>
          </p:cNvPr>
          <p:cNvGrpSpPr/>
          <p:nvPr/>
        </p:nvGrpSpPr>
        <p:grpSpPr>
          <a:xfrm>
            <a:off x="9913982" y="4409219"/>
            <a:ext cx="1800000" cy="1800000"/>
            <a:chOff x="10604090" y="973393"/>
            <a:chExt cx="1032387" cy="1696065"/>
          </a:xfrm>
        </p:grpSpPr>
        <p:sp>
          <p:nvSpPr>
            <p:cNvPr id="33" name="אליפסה 32">
              <a:extLst>
                <a:ext uri="{FF2B5EF4-FFF2-40B4-BE49-F238E27FC236}">
                  <a16:creationId xmlns:a16="http://schemas.microsoft.com/office/drawing/2014/main" id="{7BE31292-A6D9-4C64-88B4-A5E8E389037E}"/>
                </a:ext>
              </a:extLst>
            </p:cNvPr>
            <p:cNvSpPr/>
            <p:nvPr/>
          </p:nvSpPr>
          <p:spPr>
            <a:xfrm>
              <a:off x="10604090" y="973393"/>
              <a:ext cx="1032387" cy="1696065"/>
            </a:xfrm>
            <a:prstGeom prst="ellipse">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4" name="תיבת טקסט 33">
              <a:extLst>
                <a:ext uri="{FF2B5EF4-FFF2-40B4-BE49-F238E27FC236}">
                  <a16:creationId xmlns:a16="http://schemas.microsoft.com/office/drawing/2014/main" id="{E6B81346-97F6-4A9D-8A6E-3C685AB90397}"/>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16</a:t>
              </a:r>
            </a:p>
            <a:p>
              <a:pPr algn="ctr"/>
              <a:endParaRPr lang="he-IL" dirty="0"/>
            </a:p>
          </p:txBody>
        </p:sp>
      </p:grpSp>
      <p:grpSp>
        <p:nvGrpSpPr>
          <p:cNvPr id="40" name="0">
            <a:extLst>
              <a:ext uri="{FF2B5EF4-FFF2-40B4-BE49-F238E27FC236}">
                <a16:creationId xmlns:a16="http://schemas.microsoft.com/office/drawing/2014/main" id="{5AB3B935-713C-424F-BC42-866FEDB89B06}"/>
              </a:ext>
            </a:extLst>
          </p:cNvPr>
          <p:cNvGrpSpPr/>
          <p:nvPr/>
        </p:nvGrpSpPr>
        <p:grpSpPr>
          <a:xfrm>
            <a:off x="2673361" y="4655158"/>
            <a:ext cx="1800000" cy="1800000"/>
            <a:chOff x="10604090" y="973393"/>
            <a:chExt cx="1032387" cy="1696065"/>
          </a:xfrm>
        </p:grpSpPr>
        <p:sp>
          <p:nvSpPr>
            <p:cNvPr id="41" name="אליפסה 40">
              <a:extLst>
                <a:ext uri="{FF2B5EF4-FFF2-40B4-BE49-F238E27FC236}">
                  <a16:creationId xmlns:a16="http://schemas.microsoft.com/office/drawing/2014/main" id="{9F1D3601-2CA0-45EE-9FEC-8F2D3AA56205}"/>
                </a:ext>
              </a:extLst>
            </p:cNvPr>
            <p:cNvSpPr/>
            <p:nvPr/>
          </p:nvSpPr>
          <p:spPr>
            <a:xfrm>
              <a:off x="10604090" y="973393"/>
              <a:ext cx="1032387" cy="1696065"/>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2" name="תיבת טקסט 41">
              <a:extLst>
                <a:ext uri="{FF2B5EF4-FFF2-40B4-BE49-F238E27FC236}">
                  <a16:creationId xmlns:a16="http://schemas.microsoft.com/office/drawing/2014/main" id="{5B1EF5E0-77A6-42B8-BB4B-E4BB34AA0270}"/>
                </a:ext>
              </a:extLst>
            </p:cNvPr>
            <p:cNvSpPr txBox="1"/>
            <p:nvPr/>
          </p:nvSpPr>
          <p:spPr>
            <a:xfrm>
              <a:off x="10638503" y="1411378"/>
              <a:ext cx="997974" cy="1131020"/>
            </a:xfrm>
            <a:prstGeom prst="rect">
              <a:avLst/>
            </a:prstGeom>
            <a:noFill/>
          </p:spPr>
          <p:txBody>
            <a:bodyPr wrap="square" rtlCol="1">
              <a:spAutoFit/>
            </a:bodyPr>
            <a:lstStyle/>
            <a:p>
              <a:pPr algn="ctr"/>
              <a:r>
                <a:rPr lang="he-IL" sz="5400" dirty="0"/>
                <a:t>0</a:t>
              </a:r>
            </a:p>
            <a:p>
              <a:pPr algn="ctr"/>
              <a:endParaRPr lang="he-IL" dirty="0"/>
            </a:p>
          </p:txBody>
        </p:sp>
      </p:grpSp>
      <p:sp>
        <p:nvSpPr>
          <p:cNvPr id="45" name="חידה 6">
            <a:extLst>
              <a:ext uri="{FF2B5EF4-FFF2-40B4-BE49-F238E27FC236}">
                <a16:creationId xmlns:a16="http://schemas.microsoft.com/office/drawing/2014/main" id="{30835248-7BA5-45BE-BED7-0856592413B2}"/>
              </a:ext>
            </a:extLst>
          </p:cNvPr>
          <p:cNvSpPr txBox="1"/>
          <p:nvPr/>
        </p:nvSpPr>
        <p:spPr>
          <a:xfrm>
            <a:off x="2310095"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הָעוֹקֵב שֶל 10. </a:t>
            </a:r>
          </a:p>
        </p:txBody>
      </p:sp>
      <p:sp>
        <p:nvSpPr>
          <p:cNvPr id="53" name="חידה 5">
            <a:extLst>
              <a:ext uri="{FF2B5EF4-FFF2-40B4-BE49-F238E27FC236}">
                <a16:creationId xmlns:a16="http://schemas.microsoft.com/office/drawing/2014/main" id="{010C4550-7E5F-4822-BB8C-9E5C87C0D625}"/>
              </a:ext>
            </a:extLst>
          </p:cNvPr>
          <p:cNvSpPr txBox="1"/>
          <p:nvPr/>
        </p:nvSpPr>
        <p:spPr>
          <a:xfrm>
            <a:off x="1803604"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הַקוֹדֵם לְ־1.</a:t>
            </a:r>
          </a:p>
        </p:txBody>
      </p:sp>
      <p:sp>
        <p:nvSpPr>
          <p:cNvPr id="54" name="חידה 1">
            <a:extLst>
              <a:ext uri="{FF2B5EF4-FFF2-40B4-BE49-F238E27FC236}">
                <a16:creationId xmlns:a16="http://schemas.microsoft.com/office/drawing/2014/main" id="{C8ED4173-4B9B-4BE0-AD84-CA12BA03B2C4}"/>
              </a:ext>
            </a:extLst>
          </p:cNvPr>
          <p:cNvSpPr txBox="1"/>
          <p:nvPr/>
        </p:nvSpPr>
        <p:spPr>
          <a:xfrm>
            <a:off x="2193374"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הַקוֹדֵם לְ־9.</a:t>
            </a:r>
          </a:p>
        </p:txBody>
      </p:sp>
      <p:sp>
        <p:nvSpPr>
          <p:cNvPr id="56" name="חידה 2">
            <a:extLst>
              <a:ext uri="{FF2B5EF4-FFF2-40B4-BE49-F238E27FC236}">
                <a16:creationId xmlns:a16="http://schemas.microsoft.com/office/drawing/2014/main" id="{6601B1A1-A473-404A-8325-79AF06FFD4B8}"/>
              </a:ext>
            </a:extLst>
          </p:cNvPr>
          <p:cNvSpPr txBox="1"/>
          <p:nvPr/>
        </p:nvSpPr>
        <p:spPr>
          <a:xfrm>
            <a:off x="2555011"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הָעוֹקֵב שֶל 1.</a:t>
            </a:r>
          </a:p>
        </p:txBody>
      </p:sp>
      <p:sp>
        <p:nvSpPr>
          <p:cNvPr id="60" name="חידה 4">
            <a:extLst>
              <a:ext uri="{FF2B5EF4-FFF2-40B4-BE49-F238E27FC236}">
                <a16:creationId xmlns:a16="http://schemas.microsoft.com/office/drawing/2014/main" id="{E1EA4669-E9C4-4860-AEB7-EB6A4814345F}"/>
              </a:ext>
            </a:extLst>
          </p:cNvPr>
          <p:cNvSpPr txBox="1"/>
          <p:nvPr/>
        </p:nvSpPr>
        <p:spPr>
          <a:xfrm>
            <a:off x="2045469"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הַקוֹדֵם לִ־17.</a:t>
            </a:r>
          </a:p>
        </p:txBody>
      </p:sp>
      <p:sp>
        <p:nvSpPr>
          <p:cNvPr id="59" name="חידה 3">
            <a:extLst>
              <a:ext uri="{FF2B5EF4-FFF2-40B4-BE49-F238E27FC236}">
                <a16:creationId xmlns:a16="http://schemas.microsoft.com/office/drawing/2014/main" id="{7EA628A0-AACC-4461-B96C-D1042E1D0274}"/>
              </a:ext>
            </a:extLst>
          </p:cNvPr>
          <p:cNvSpPr txBox="1"/>
          <p:nvPr/>
        </p:nvSpPr>
        <p:spPr>
          <a:xfrm>
            <a:off x="2442070"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הָעוֹקֵב שֶל 5.</a:t>
            </a:r>
          </a:p>
        </p:txBody>
      </p:sp>
      <p:sp>
        <p:nvSpPr>
          <p:cNvPr id="3" name="חידה 7">
            <a:extLst>
              <a:ext uri="{FF2B5EF4-FFF2-40B4-BE49-F238E27FC236}">
                <a16:creationId xmlns:a16="http://schemas.microsoft.com/office/drawing/2014/main" id="{D20CB795-ABCE-7586-663F-7B65E8B2EE9D}"/>
              </a:ext>
            </a:extLst>
          </p:cNvPr>
          <p:cNvSpPr txBox="1"/>
          <p:nvPr/>
        </p:nvSpPr>
        <p:spPr>
          <a:xfrm>
            <a:off x="2442070" y="272562"/>
            <a:ext cx="5400000" cy="523220"/>
          </a:xfrm>
          <a:prstGeom prst="rect">
            <a:avLst/>
          </a:prstGeom>
          <a:solidFill>
            <a:schemeClr val="bg1">
              <a:lumMod val="85000"/>
            </a:schemeClr>
          </a:solidFill>
        </p:spPr>
        <p:txBody>
          <a:bodyPr wrap="square" rtlCol="1">
            <a:spAutoFit/>
          </a:bodyPr>
          <a:lstStyle/>
          <a:p>
            <a:pPr algn="ctr"/>
            <a:r>
              <a:rPr lang="he-IL" sz="2800" dirty="0"/>
              <a:t>אֲנִי הַמִסְפָּר הָעוֹקֵב שֶל 19. </a:t>
            </a:r>
          </a:p>
        </p:txBody>
      </p:sp>
      <p:sp>
        <p:nvSpPr>
          <p:cNvPr id="48" name="חידה אחרונה">
            <a:extLst>
              <a:ext uri="{FF2B5EF4-FFF2-40B4-BE49-F238E27FC236}">
                <a16:creationId xmlns:a16="http://schemas.microsoft.com/office/drawing/2014/main" id="{B1AA726B-22D4-DD5F-77D5-F1BA2D3527E2}"/>
              </a:ext>
            </a:extLst>
          </p:cNvPr>
          <p:cNvSpPr txBox="1"/>
          <p:nvPr/>
        </p:nvSpPr>
        <p:spPr>
          <a:xfrm>
            <a:off x="1803604" y="272562"/>
            <a:ext cx="5400000" cy="523220"/>
          </a:xfrm>
          <a:prstGeom prst="rect">
            <a:avLst/>
          </a:prstGeom>
          <a:solidFill>
            <a:schemeClr val="bg1">
              <a:lumMod val="85000"/>
            </a:schemeClr>
          </a:solidFill>
        </p:spPr>
        <p:txBody>
          <a:bodyPr wrap="square" rtlCol="1">
            <a:spAutoFit/>
          </a:bodyPr>
          <a:lstStyle/>
          <a:p>
            <a:pPr algn="ctr"/>
            <a:r>
              <a:rPr lang="he-IL" sz="2800" dirty="0"/>
              <a:t>חַבְּרוּ חִידוֹת לָעִגוּלִים שֶנִשְאֲרוּ.</a:t>
            </a:r>
          </a:p>
        </p:txBody>
      </p:sp>
    </p:spTree>
    <p:extLst>
      <p:ext uri="{BB962C8B-B14F-4D97-AF65-F5344CB8AC3E}">
        <p14:creationId xmlns:p14="http://schemas.microsoft.com/office/powerpoint/2010/main" val="719266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
                    </p:tgtEl>
                  </p:cond>
                </p:stCondLst>
                <p:endSync evt="end" delay="0">
                  <p:rtn val="all"/>
                </p:endSync>
                <p:childTnLst>
                  <p:par>
                    <p:cTn id="3" fill="hold">
                      <p:stCondLst>
                        <p:cond delay="0"/>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6"/>
                                        </p:tgtEl>
                                      </p:cBhvr>
                                      <p:by x="150000" y="150000"/>
                                    </p:animScale>
                                  </p:childTnLst>
                                </p:cTn>
                              </p:par>
                            </p:childTnLst>
                          </p:cTn>
                        </p:par>
                        <p:par>
                          <p:cTn id="7" fill="hold">
                            <p:stCondLst>
                              <p:cond delay="2000"/>
                            </p:stCondLst>
                            <p:childTnLst>
                              <p:par>
                                <p:cTn id="8" presetID="31" presetClass="exit" presetSubtype="0" fill="hold" nodeType="afterEffect">
                                  <p:stCondLst>
                                    <p:cond delay="0"/>
                                  </p:stCondLst>
                                  <p:childTnLst>
                                    <p:anim calcmode="lin" valueType="num">
                                      <p:cBhvr>
                                        <p:cTn id="9" dur="1000"/>
                                        <p:tgtEl>
                                          <p:spTgt spid="36"/>
                                        </p:tgtEl>
                                        <p:attrNameLst>
                                          <p:attrName>ppt_w</p:attrName>
                                        </p:attrNameLst>
                                      </p:cBhvr>
                                      <p:tavLst>
                                        <p:tav tm="0">
                                          <p:val>
                                            <p:strVal val="ppt_w"/>
                                          </p:val>
                                        </p:tav>
                                        <p:tav tm="100000">
                                          <p:val>
                                            <p:fltVal val="0"/>
                                          </p:val>
                                        </p:tav>
                                      </p:tavLst>
                                    </p:anim>
                                    <p:anim calcmode="lin" valueType="num">
                                      <p:cBhvr>
                                        <p:cTn id="10" dur="1000"/>
                                        <p:tgtEl>
                                          <p:spTgt spid="36"/>
                                        </p:tgtEl>
                                        <p:attrNameLst>
                                          <p:attrName>ppt_h</p:attrName>
                                        </p:attrNameLst>
                                      </p:cBhvr>
                                      <p:tavLst>
                                        <p:tav tm="0">
                                          <p:val>
                                            <p:strVal val="ppt_h"/>
                                          </p:val>
                                        </p:tav>
                                        <p:tav tm="100000">
                                          <p:val>
                                            <p:fltVal val="0"/>
                                          </p:val>
                                        </p:tav>
                                      </p:tavLst>
                                    </p:anim>
                                    <p:anim calcmode="lin" valueType="num">
                                      <p:cBhvr>
                                        <p:cTn id="11" dur="1000"/>
                                        <p:tgtEl>
                                          <p:spTgt spid="36"/>
                                        </p:tgtEl>
                                        <p:attrNameLst>
                                          <p:attrName>style.rotation</p:attrName>
                                        </p:attrNameLst>
                                      </p:cBhvr>
                                      <p:tavLst>
                                        <p:tav tm="0">
                                          <p:val>
                                            <p:fltVal val="0"/>
                                          </p:val>
                                        </p:tav>
                                        <p:tav tm="100000">
                                          <p:val>
                                            <p:fltVal val="90"/>
                                          </p:val>
                                        </p:tav>
                                      </p:tavLst>
                                    </p:anim>
                                    <p:animEffect transition="out" filter="fade">
                                      <p:cBhvr>
                                        <p:cTn id="12" dur="1000"/>
                                        <p:tgtEl>
                                          <p:spTgt spid="36"/>
                                        </p:tgtEl>
                                      </p:cBhvr>
                                    </p:animEffect>
                                    <p:set>
                                      <p:cBhvr>
                                        <p:cTn id="13" dur="1" fill="hold">
                                          <p:stCondLst>
                                            <p:cond delay="999"/>
                                          </p:stCondLst>
                                        </p:cTn>
                                        <p:tgtEl>
                                          <p:spTgt spid="36"/>
                                        </p:tgtEl>
                                        <p:attrNameLst>
                                          <p:attrName>style.visibility</p:attrName>
                                        </p:attrNameLst>
                                      </p:cBhvr>
                                      <p:to>
                                        <p:strVal val="hidden"/>
                                      </p:to>
                                    </p:set>
                                  </p:childTnLst>
                                </p:cTn>
                              </p:par>
                            </p:childTnLst>
                          </p:cTn>
                        </p:par>
                        <p:par>
                          <p:cTn id="14" fill="hold">
                            <p:stCondLst>
                              <p:cond delay="3000"/>
                            </p:stCondLst>
                            <p:childTnLst>
                              <p:par>
                                <p:cTn id="15" presetID="1" presetClass="exit"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hidden"/>
                                      </p:to>
                                    </p:se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6" presetClass="emph" presetSubtype="0" fill="hold" nodeType="withEffect">
                                  <p:stCondLst>
                                    <p:cond delay="0"/>
                                  </p:stCondLst>
                                  <p:childTnLst>
                                    <p:animScale>
                                      <p:cBhvr>
                                        <p:cTn id="24" dur="2000" fill="hold"/>
                                        <p:tgtEl>
                                          <p:spTgt spid="24"/>
                                        </p:tgtEl>
                                      </p:cBhvr>
                                      <p:by x="150000" y="150000"/>
                                    </p:animScale>
                                  </p:childTnLst>
                                </p:cTn>
                              </p:par>
                            </p:childTnLst>
                          </p:cTn>
                        </p:par>
                        <p:par>
                          <p:cTn id="25" fill="hold">
                            <p:stCondLst>
                              <p:cond delay="2000"/>
                            </p:stCondLst>
                            <p:childTnLst>
                              <p:par>
                                <p:cTn id="26" presetID="31" presetClass="exit" presetSubtype="0" fill="hold" nodeType="afterEffect">
                                  <p:stCondLst>
                                    <p:cond delay="750"/>
                                  </p:stCondLst>
                                  <p:childTnLst>
                                    <p:anim calcmode="lin" valueType="num">
                                      <p:cBhvr>
                                        <p:cTn id="27" dur="1000"/>
                                        <p:tgtEl>
                                          <p:spTgt spid="24"/>
                                        </p:tgtEl>
                                        <p:attrNameLst>
                                          <p:attrName>ppt_w</p:attrName>
                                        </p:attrNameLst>
                                      </p:cBhvr>
                                      <p:tavLst>
                                        <p:tav tm="0">
                                          <p:val>
                                            <p:strVal val="ppt_w"/>
                                          </p:val>
                                        </p:tav>
                                        <p:tav tm="100000">
                                          <p:val>
                                            <p:fltVal val="0"/>
                                          </p:val>
                                        </p:tav>
                                      </p:tavLst>
                                    </p:anim>
                                    <p:anim calcmode="lin" valueType="num">
                                      <p:cBhvr>
                                        <p:cTn id="28" dur="1000"/>
                                        <p:tgtEl>
                                          <p:spTgt spid="24"/>
                                        </p:tgtEl>
                                        <p:attrNameLst>
                                          <p:attrName>ppt_h</p:attrName>
                                        </p:attrNameLst>
                                      </p:cBhvr>
                                      <p:tavLst>
                                        <p:tav tm="0">
                                          <p:val>
                                            <p:strVal val="ppt_h"/>
                                          </p:val>
                                        </p:tav>
                                        <p:tav tm="100000">
                                          <p:val>
                                            <p:fltVal val="0"/>
                                          </p:val>
                                        </p:tav>
                                      </p:tavLst>
                                    </p:anim>
                                    <p:anim calcmode="lin" valueType="num">
                                      <p:cBhvr>
                                        <p:cTn id="29" dur="1000"/>
                                        <p:tgtEl>
                                          <p:spTgt spid="24"/>
                                        </p:tgtEl>
                                        <p:attrNameLst>
                                          <p:attrName>style.rotation</p:attrName>
                                        </p:attrNameLst>
                                      </p:cBhvr>
                                      <p:tavLst>
                                        <p:tav tm="0">
                                          <p:val>
                                            <p:fltVal val="0"/>
                                          </p:val>
                                        </p:tav>
                                        <p:tav tm="100000">
                                          <p:val>
                                            <p:fltVal val="90"/>
                                          </p:val>
                                        </p:tav>
                                      </p:tavLst>
                                    </p:anim>
                                    <p:animEffect transition="out" filter="fade">
                                      <p:cBhvr>
                                        <p:cTn id="30" dur="1000"/>
                                        <p:tgtEl>
                                          <p:spTgt spid="24"/>
                                        </p:tgtEl>
                                      </p:cBhvr>
                                    </p:animEffect>
                                    <p:set>
                                      <p:cBhvr>
                                        <p:cTn id="31" dur="1" fill="hold">
                                          <p:stCondLst>
                                            <p:cond delay="999"/>
                                          </p:stCondLst>
                                        </p:cTn>
                                        <p:tgtEl>
                                          <p:spTgt spid="24"/>
                                        </p:tgtEl>
                                        <p:attrNameLst>
                                          <p:attrName>style.visibility</p:attrName>
                                        </p:attrNameLst>
                                      </p:cBhvr>
                                      <p:to>
                                        <p:strVal val="hidden"/>
                                      </p:to>
                                    </p:set>
                                  </p:childTnLst>
                                </p:cTn>
                              </p:par>
                              <p:par>
                                <p:cTn id="32" presetID="1" presetClass="exit" presetSubtype="0" fill="hold" grpId="1" nodeType="withEffect">
                                  <p:stCondLst>
                                    <p:cond delay="750"/>
                                  </p:stCondLst>
                                  <p:childTnLst>
                                    <p:set>
                                      <p:cBhvr>
                                        <p:cTn id="33" dur="1" fill="hold">
                                          <p:stCondLst>
                                            <p:cond delay="0"/>
                                          </p:stCondLst>
                                        </p:cTn>
                                        <p:tgtEl>
                                          <p:spTgt spid="56"/>
                                        </p:tgtEl>
                                        <p:attrNameLst>
                                          <p:attrName>style.visibility</p:attrName>
                                        </p:attrNameLst>
                                      </p:cBhvr>
                                      <p:to>
                                        <p:strVal val="hidden"/>
                                      </p:to>
                                    </p:set>
                                  </p:childTnLst>
                                </p:cTn>
                              </p:par>
                            </p:childTnLst>
                          </p:cTn>
                        </p:par>
                        <p:par>
                          <p:cTn id="34" fill="hold">
                            <p:stCondLst>
                              <p:cond delay="3750"/>
                            </p:stCondLst>
                            <p:childTnLst>
                              <p:par>
                                <p:cTn id="35" presetID="1" presetClass="entr" presetSubtype="0"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7" restart="whenNotActive" fill="hold" evtFilter="cancelBubble" nodeType="interactiveSeq">
                <p:stCondLst>
                  <p:cond evt="onClick" delay="0">
                    <p:tgtEl>
                      <p:spTgt spid="28"/>
                    </p:tgtEl>
                  </p:cond>
                </p:stCondLst>
                <p:endSync evt="end" delay="0">
                  <p:rtn val="all"/>
                </p:endSync>
                <p:childTnLst>
                  <p:par>
                    <p:cTn id="38" fill="hold">
                      <p:stCondLst>
                        <p:cond delay="0"/>
                      </p:stCondLst>
                      <p:childTnLst>
                        <p:par>
                          <p:cTn id="39" fill="hold">
                            <p:stCondLst>
                              <p:cond delay="0"/>
                            </p:stCondLst>
                            <p:childTnLst>
                              <p:par>
                                <p:cTn id="40" presetID="6" presetClass="emph" presetSubtype="0" fill="hold" nodeType="withEffect">
                                  <p:stCondLst>
                                    <p:cond delay="0"/>
                                  </p:stCondLst>
                                  <p:childTnLst>
                                    <p:animScale>
                                      <p:cBhvr>
                                        <p:cTn id="41" dur="2000" fill="hold"/>
                                        <p:tgtEl>
                                          <p:spTgt spid="28"/>
                                        </p:tgtEl>
                                      </p:cBhvr>
                                      <p:by x="150000" y="150000"/>
                                    </p:animScale>
                                  </p:childTnLst>
                                </p:cTn>
                              </p:par>
                            </p:childTnLst>
                          </p:cTn>
                        </p:par>
                        <p:par>
                          <p:cTn id="42" fill="hold">
                            <p:stCondLst>
                              <p:cond delay="2000"/>
                            </p:stCondLst>
                            <p:childTnLst>
                              <p:par>
                                <p:cTn id="43" presetID="31" presetClass="exit" presetSubtype="0" fill="hold" nodeType="afterEffect">
                                  <p:stCondLst>
                                    <p:cond delay="750"/>
                                  </p:stCondLst>
                                  <p:childTnLst>
                                    <p:anim calcmode="lin" valueType="num">
                                      <p:cBhvr>
                                        <p:cTn id="44" dur="1000"/>
                                        <p:tgtEl>
                                          <p:spTgt spid="28"/>
                                        </p:tgtEl>
                                        <p:attrNameLst>
                                          <p:attrName>ppt_w</p:attrName>
                                        </p:attrNameLst>
                                      </p:cBhvr>
                                      <p:tavLst>
                                        <p:tav tm="0">
                                          <p:val>
                                            <p:strVal val="ppt_w"/>
                                          </p:val>
                                        </p:tav>
                                        <p:tav tm="100000">
                                          <p:val>
                                            <p:fltVal val="0"/>
                                          </p:val>
                                        </p:tav>
                                      </p:tavLst>
                                    </p:anim>
                                    <p:anim calcmode="lin" valueType="num">
                                      <p:cBhvr>
                                        <p:cTn id="45" dur="1000"/>
                                        <p:tgtEl>
                                          <p:spTgt spid="28"/>
                                        </p:tgtEl>
                                        <p:attrNameLst>
                                          <p:attrName>ppt_h</p:attrName>
                                        </p:attrNameLst>
                                      </p:cBhvr>
                                      <p:tavLst>
                                        <p:tav tm="0">
                                          <p:val>
                                            <p:strVal val="ppt_h"/>
                                          </p:val>
                                        </p:tav>
                                        <p:tav tm="100000">
                                          <p:val>
                                            <p:fltVal val="0"/>
                                          </p:val>
                                        </p:tav>
                                      </p:tavLst>
                                    </p:anim>
                                    <p:anim calcmode="lin" valueType="num">
                                      <p:cBhvr>
                                        <p:cTn id="46" dur="1000"/>
                                        <p:tgtEl>
                                          <p:spTgt spid="28"/>
                                        </p:tgtEl>
                                        <p:attrNameLst>
                                          <p:attrName>style.rotation</p:attrName>
                                        </p:attrNameLst>
                                      </p:cBhvr>
                                      <p:tavLst>
                                        <p:tav tm="0">
                                          <p:val>
                                            <p:fltVal val="0"/>
                                          </p:val>
                                        </p:tav>
                                        <p:tav tm="100000">
                                          <p:val>
                                            <p:fltVal val="90"/>
                                          </p:val>
                                        </p:tav>
                                      </p:tavLst>
                                    </p:anim>
                                    <p:animEffect transition="out" filter="fade">
                                      <p:cBhvr>
                                        <p:cTn id="47" dur="1000"/>
                                        <p:tgtEl>
                                          <p:spTgt spid="28"/>
                                        </p:tgtEl>
                                      </p:cBhvr>
                                    </p:animEffect>
                                    <p:set>
                                      <p:cBhvr>
                                        <p:cTn id="48" dur="1" fill="hold">
                                          <p:stCondLst>
                                            <p:cond delay="999"/>
                                          </p:stCondLst>
                                        </p:cTn>
                                        <p:tgtEl>
                                          <p:spTgt spid="28"/>
                                        </p:tgtEl>
                                        <p:attrNameLst>
                                          <p:attrName>style.visibility</p:attrName>
                                        </p:attrNameLst>
                                      </p:cBhvr>
                                      <p:to>
                                        <p:strVal val="hidden"/>
                                      </p:to>
                                    </p:set>
                                  </p:childTnLst>
                                </p:cTn>
                              </p:par>
                            </p:childTnLst>
                          </p:cTn>
                        </p:par>
                        <p:par>
                          <p:cTn id="49" fill="hold">
                            <p:stCondLst>
                              <p:cond delay="3750"/>
                            </p:stCondLst>
                            <p:childTnLst>
                              <p:par>
                                <p:cTn id="50" presetID="1" presetClass="exit" presetSubtype="0" fill="hold" grpId="1" nodeType="afterEffect">
                                  <p:stCondLst>
                                    <p:cond delay="0"/>
                                  </p:stCondLst>
                                  <p:childTnLst>
                                    <p:set>
                                      <p:cBhvr>
                                        <p:cTn id="51" dur="1" fill="hold">
                                          <p:stCondLst>
                                            <p:cond delay="0"/>
                                          </p:stCondLst>
                                        </p:cTn>
                                        <p:tgtEl>
                                          <p:spTgt spid="59"/>
                                        </p:tgtEl>
                                        <p:attrNameLst>
                                          <p:attrName>style.visibility</p:attrName>
                                        </p:attrNameLst>
                                      </p:cBhvr>
                                      <p:to>
                                        <p:strVal val="hidden"/>
                                      </p:to>
                                    </p:set>
                                  </p:childTnLst>
                                </p:cTn>
                              </p:par>
                            </p:childTnLst>
                          </p:cTn>
                        </p:par>
                        <p:par>
                          <p:cTn id="52" fill="hold">
                            <p:stCondLst>
                              <p:cond delay="3750"/>
                            </p:stCondLst>
                            <p:childTnLst>
                              <p:par>
                                <p:cTn id="53" presetID="1" presetClass="entr" presetSubtype="0" fill="hold" grpId="0" nodeType="after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5" restart="whenNotActive" fill="hold" evtFilter="cancelBubble" nodeType="interactiveSeq">
                <p:stCondLst>
                  <p:cond evt="onClick" delay="0">
                    <p:tgtEl>
                      <p:spTgt spid="32"/>
                    </p:tgtEl>
                  </p:cond>
                </p:stCondLst>
                <p:endSync evt="end" delay="0">
                  <p:rtn val="all"/>
                </p:endSync>
                <p:childTnLst>
                  <p:par>
                    <p:cTn id="56" fill="hold">
                      <p:stCondLst>
                        <p:cond delay="0"/>
                      </p:stCondLst>
                      <p:childTnLst>
                        <p:par>
                          <p:cTn id="57" fill="hold">
                            <p:stCondLst>
                              <p:cond delay="0"/>
                            </p:stCondLst>
                            <p:childTnLst>
                              <p:par>
                                <p:cTn id="58" presetID="6" presetClass="emph" presetSubtype="0" fill="hold" nodeType="withEffect">
                                  <p:stCondLst>
                                    <p:cond delay="0"/>
                                  </p:stCondLst>
                                  <p:childTnLst>
                                    <p:animScale>
                                      <p:cBhvr>
                                        <p:cTn id="59" dur="2000" fill="hold"/>
                                        <p:tgtEl>
                                          <p:spTgt spid="32"/>
                                        </p:tgtEl>
                                      </p:cBhvr>
                                      <p:by x="150000" y="150000"/>
                                    </p:animScale>
                                  </p:childTnLst>
                                </p:cTn>
                              </p:par>
                            </p:childTnLst>
                          </p:cTn>
                        </p:par>
                        <p:par>
                          <p:cTn id="60" fill="hold">
                            <p:stCondLst>
                              <p:cond delay="2000"/>
                            </p:stCondLst>
                            <p:childTnLst>
                              <p:par>
                                <p:cTn id="61" presetID="31" presetClass="exit" presetSubtype="0" fill="hold" nodeType="afterEffect">
                                  <p:stCondLst>
                                    <p:cond delay="750"/>
                                  </p:stCondLst>
                                  <p:childTnLst>
                                    <p:anim calcmode="lin" valueType="num">
                                      <p:cBhvr>
                                        <p:cTn id="62" dur="1000"/>
                                        <p:tgtEl>
                                          <p:spTgt spid="32"/>
                                        </p:tgtEl>
                                        <p:attrNameLst>
                                          <p:attrName>ppt_w</p:attrName>
                                        </p:attrNameLst>
                                      </p:cBhvr>
                                      <p:tavLst>
                                        <p:tav tm="0">
                                          <p:val>
                                            <p:strVal val="ppt_w"/>
                                          </p:val>
                                        </p:tav>
                                        <p:tav tm="100000">
                                          <p:val>
                                            <p:fltVal val="0"/>
                                          </p:val>
                                        </p:tav>
                                      </p:tavLst>
                                    </p:anim>
                                    <p:anim calcmode="lin" valueType="num">
                                      <p:cBhvr>
                                        <p:cTn id="63" dur="1000"/>
                                        <p:tgtEl>
                                          <p:spTgt spid="32"/>
                                        </p:tgtEl>
                                        <p:attrNameLst>
                                          <p:attrName>ppt_h</p:attrName>
                                        </p:attrNameLst>
                                      </p:cBhvr>
                                      <p:tavLst>
                                        <p:tav tm="0">
                                          <p:val>
                                            <p:strVal val="ppt_h"/>
                                          </p:val>
                                        </p:tav>
                                        <p:tav tm="100000">
                                          <p:val>
                                            <p:fltVal val="0"/>
                                          </p:val>
                                        </p:tav>
                                      </p:tavLst>
                                    </p:anim>
                                    <p:anim calcmode="lin" valueType="num">
                                      <p:cBhvr>
                                        <p:cTn id="64" dur="1000"/>
                                        <p:tgtEl>
                                          <p:spTgt spid="32"/>
                                        </p:tgtEl>
                                        <p:attrNameLst>
                                          <p:attrName>style.rotation</p:attrName>
                                        </p:attrNameLst>
                                      </p:cBhvr>
                                      <p:tavLst>
                                        <p:tav tm="0">
                                          <p:val>
                                            <p:fltVal val="0"/>
                                          </p:val>
                                        </p:tav>
                                        <p:tav tm="100000">
                                          <p:val>
                                            <p:fltVal val="90"/>
                                          </p:val>
                                        </p:tav>
                                      </p:tavLst>
                                    </p:anim>
                                    <p:animEffect transition="out" filter="fade">
                                      <p:cBhvr>
                                        <p:cTn id="65" dur="1000"/>
                                        <p:tgtEl>
                                          <p:spTgt spid="32"/>
                                        </p:tgtEl>
                                      </p:cBhvr>
                                    </p:animEffect>
                                    <p:set>
                                      <p:cBhvr>
                                        <p:cTn id="66" dur="1" fill="hold">
                                          <p:stCondLst>
                                            <p:cond delay="999"/>
                                          </p:stCondLst>
                                        </p:cTn>
                                        <p:tgtEl>
                                          <p:spTgt spid="32"/>
                                        </p:tgtEl>
                                        <p:attrNameLst>
                                          <p:attrName>style.visibility</p:attrName>
                                        </p:attrNameLst>
                                      </p:cBhvr>
                                      <p:to>
                                        <p:strVal val="hidden"/>
                                      </p:to>
                                    </p:set>
                                  </p:childTnLst>
                                </p:cTn>
                              </p:par>
                            </p:childTnLst>
                          </p:cTn>
                        </p:par>
                        <p:par>
                          <p:cTn id="67" fill="hold">
                            <p:stCondLst>
                              <p:cond delay="3750"/>
                            </p:stCondLst>
                            <p:childTnLst>
                              <p:par>
                                <p:cTn id="68" presetID="1" presetClass="exit" presetSubtype="0" fill="hold" grpId="1" nodeType="afterEffect">
                                  <p:stCondLst>
                                    <p:cond delay="0"/>
                                  </p:stCondLst>
                                  <p:childTnLst>
                                    <p:set>
                                      <p:cBhvr>
                                        <p:cTn id="69" dur="1" fill="hold">
                                          <p:stCondLst>
                                            <p:cond delay="0"/>
                                          </p:stCondLst>
                                        </p:cTn>
                                        <p:tgtEl>
                                          <p:spTgt spid="60"/>
                                        </p:tgtEl>
                                        <p:attrNameLst>
                                          <p:attrName>style.visibility</p:attrName>
                                        </p:attrNameLst>
                                      </p:cBhvr>
                                      <p:to>
                                        <p:strVal val="hidden"/>
                                      </p:to>
                                    </p:set>
                                  </p:childTnLst>
                                </p:cTn>
                              </p:par>
                            </p:childTnLst>
                          </p:cTn>
                        </p:par>
                        <p:par>
                          <p:cTn id="70" fill="hold">
                            <p:stCondLst>
                              <p:cond delay="3750"/>
                            </p:stCondLst>
                            <p:childTnLst>
                              <p:par>
                                <p:cTn id="71" presetID="1"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73" restart="whenNotActive" fill="hold" evtFilter="cancelBubble" nodeType="interactiveSeq">
                <p:stCondLst>
                  <p:cond evt="onClick" delay="0">
                    <p:tgtEl>
                      <p:spTgt spid="40"/>
                    </p:tgtEl>
                  </p:cond>
                </p:stCondLst>
                <p:endSync evt="end" delay="0">
                  <p:rtn val="all"/>
                </p:endSync>
                <p:childTnLst>
                  <p:par>
                    <p:cTn id="74" fill="hold">
                      <p:stCondLst>
                        <p:cond delay="0"/>
                      </p:stCondLst>
                      <p:childTnLst>
                        <p:par>
                          <p:cTn id="75" fill="hold">
                            <p:stCondLst>
                              <p:cond delay="0"/>
                            </p:stCondLst>
                            <p:childTnLst>
                              <p:par>
                                <p:cTn id="76" presetID="6" presetClass="emph" presetSubtype="0" fill="hold" nodeType="withEffect">
                                  <p:stCondLst>
                                    <p:cond delay="0"/>
                                  </p:stCondLst>
                                  <p:childTnLst>
                                    <p:animScale>
                                      <p:cBhvr>
                                        <p:cTn id="77" dur="2000" fill="hold"/>
                                        <p:tgtEl>
                                          <p:spTgt spid="40"/>
                                        </p:tgtEl>
                                      </p:cBhvr>
                                      <p:by x="150000" y="150000"/>
                                    </p:animScale>
                                  </p:childTnLst>
                                </p:cTn>
                              </p:par>
                            </p:childTnLst>
                          </p:cTn>
                        </p:par>
                        <p:par>
                          <p:cTn id="78" fill="hold">
                            <p:stCondLst>
                              <p:cond delay="2000"/>
                            </p:stCondLst>
                            <p:childTnLst>
                              <p:par>
                                <p:cTn id="79" presetID="31" presetClass="exit" presetSubtype="0" fill="hold" nodeType="afterEffect">
                                  <p:stCondLst>
                                    <p:cond delay="750"/>
                                  </p:stCondLst>
                                  <p:childTnLst>
                                    <p:anim calcmode="lin" valueType="num">
                                      <p:cBhvr>
                                        <p:cTn id="80" dur="1000"/>
                                        <p:tgtEl>
                                          <p:spTgt spid="40"/>
                                        </p:tgtEl>
                                        <p:attrNameLst>
                                          <p:attrName>ppt_w</p:attrName>
                                        </p:attrNameLst>
                                      </p:cBhvr>
                                      <p:tavLst>
                                        <p:tav tm="0">
                                          <p:val>
                                            <p:strVal val="ppt_w"/>
                                          </p:val>
                                        </p:tav>
                                        <p:tav tm="100000">
                                          <p:val>
                                            <p:fltVal val="0"/>
                                          </p:val>
                                        </p:tav>
                                      </p:tavLst>
                                    </p:anim>
                                    <p:anim calcmode="lin" valueType="num">
                                      <p:cBhvr>
                                        <p:cTn id="81" dur="1000"/>
                                        <p:tgtEl>
                                          <p:spTgt spid="40"/>
                                        </p:tgtEl>
                                        <p:attrNameLst>
                                          <p:attrName>ppt_h</p:attrName>
                                        </p:attrNameLst>
                                      </p:cBhvr>
                                      <p:tavLst>
                                        <p:tav tm="0">
                                          <p:val>
                                            <p:strVal val="ppt_h"/>
                                          </p:val>
                                        </p:tav>
                                        <p:tav tm="100000">
                                          <p:val>
                                            <p:fltVal val="0"/>
                                          </p:val>
                                        </p:tav>
                                      </p:tavLst>
                                    </p:anim>
                                    <p:anim calcmode="lin" valueType="num">
                                      <p:cBhvr>
                                        <p:cTn id="82" dur="1000"/>
                                        <p:tgtEl>
                                          <p:spTgt spid="40"/>
                                        </p:tgtEl>
                                        <p:attrNameLst>
                                          <p:attrName>style.rotation</p:attrName>
                                        </p:attrNameLst>
                                      </p:cBhvr>
                                      <p:tavLst>
                                        <p:tav tm="0">
                                          <p:val>
                                            <p:fltVal val="0"/>
                                          </p:val>
                                        </p:tav>
                                        <p:tav tm="100000">
                                          <p:val>
                                            <p:fltVal val="90"/>
                                          </p:val>
                                        </p:tav>
                                      </p:tavLst>
                                    </p:anim>
                                    <p:animEffect transition="out" filter="fade">
                                      <p:cBhvr>
                                        <p:cTn id="83" dur="1000"/>
                                        <p:tgtEl>
                                          <p:spTgt spid="40"/>
                                        </p:tgtEl>
                                      </p:cBhvr>
                                    </p:animEffect>
                                    <p:set>
                                      <p:cBhvr>
                                        <p:cTn id="84" dur="1" fill="hold">
                                          <p:stCondLst>
                                            <p:cond delay="999"/>
                                          </p:stCondLst>
                                        </p:cTn>
                                        <p:tgtEl>
                                          <p:spTgt spid="40"/>
                                        </p:tgtEl>
                                        <p:attrNameLst>
                                          <p:attrName>style.visibility</p:attrName>
                                        </p:attrNameLst>
                                      </p:cBhvr>
                                      <p:to>
                                        <p:strVal val="hidden"/>
                                      </p:to>
                                    </p:set>
                                  </p:childTnLst>
                                </p:cTn>
                              </p:par>
                              <p:par>
                                <p:cTn id="85" presetID="1" presetClass="exit" presetSubtype="0" fill="hold" grpId="1" nodeType="withEffect">
                                  <p:stCondLst>
                                    <p:cond delay="750"/>
                                  </p:stCondLst>
                                  <p:childTnLst>
                                    <p:set>
                                      <p:cBhvr>
                                        <p:cTn id="86" dur="1" fill="hold">
                                          <p:stCondLst>
                                            <p:cond delay="0"/>
                                          </p:stCondLst>
                                        </p:cTn>
                                        <p:tgtEl>
                                          <p:spTgt spid="53"/>
                                        </p:tgtEl>
                                        <p:attrNameLst>
                                          <p:attrName>style.visibility</p:attrName>
                                        </p:attrNameLst>
                                      </p:cBhvr>
                                      <p:to>
                                        <p:strVal val="hidden"/>
                                      </p:to>
                                    </p:set>
                                  </p:childTnLst>
                                </p:cTn>
                              </p:par>
                              <p:par>
                                <p:cTn id="87" presetID="1" presetClass="entr" presetSubtype="0" fill="hold" grpId="0" nodeType="withEffect">
                                  <p:stCondLst>
                                    <p:cond delay="750"/>
                                  </p:stCondLst>
                                  <p:childTnLst>
                                    <p:set>
                                      <p:cBhvr>
                                        <p:cTn id="88"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6" presetClass="emph" presetSubtype="0" fill="hold" nodeType="withEffect">
                                  <p:stCondLst>
                                    <p:cond delay="0"/>
                                  </p:stCondLst>
                                  <p:childTnLst>
                                    <p:animScale>
                                      <p:cBhvr>
                                        <p:cTn id="93" dur="2000" fill="hold"/>
                                        <p:tgtEl>
                                          <p:spTgt spid="8"/>
                                        </p:tgtEl>
                                      </p:cBhvr>
                                      <p:by x="150000" y="150000"/>
                                    </p:animScale>
                                  </p:childTnLst>
                                </p:cTn>
                              </p:par>
                            </p:childTnLst>
                          </p:cTn>
                        </p:par>
                        <p:par>
                          <p:cTn id="94" fill="hold">
                            <p:stCondLst>
                              <p:cond delay="2000"/>
                            </p:stCondLst>
                            <p:childTnLst>
                              <p:par>
                                <p:cTn id="95" presetID="31" presetClass="exit" presetSubtype="0" fill="hold" nodeType="afterEffect">
                                  <p:stCondLst>
                                    <p:cond delay="750"/>
                                  </p:stCondLst>
                                  <p:childTnLst>
                                    <p:anim calcmode="lin" valueType="num">
                                      <p:cBhvr>
                                        <p:cTn id="96" dur="1000"/>
                                        <p:tgtEl>
                                          <p:spTgt spid="8"/>
                                        </p:tgtEl>
                                        <p:attrNameLst>
                                          <p:attrName>ppt_w</p:attrName>
                                        </p:attrNameLst>
                                      </p:cBhvr>
                                      <p:tavLst>
                                        <p:tav tm="0">
                                          <p:val>
                                            <p:strVal val="ppt_w"/>
                                          </p:val>
                                        </p:tav>
                                        <p:tav tm="100000">
                                          <p:val>
                                            <p:fltVal val="0"/>
                                          </p:val>
                                        </p:tav>
                                      </p:tavLst>
                                    </p:anim>
                                    <p:anim calcmode="lin" valueType="num">
                                      <p:cBhvr>
                                        <p:cTn id="97" dur="1000"/>
                                        <p:tgtEl>
                                          <p:spTgt spid="8"/>
                                        </p:tgtEl>
                                        <p:attrNameLst>
                                          <p:attrName>ppt_h</p:attrName>
                                        </p:attrNameLst>
                                      </p:cBhvr>
                                      <p:tavLst>
                                        <p:tav tm="0">
                                          <p:val>
                                            <p:strVal val="ppt_h"/>
                                          </p:val>
                                        </p:tav>
                                        <p:tav tm="100000">
                                          <p:val>
                                            <p:fltVal val="0"/>
                                          </p:val>
                                        </p:tav>
                                      </p:tavLst>
                                    </p:anim>
                                    <p:anim calcmode="lin" valueType="num">
                                      <p:cBhvr>
                                        <p:cTn id="98" dur="1000"/>
                                        <p:tgtEl>
                                          <p:spTgt spid="8"/>
                                        </p:tgtEl>
                                        <p:attrNameLst>
                                          <p:attrName>style.rotation</p:attrName>
                                        </p:attrNameLst>
                                      </p:cBhvr>
                                      <p:tavLst>
                                        <p:tav tm="0">
                                          <p:val>
                                            <p:fltVal val="0"/>
                                          </p:val>
                                        </p:tav>
                                        <p:tav tm="100000">
                                          <p:val>
                                            <p:fltVal val="90"/>
                                          </p:val>
                                        </p:tav>
                                      </p:tavLst>
                                    </p:anim>
                                    <p:animEffect transition="out" filter="fade">
                                      <p:cBhvr>
                                        <p:cTn id="99" dur="1000"/>
                                        <p:tgtEl>
                                          <p:spTgt spid="8"/>
                                        </p:tgtEl>
                                      </p:cBhvr>
                                    </p:animEffect>
                                    <p:set>
                                      <p:cBhvr>
                                        <p:cTn id="100" dur="1" fill="hold">
                                          <p:stCondLst>
                                            <p:cond delay="999"/>
                                          </p:stCondLst>
                                        </p:cTn>
                                        <p:tgtEl>
                                          <p:spTgt spid="8"/>
                                        </p:tgtEl>
                                        <p:attrNameLst>
                                          <p:attrName>style.visibility</p:attrName>
                                        </p:attrNameLst>
                                      </p:cBhvr>
                                      <p:to>
                                        <p:strVal val="hidden"/>
                                      </p:to>
                                    </p:set>
                                  </p:childTnLst>
                                </p:cTn>
                              </p:par>
                            </p:childTnLst>
                          </p:cTn>
                        </p:par>
                        <p:par>
                          <p:cTn id="101" fill="hold">
                            <p:stCondLst>
                              <p:cond delay="3750"/>
                            </p:stCondLst>
                            <p:childTnLst>
                              <p:par>
                                <p:cTn id="102" presetID="1" presetClass="exit" presetSubtype="0" fill="hold" grpId="1" nodeType="afterEffect">
                                  <p:stCondLst>
                                    <p:cond delay="0"/>
                                  </p:stCondLst>
                                  <p:childTnLst>
                                    <p:set>
                                      <p:cBhvr>
                                        <p:cTn id="103" dur="1" fill="hold">
                                          <p:stCondLst>
                                            <p:cond delay="0"/>
                                          </p:stCondLst>
                                        </p:cTn>
                                        <p:tgtEl>
                                          <p:spTgt spid="45"/>
                                        </p:tgtEl>
                                        <p:attrNameLst>
                                          <p:attrName>style.visibility</p:attrName>
                                        </p:attrNameLst>
                                      </p:cBhvr>
                                      <p:to>
                                        <p:strVal val="hidden"/>
                                      </p:to>
                                    </p:set>
                                  </p:childTnLst>
                                </p:cTn>
                              </p:par>
                            </p:childTnLst>
                          </p:cTn>
                        </p:par>
                        <p:par>
                          <p:cTn id="104" fill="hold">
                            <p:stCondLst>
                              <p:cond delay="3750"/>
                            </p:stCondLst>
                            <p:childTnLst>
                              <p:par>
                                <p:cTn id="105" presetID="1" presetClass="entr" presetSubtype="0" fill="hold" grpId="0" nodeType="afterEffect">
                                  <p:stCondLst>
                                    <p:cond delay="0"/>
                                  </p:stCondLst>
                                  <p:childTnLst>
                                    <p:set>
                                      <p:cBhvr>
                                        <p:cTn id="10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07" restart="whenNotActive" fill="hold" evtFilter="cancelBubble" nodeType="interactiveSeq">
                <p:stCondLst>
                  <p:cond evt="onClick" delay="0">
                    <p:tgtEl>
                      <p:spTgt spid="12"/>
                    </p:tgtEl>
                  </p:cond>
                </p:stCondLst>
                <p:endSync evt="end" delay="0">
                  <p:rtn val="all"/>
                </p:endSync>
                <p:childTnLst>
                  <p:par>
                    <p:cTn id="108" fill="hold">
                      <p:stCondLst>
                        <p:cond delay="0"/>
                      </p:stCondLst>
                      <p:childTnLst>
                        <p:par>
                          <p:cTn id="109" fill="hold">
                            <p:stCondLst>
                              <p:cond delay="0"/>
                            </p:stCondLst>
                            <p:childTnLst>
                              <p:par>
                                <p:cTn id="110" presetID="6" presetClass="emph" presetSubtype="0" fill="hold" nodeType="withEffect">
                                  <p:stCondLst>
                                    <p:cond delay="0"/>
                                  </p:stCondLst>
                                  <p:childTnLst>
                                    <p:animScale>
                                      <p:cBhvr>
                                        <p:cTn id="111" dur="2000" fill="hold"/>
                                        <p:tgtEl>
                                          <p:spTgt spid="12"/>
                                        </p:tgtEl>
                                      </p:cBhvr>
                                      <p:by x="150000" y="150000"/>
                                    </p:animScale>
                                  </p:childTnLst>
                                </p:cTn>
                              </p:par>
                            </p:childTnLst>
                          </p:cTn>
                        </p:par>
                        <p:par>
                          <p:cTn id="112" fill="hold">
                            <p:stCondLst>
                              <p:cond delay="2000"/>
                            </p:stCondLst>
                            <p:childTnLst>
                              <p:par>
                                <p:cTn id="113" presetID="31" presetClass="exit" presetSubtype="0" fill="hold" nodeType="afterEffect">
                                  <p:stCondLst>
                                    <p:cond delay="750"/>
                                  </p:stCondLst>
                                  <p:childTnLst>
                                    <p:anim calcmode="lin" valueType="num">
                                      <p:cBhvr>
                                        <p:cTn id="114" dur="1000"/>
                                        <p:tgtEl>
                                          <p:spTgt spid="12"/>
                                        </p:tgtEl>
                                        <p:attrNameLst>
                                          <p:attrName>ppt_w</p:attrName>
                                        </p:attrNameLst>
                                      </p:cBhvr>
                                      <p:tavLst>
                                        <p:tav tm="0">
                                          <p:val>
                                            <p:strVal val="ppt_w"/>
                                          </p:val>
                                        </p:tav>
                                        <p:tav tm="100000">
                                          <p:val>
                                            <p:fltVal val="0"/>
                                          </p:val>
                                        </p:tav>
                                      </p:tavLst>
                                    </p:anim>
                                    <p:anim calcmode="lin" valueType="num">
                                      <p:cBhvr>
                                        <p:cTn id="115" dur="1000"/>
                                        <p:tgtEl>
                                          <p:spTgt spid="12"/>
                                        </p:tgtEl>
                                        <p:attrNameLst>
                                          <p:attrName>ppt_h</p:attrName>
                                        </p:attrNameLst>
                                      </p:cBhvr>
                                      <p:tavLst>
                                        <p:tav tm="0">
                                          <p:val>
                                            <p:strVal val="ppt_h"/>
                                          </p:val>
                                        </p:tav>
                                        <p:tav tm="100000">
                                          <p:val>
                                            <p:fltVal val="0"/>
                                          </p:val>
                                        </p:tav>
                                      </p:tavLst>
                                    </p:anim>
                                    <p:anim calcmode="lin" valueType="num">
                                      <p:cBhvr>
                                        <p:cTn id="116" dur="1000"/>
                                        <p:tgtEl>
                                          <p:spTgt spid="12"/>
                                        </p:tgtEl>
                                        <p:attrNameLst>
                                          <p:attrName>style.rotation</p:attrName>
                                        </p:attrNameLst>
                                      </p:cBhvr>
                                      <p:tavLst>
                                        <p:tav tm="0">
                                          <p:val>
                                            <p:fltVal val="0"/>
                                          </p:val>
                                        </p:tav>
                                        <p:tav tm="100000">
                                          <p:val>
                                            <p:fltVal val="90"/>
                                          </p:val>
                                        </p:tav>
                                      </p:tavLst>
                                    </p:anim>
                                    <p:animEffect transition="out" filter="fade">
                                      <p:cBhvr>
                                        <p:cTn id="117" dur="1000"/>
                                        <p:tgtEl>
                                          <p:spTgt spid="12"/>
                                        </p:tgtEl>
                                      </p:cBhvr>
                                    </p:animEffect>
                                    <p:set>
                                      <p:cBhvr>
                                        <p:cTn id="118" dur="1" fill="hold">
                                          <p:stCondLst>
                                            <p:cond delay="999"/>
                                          </p:stCondLst>
                                        </p:cTn>
                                        <p:tgtEl>
                                          <p:spTgt spid="12"/>
                                        </p:tgtEl>
                                        <p:attrNameLst>
                                          <p:attrName>style.visibility</p:attrName>
                                        </p:attrNameLst>
                                      </p:cBhvr>
                                      <p:to>
                                        <p:strVal val="hidden"/>
                                      </p:to>
                                    </p:set>
                                  </p:childTnLst>
                                </p:cTn>
                              </p:par>
                            </p:childTnLst>
                          </p:cTn>
                        </p:par>
                        <p:par>
                          <p:cTn id="119" fill="hold">
                            <p:stCondLst>
                              <p:cond delay="3750"/>
                            </p:stCondLst>
                            <p:childTnLst>
                              <p:par>
                                <p:cTn id="120" presetID="1" presetClass="exit" presetSubtype="0" fill="hold" grpId="1" nodeType="afterEffect">
                                  <p:stCondLst>
                                    <p:cond delay="0"/>
                                  </p:stCondLst>
                                  <p:childTnLst>
                                    <p:set>
                                      <p:cBhvr>
                                        <p:cTn id="121" dur="1" fill="hold">
                                          <p:stCondLst>
                                            <p:cond delay="0"/>
                                          </p:stCondLst>
                                        </p:cTn>
                                        <p:tgtEl>
                                          <p:spTgt spid="3"/>
                                        </p:tgtEl>
                                        <p:attrNameLst>
                                          <p:attrName>style.visibility</p:attrName>
                                        </p:attrNameLst>
                                      </p:cBhvr>
                                      <p:to>
                                        <p:strVal val="hidden"/>
                                      </p:to>
                                    </p:set>
                                  </p:childTnLst>
                                </p:cTn>
                              </p:par>
                            </p:childTnLst>
                          </p:cTn>
                        </p:par>
                        <p:par>
                          <p:cTn id="122" fill="hold">
                            <p:stCondLst>
                              <p:cond delay="3750"/>
                            </p:stCondLst>
                            <p:childTnLst>
                              <p:par>
                                <p:cTn id="123" presetID="1" presetClass="entr" presetSubtype="0" fill="hold" grpId="0" nodeType="afterEffect">
                                  <p:stCondLst>
                                    <p:cond delay="0"/>
                                  </p:stCondLst>
                                  <p:childTnLst>
                                    <p:set>
                                      <p:cBhvr>
                                        <p:cTn id="124"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45" grpId="0" animBg="1"/>
      <p:bldP spid="45" grpId="1" animBg="1"/>
      <p:bldP spid="53" grpId="0" animBg="1"/>
      <p:bldP spid="53" grpId="1" animBg="1"/>
      <p:bldP spid="54" grpId="0" animBg="1"/>
      <p:bldP spid="56" grpId="0" animBg="1"/>
      <p:bldP spid="56" grpId="1" animBg="1"/>
      <p:bldP spid="60" grpId="0" animBg="1"/>
      <p:bldP spid="60" grpId="1" animBg="1"/>
      <p:bldP spid="59" grpId="0" animBg="1"/>
      <p:bldP spid="59" grpId="1" animBg="1"/>
      <p:bldP spid="3" grpId="0" animBg="1"/>
      <p:bldP spid="3" grpId="1" animBg="1"/>
      <p:bldP spid="4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אליפסה 6">
            <a:extLst>
              <a:ext uri="{FF2B5EF4-FFF2-40B4-BE49-F238E27FC236}">
                <a16:creationId xmlns:a16="http://schemas.microsoft.com/office/drawing/2014/main" id="{8A0DD163-A52E-E235-50D9-9FDA83F238F1}"/>
              </a:ext>
            </a:extLst>
          </p:cNvPr>
          <p:cNvSpPr/>
          <p:nvPr/>
        </p:nvSpPr>
        <p:spPr>
          <a:xfrm>
            <a:off x="1244338" y="2828042"/>
            <a:ext cx="2248292" cy="2336573"/>
          </a:xfrm>
          <a:prstGeom prst="ellipse">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bg1"/>
                </a:solidFill>
              </a:rPr>
              <a:t>הַמִסְפָּר:</a:t>
            </a:r>
          </a:p>
          <a:p>
            <a:pPr algn="ctr"/>
            <a:r>
              <a:rPr lang="he-IL" sz="4800" dirty="0">
                <a:solidFill>
                  <a:schemeClr val="bg1"/>
                </a:solidFill>
              </a:rPr>
              <a:t>11</a:t>
            </a:r>
            <a:endParaRPr lang="he-IL" sz="2800" dirty="0">
              <a:solidFill>
                <a:schemeClr val="bg1"/>
              </a:solidFill>
            </a:endParaRPr>
          </a:p>
        </p:txBody>
      </p:sp>
      <p:sp>
        <p:nvSpPr>
          <p:cNvPr id="12" name="אליפסה 11">
            <a:extLst>
              <a:ext uri="{FF2B5EF4-FFF2-40B4-BE49-F238E27FC236}">
                <a16:creationId xmlns:a16="http://schemas.microsoft.com/office/drawing/2014/main" id="{9C2B0FF1-AACF-BCD6-EA4E-B0087529F6EF}"/>
              </a:ext>
            </a:extLst>
          </p:cNvPr>
          <p:cNvSpPr/>
          <p:nvPr/>
        </p:nvSpPr>
        <p:spPr>
          <a:xfrm>
            <a:off x="5073192" y="2900017"/>
            <a:ext cx="2248292" cy="2336573"/>
          </a:xfrm>
          <a:prstGeom prst="ellipse">
            <a:avLst/>
          </a:prstGeom>
          <a:solidFill>
            <a:srgbClr val="40C09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הַמִסְפָּר:</a:t>
            </a:r>
          </a:p>
          <a:p>
            <a:pPr algn="ctr"/>
            <a:r>
              <a:rPr lang="he-IL" sz="4800" dirty="0"/>
              <a:t>14</a:t>
            </a:r>
            <a:endParaRPr lang="he-IL" sz="2800" dirty="0"/>
          </a:p>
        </p:txBody>
      </p:sp>
      <p:sp>
        <p:nvSpPr>
          <p:cNvPr id="16" name="אליפסה 15">
            <a:extLst>
              <a:ext uri="{FF2B5EF4-FFF2-40B4-BE49-F238E27FC236}">
                <a16:creationId xmlns:a16="http://schemas.microsoft.com/office/drawing/2014/main" id="{876384C4-2C4B-0428-A686-B8B15010B6BC}"/>
              </a:ext>
            </a:extLst>
          </p:cNvPr>
          <p:cNvSpPr/>
          <p:nvPr/>
        </p:nvSpPr>
        <p:spPr>
          <a:xfrm>
            <a:off x="9165660" y="2900017"/>
            <a:ext cx="2248292" cy="2336573"/>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הַמִסְפָּר:</a:t>
            </a:r>
          </a:p>
          <a:p>
            <a:pPr algn="ctr"/>
            <a:r>
              <a:rPr lang="he-IL" sz="4800" dirty="0"/>
              <a:t>20</a:t>
            </a:r>
            <a:endParaRPr lang="he-IL" sz="2800" dirty="0"/>
          </a:p>
        </p:txBody>
      </p:sp>
      <p:sp>
        <p:nvSpPr>
          <p:cNvPr id="5" name="מלבן 4">
            <a:extLst>
              <a:ext uri="{FF2B5EF4-FFF2-40B4-BE49-F238E27FC236}">
                <a16:creationId xmlns:a16="http://schemas.microsoft.com/office/drawing/2014/main" id="{6A45E3FF-1816-3265-9BAB-F4BE84164AD1}"/>
              </a:ext>
            </a:extLst>
          </p:cNvPr>
          <p:cNvSpPr/>
          <p:nvPr/>
        </p:nvSpPr>
        <p:spPr>
          <a:xfrm>
            <a:off x="942680" y="5329747"/>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הַמִסְפָּרִים הַסְמוּכִים לִי הֵם: 10 וּ־12.</a:t>
            </a:r>
          </a:p>
        </p:txBody>
      </p:sp>
      <p:sp>
        <p:nvSpPr>
          <p:cNvPr id="10" name="מלבן 9">
            <a:extLst>
              <a:ext uri="{FF2B5EF4-FFF2-40B4-BE49-F238E27FC236}">
                <a16:creationId xmlns:a16="http://schemas.microsoft.com/office/drawing/2014/main" id="{6952289B-D085-BB73-513E-ABE1BF96B6A8}"/>
              </a:ext>
            </a:extLst>
          </p:cNvPr>
          <p:cNvSpPr/>
          <p:nvPr/>
        </p:nvSpPr>
        <p:spPr>
          <a:xfrm>
            <a:off x="4780960" y="5329747"/>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אֲנִי הַמִסְפָּר הַקוֹדֵם לַ־15.</a:t>
            </a:r>
          </a:p>
        </p:txBody>
      </p:sp>
      <p:sp>
        <p:nvSpPr>
          <p:cNvPr id="14" name="מלבן 13">
            <a:extLst>
              <a:ext uri="{FF2B5EF4-FFF2-40B4-BE49-F238E27FC236}">
                <a16:creationId xmlns:a16="http://schemas.microsoft.com/office/drawing/2014/main" id="{75D7025A-32AF-4B70-7109-A7D19C6C10B7}"/>
              </a:ext>
            </a:extLst>
          </p:cNvPr>
          <p:cNvSpPr/>
          <p:nvPr/>
        </p:nvSpPr>
        <p:spPr>
          <a:xfrm>
            <a:off x="8812154" y="5329747"/>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אֲנִי הַמִסְפָּר הָעוֹקֵב שֶל 19.</a:t>
            </a:r>
          </a:p>
        </p:txBody>
      </p:sp>
      <p:sp>
        <p:nvSpPr>
          <p:cNvPr id="2" name="תיבת טקסט 1">
            <a:extLst>
              <a:ext uri="{FF2B5EF4-FFF2-40B4-BE49-F238E27FC236}">
                <a16:creationId xmlns:a16="http://schemas.microsoft.com/office/drawing/2014/main" id="{624C0611-881F-8349-32AA-0DE171021416}"/>
              </a:ext>
            </a:extLst>
          </p:cNvPr>
          <p:cNvSpPr txBox="1"/>
          <p:nvPr/>
        </p:nvSpPr>
        <p:spPr>
          <a:xfrm>
            <a:off x="5895287" y="184934"/>
            <a:ext cx="6096784" cy="954107"/>
          </a:xfrm>
          <a:prstGeom prst="rect">
            <a:avLst/>
          </a:prstGeom>
          <a:noFill/>
        </p:spPr>
        <p:txBody>
          <a:bodyPr wrap="square">
            <a:spAutoFit/>
          </a:bodyPr>
          <a:lstStyle/>
          <a:p>
            <a:r>
              <a:rPr lang="he-IL" sz="2800" dirty="0">
                <a:solidFill>
                  <a:schemeClr val="tx1"/>
                </a:solidFill>
              </a:rPr>
              <a:t>עֲנוּ עַל הַחִידוֹת.</a:t>
            </a:r>
          </a:p>
          <a:p>
            <a:r>
              <a:rPr lang="he-IL" sz="2800" dirty="0">
                <a:solidFill>
                  <a:schemeClr val="tx1"/>
                </a:solidFill>
              </a:rPr>
              <a:t>לִבְדִיקָה, לַחֲצוּ עַל כָּל כַּרְטִיס.</a:t>
            </a:r>
          </a:p>
        </p:txBody>
      </p:sp>
    </p:spTree>
    <p:extLst>
      <p:ext uri="{BB962C8B-B14F-4D97-AF65-F5344CB8AC3E}">
        <p14:creationId xmlns:p14="http://schemas.microsoft.com/office/powerpoint/2010/main" val="26814156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7" grpId="0" animBg="1"/>
      <p:bldP spid="12" grpId="0" animBg="1"/>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2</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6" name="כותרת 1">
            <a:extLst>
              <a:ext uri="{FF2B5EF4-FFF2-40B4-BE49-F238E27FC236}">
                <a16:creationId xmlns:a16="http://schemas.microsoft.com/office/drawing/2014/main" id="{57BE9FA9-D36E-4A5D-858E-6B91B014092C}"/>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מְשחקים 'הפוך בה'</a:t>
            </a:r>
          </a:p>
        </p:txBody>
      </p:sp>
      <p:sp>
        <p:nvSpPr>
          <p:cNvPr id="8" name="מציין מיקום תוכן 3">
            <a:extLst>
              <a:ext uri="{FF2B5EF4-FFF2-40B4-BE49-F238E27FC236}">
                <a16:creationId xmlns:a16="http://schemas.microsoft.com/office/drawing/2014/main" id="{81FB0AF5-BDD2-46CE-8D45-0815BFB58D01}"/>
              </a:ext>
            </a:extLst>
          </p:cNvPr>
          <p:cNvSpPr>
            <a:spLocks noGrp="1"/>
          </p:cNvSpPr>
          <p:nvPr>
            <p:ph sz="quarter" idx="13"/>
          </p:nvPr>
        </p:nvSpPr>
        <p:spPr>
          <a:xfrm>
            <a:off x="1704975" y="2336403"/>
            <a:ext cx="9466261" cy="3943099"/>
          </a:xfrm>
        </p:spPr>
        <p:txBody>
          <a:bodyPr>
            <a:normAutofit lnSpcReduction="10000"/>
          </a:bodyPr>
          <a:lstStyle/>
          <a:p>
            <a:pPr>
              <a:lnSpc>
                <a:spcPct val="150000"/>
              </a:lnSpc>
            </a:pPr>
            <a:r>
              <a:rPr lang="he-IL" sz="2400" dirty="0"/>
              <a:t>נשחק במשחק קלפים שמסכם את כל המושגים שנלמדו בשיעור.</a:t>
            </a:r>
          </a:p>
          <a:p>
            <a:pPr>
              <a:lnSpc>
                <a:spcPct val="150000"/>
              </a:lnSpc>
            </a:pPr>
            <a:r>
              <a:rPr lang="he-IL" sz="2400" dirty="0"/>
              <a:t>הוראות המשחק: על הלוח מוצגים כל הקלפים שכוללים קלף התחלה וקלפי מספרים.</a:t>
            </a:r>
          </a:p>
          <a:p>
            <a:pPr>
              <a:lnSpc>
                <a:spcPct val="150000"/>
              </a:lnSpc>
            </a:pPr>
            <a:r>
              <a:rPr lang="he-IL" sz="2400" dirty="0"/>
              <a:t>לוחצים על קלף ההתחלה, ומופיעה הוראה. על פי ההוראה בוחרים את הקלף עם המספר המתאים, ואז מופיעה הוראה נוספת, וכך הלאה עד לסיום. אם התלמידים הגיעו לקלף "סוף" לפני שנגמרו כל הקלפים, סימן שהייתה טעות בדרך.</a:t>
            </a:r>
          </a:p>
        </p:txBody>
      </p:sp>
    </p:spTree>
    <p:extLst>
      <p:ext uri="{BB962C8B-B14F-4D97-AF65-F5344CB8AC3E}">
        <p14:creationId xmlns:p14="http://schemas.microsoft.com/office/powerpoint/2010/main" val="3714055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סוף">
            <a:extLst>
              <a:ext uri="{FF2B5EF4-FFF2-40B4-BE49-F238E27FC236}">
                <a16:creationId xmlns:a16="http://schemas.microsoft.com/office/drawing/2014/main" id="{D3DDBA30-2005-4364-9CA5-3D2C9712E198}"/>
              </a:ext>
            </a:extLst>
          </p:cNvPr>
          <p:cNvSpPr/>
          <p:nvPr/>
        </p:nvSpPr>
        <p:spPr>
          <a:xfrm>
            <a:off x="8786350" y="3477348"/>
            <a:ext cx="3132000" cy="3132000"/>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6600" dirty="0">
                <a:solidFill>
                  <a:schemeClr val="tx1"/>
                </a:solidFill>
                <a:latin typeface="Calibri" panose="020F0502020204030204" pitchFamily="34" charset="0"/>
                <a:cs typeface="Calibri" panose="020F0502020204030204" pitchFamily="34" charset="0"/>
              </a:rPr>
              <a:t>סוֹף!</a:t>
            </a:r>
          </a:p>
        </p:txBody>
      </p:sp>
      <mc:AlternateContent xmlns:mc="http://schemas.openxmlformats.org/markup-compatibility/2006" xmlns:a14="http://schemas.microsoft.com/office/drawing/2010/main">
        <mc:Choice Requires="a14">
          <p:sp>
            <p:nvSpPr>
              <p:cNvPr id="69" name="תשובה ה 11">
                <a:extLst>
                  <a:ext uri="{FF2B5EF4-FFF2-40B4-BE49-F238E27FC236}">
                    <a16:creationId xmlns:a16="http://schemas.microsoft.com/office/drawing/2014/main" id="{1C8F811A-A4FE-409F-AB70-05D317213BE9}"/>
                  </a:ext>
                </a:extLst>
              </p:cNvPr>
              <p:cNvSpPr/>
              <p:nvPr/>
            </p:nvSpPr>
            <p:spPr>
              <a:xfrm>
                <a:off x="8786350" y="3477348"/>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14:m>
                  <m:oMathPara xmlns:m="http://schemas.openxmlformats.org/officeDocument/2006/math">
                    <m:oMathParaPr>
                      <m:jc m:val="center"/>
                    </m:oMathParaPr>
                    <m:oMath xmlns:m="http://schemas.openxmlformats.org/officeDocument/2006/math">
                      <m:r>
                        <a:rPr lang="he-IL" sz="6600" i="1" dirty="0">
                          <a:solidFill>
                            <a:prstClr val="black"/>
                          </a:solidFill>
                          <a:latin typeface="Cambria Math" panose="02040503050406030204" pitchFamily="18" charset="0"/>
                        </a:rPr>
                        <m:t>11</m:t>
                      </m:r>
                    </m:oMath>
                  </m:oMathPara>
                </a14:m>
                <a:endParaRPr lang="he-IL" sz="6600" i="1" dirty="0">
                  <a:solidFill>
                    <a:prstClr val="black"/>
                  </a:solidFill>
                  <a:latin typeface="Cambria Math" panose="02040503050406030204" pitchFamily="18" charset="0"/>
                </a:endParaRPr>
              </a:p>
            </p:txBody>
          </p:sp>
        </mc:Choice>
        <mc:Fallback xmlns="">
          <p:sp>
            <p:nvSpPr>
              <p:cNvPr id="69" name="תשובה ה 11">
                <a:extLst>
                  <a:ext uri="{FF2B5EF4-FFF2-40B4-BE49-F238E27FC236}">
                    <a16:creationId xmlns:a16="http://schemas.microsoft.com/office/drawing/2014/main" id="{1C8F811A-A4FE-409F-AB70-05D317213BE9}"/>
                  </a:ext>
                </a:extLst>
              </p:cNvPr>
              <p:cNvSpPr>
                <a:spLocks noRot="1" noChangeAspect="1" noMove="1" noResize="1" noEditPoints="1" noAdjustHandles="1" noChangeArrowheads="1" noChangeShapeType="1" noTextEdit="1"/>
              </p:cNvSpPr>
              <p:nvPr/>
            </p:nvSpPr>
            <p:spPr>
              <a:xfrm>
                <a:off x="8786350" y="3477348"/>
                <a:ext cx="3132000" cy="3132000"/>
              </a:xfrm>
              <a:prstGeom prst="roundRect">
                <a:avLst/>
              </a:prstGeom>
              <a:blipFill>
                <a:blip r:embed="rId3"/>
                <a:stretch>
                  <a:fillRect/>
                </a:stretch>
              </a:blipFill>
            </p:spPr>
            <p:txBody>
              <a:bodyPr/>
              <a:lstStyle/>
              <a:p>
                <a:r>
                  <a:rPr lang="he-IL">
                    <a:noFill/>
                  </a:rPr>
                  <a:t> </a:t>
                </a:r>
              </a:p>
            </p:txBody>
          </p:sp>
        </mc:Fallback>
      </mc:AlternateContent>
      <p:sp>
        <p:nvSpPr>
          <p:cNvPr id="4" name="חידה א">
            <a:extLst>
              <a:ext uri="{FF2B5EF4-FFF2-40B4-BE49-F238E27FC236}">
                <a16:creationId xmlns:a16="http://schemas.microsoft.com/office/drawing/2014/main" id="{DFA4B2AC-7BAC-48D3-B502-D0A02E5878D4}"/>
              </a:ext>
            </a:extLst>
          </p:cNvPr>
          <p:cNvSpPr/>
          <p:nvPr/>
        </p:nvSpPr>
        <p:spPr>
          <a:xfrm>
            <a:off x="451773" y="169211"/>
            <a:ext cx="3132000" cy="313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אֲנִי גָדוֹל בְּ־1 מִ־ 19.</a:t>
            </a:r>
          </a:p>
        </p:txBody>
      </p:sp>
      <p:sp>
        <p:nvSpPr>
          <p:cNvPr id="60" name="חידה ד">
            <a:extLst>
              <a:ext uri="{FF2B5EF4-FFF2-40B4-BE49-F238E27FC236}">
                <a16:creationId xmlns:a16="http://schemas.microsoft.com/office/drawing/2014/main" id="{3051CA02-BC8B-4566-BF22-7C8F0907700E}"/>
              </a:ext>
            </a:extLst>
          </p:cNvPr>
          <p:cNvSpPr/>
          <p:nvPr/>
        </p:nvSpPr>
        <p:spPr>
          <a:xfrm>
            <a:off x="4729162" y="169211"/>
            <a:ext cx="3132000" cy="313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200" dirty="0">
                <a:solidFill>
                  <a:schemeClr val="tx1"/>
                </a:solidFill>
              </a:rPr>
              <a:t>אֲנִי נִמְצָא בֵּין הַמִסְפָּרִים 11 וּ־13.</a:t>
            </a:r>
            <a:endParaRPr lang="he-IL" sz="3200" dirty="0">
              <a:solidFill>
                <a:schemeClr val="tx1"/>
              </a:solidFill>
              <a:latin typeface="Calibri" panose="020F0502020204030204" pitchFamily="34" charset="0"/>
              <a:cs typeface="Calibri" panose="020F0502020204030204" pitchFamily="34" charset="0"/>
            </a:endParaRPr>
          </a:p>
        </p:txBody>
      </p:sp>
      <p:sp>
        <p:nvSpPr>
          <p:cNvPr id="63" name="חידה ב">
            <a:extLst>
              <a:ext uri="{FF2B5EF4-FFF2-40B4-BE49-F238E27FC236}">
                <a16:creationId xmlns:a16="http://schemas.microsoft.com/office/drawing/2014/main" id="{19264B77-FA4C-465D-A6B9-59BAA7935316}"/>
              </a:ext>
            </a:extLst>
          </p:cNvPr>
          <p:cNvSpPr/>
          <p:nvPr/>
        </p:nvSpPr>
        <p:spPr>
          <a:xfrm>
            <a:off x="8786350" y="169211"/>
            <a:ext cx="3132000" cy="313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200" dirty="0">
                <a:solidFill>
                  <a:schemeClr val="tx1"/>
                </a:solidFill>
              </a:rPr>
              <a:t>הַמִסְפָּרִים הַסְמוּכִים לִי הֵם 15 וּ־17.</a:t>
            </a:r>
            <a:endParaRPr lang="he-IL" sz="3200" dirty="0">
              <a:solidFill>
                <a:schemeClr val="tx1"/>
              </a:solidFill>
              <a:latin typeface="Calibri" panose="020F0502020204030204" pitchFamily="34" charset="0"/>
              <a:cs typeface="Calibri" panose="020F0502020204030204" pitchFamily="34" charset="0"/>
            </a:endParaRPr>
          </a:p>
        </p:txBody>
      </p:sp>
      <p:sp>
        <p:nvSpPr>
          <p:cNvPr id="66" name="חידה ה">
            <a:extLst>
              <a:ext uri="{FF2B5EF4-FFF2-40B4-BE49-F238E27FC236}">
                <a16:creationId xmlns:a16="http://schemas.microsoft.com/office/drawing/2014/main" id="{596D2605-63AB-4D9C-A8BB-C101D7B9CA39}"/>
              </a:ext>
            </a:extLst>
          </p:cNvPr>
          <p:cNvSpPr/>
          <p:nvPr/>
        </p:nvSpPr>
        <p:spPr>
          <a:xfrm>
            <a:off x="451773" y="3419630"/>
            <a:ext cx="3132000" cy="313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200" dirty="0">
                <a:solidFill>
                  <a:schemeClr val="tx1"/>
                </a:solidFill>
                <a:latin typeface="Calibri" panose="020F0502020204030204" pitchFamily="34" charset="0"/>
                <a:cs typeface="Calibri" panose="020F0502020204030204" pitchFamily="34" charset="0"/>
              </a:rPr>
              <a:t>אֲנִי גָדוֹל בְּ־1 מֵהַמִסְפָּר 10.</a:t>
            </a:r>
          </a:p>
          <a:p>
            <a:pPr algn="ctr" rtl="0"/>
            <a:r>
              <a:rPr lang="he-IL" sz="3200" dirty="0">
                <a:solidFill>
                  <a:schemeClr val="tx1"/>
                </a:solidFill>
                <a:latin typeface="Calibri" panose="020F0502020204030204" pitchFamily="34" charset="0"/>
                <a:cs typeface="Calibri" panose="020F0502020204030204" pitchFamily="34" charset="0"/>
              </a:rPr>
              <a:t>מִי אֲנִי?</a:t>
            </a:r>
          </a:p>
        </p:txBody>
      </p:sp>
      <p:sp>
        <p:nvSpPr>
          <p:cNvPr id="3" name="א התחלה">
            <a:extLst>
              <a:ext uri="{FF2B5EF4-FFF2-40B4-BE49-F238E27FC236}">
                <a16:creationId xmlns:a16="http://schemas.microsoft.com/office/drawing/2014/main" id="{FEF85893-54C9-41DC-A0E0-51173308F3D0}"/>
              </a:ext>
            </a:extLst>
          </p:cNvPr>
          <p:cNvSpPr/>
          <p:nvPr/>
        </p:nvSpPr>
        <p:spPr>
          <a:xfrm>
            <a:off x="451509" y="155323"/>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800" dirty="0">
                <a:solidFill>
                  <a:schemeClr val="tx1"/>
                </a:solidFill>
                <a:latin typeface="Calibri" panose="020F0502020204030204" pitchFamily="34" charset="0"/>
                <a:cs typeface="Calibri" panose="020F0502020204030204" pitchFamily="34" charset="0"/>
              </a:rPr>
              <a:t>הַתְחָלָה</a:t>
            </a:r>
            <a:endParaRPr lang="he-IL" sz="4000" dirty="0">
              <a:solidFill>
                <a:schemeClr val="tx1"/>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1" name="תשובה ג15">
                <a:extLst>
                  <a:ext uri="{FF2B5EF4-FFF2-40B4-BE49-F238E27FC236}">
                    <a16:creationId xmlns:a16="http://schemas.microsoft.com/office/drawing/2014/main" id="{53A3D748-D488-40D1-8155-529C86076D15}"/>
                  </a:ext>
                </a:extLst>
              </p:cNvPr>
              <p:cNvSpPr/>
              <p:nvPr/>
            </p:nvSpPr>
            <p:spPr>
              <a:xfrm>
                <a:off x="4729162" y="169211"/>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14:m>
                  <m:oMathPara xmlns:m="http://schemas.openxmlformats.org/officeDocument/2006/math">
                    <m:oMathParaPr>
                      <m:jc m:val="centerGroup"/>
                    </m:oMathParaPr>
                    <m:oMath xmlns:m="http://schemas.openxmlformats.org/officeDocument/2006/math">
                      <m:r>
                        <a:rPr lang="he-IL" sz="6600" b="0" i="1" smtClean="0">
                          <a:solidFill>
                            <a:prstClr val="black"/>
                          </a:solidFill>
                          <a:latin typeface="Cambria Math" panose="02040503050406030204" pitchFamily="18" charset="0"/>
                          <a:cs typeface="Calibri" panose="020F0502020204030204" pitchFamily="34" charset="0"/>
                        </a:rPr>
                        <m:t>15</m:t>
                      </m:r>
                    </m:oMath>
                  </m:oMathPara>
                </a14:m>
                <a:endParaRPr lang="he-IL" sz="4000" dirty="0">
                  <a:solidFill>
                    <a:schemeClr val="tx1"/>
                  </a:solidFill>
                  <a:latin typeface="Calibri" panose="020F0502020204030204" pitchFamily="34" charset="0"/>
                  <a:cs typeface="Calibri" panose="020F0502020204030204" pitchFamily="34" charset="0"/>
                </a:endParaRPr>
              </a:p>
            </p:txBody>
          </p:sp>
        </mc:Choice>
        <mc:Fallback xmlns="">
          <p:sp>
            <p:nvSpPr>
              <p:cNvPr id="61" name="תשובה ג15">
                <a:extLst>
                  <a:ext uri="{FF2B5EF4-FFF2-40B4-BE49-F238E27FC236}">
                    <a16:creationId xmlns:a16="http://schemas.microsoft.com/office/drawing/2014/main" id="{53A3D748-D488-40D1-8155-529C86076D15}"/>
                  </a:ext>
                </a:extLst>
              </p:cNvPr>
              <p:cNvSpPr>
                <a:spLocks noRot="1" noChangeAspect="1" noMove="1" noResize="1" noEditPoints="1" noAdjustHandles="1" noChangeArrowheads="1" noChangeShapeType="1" noTextEdit="1"/>
              </p:cNvSpPr>
              <p:nvPr/>
            </p:nvSpPr>
            <p:spPr>
              <a:xfrm>
                <a:off x="4729162" y="169211"/>
                <a:ext cx="3132000" cy="3132000"/>
              </a:xfrm>
              <a:prstGeom prst="roundRect">
                <a:avLst/>
              </a:prstGeom>
              <a:blipFill>
                <a:blip r:embed="rId4"/>
                <a:stretch>
                  <a:fillRect/>
                </a:stretch>
              </a:blipFill>
            </p:spPr>
            <p:txBody>
              <a:bodyPr/>
              <a:lstStyle/>
              <a:p>
                <a:r>
                  <a:rPr lang="en-IL">
                    <a:noFill/>
                  </a:rPr>
                  <a:t> </a:t>
                </a:r>
              </a:p>
            </p:txBody>
          </p:sp>
        </mc:Fallback>
      </mc:AlternateContent>
      <p:sp>
        <p:nvSpPr>
          <p:cNvPr id="12" name="חידה ג">
            <a:extLst>
              <a:ext uri="{FF2B5EF4-FFF2-40B4-BE49-F238E27FC236}">
                <a16:creationId xmlns:a16="http://schemas.microsoft.com/office/drawing/2014/main" id="{41B7282E-75EB-4DC1-AB99-F9C2AAABE245}"/>
              </a:ext>
            </a:extLst>
          </p:cNvPr>
          <p:cNvSpPr/>
          <p:nvPr/>
        </p:nvSpPr>
        <p:spPr>
          <a:xfrm>
            <a:off x="4797787" y="3477348"/>
            <a:ext cx="3132000" cy="3132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אֲנִי הַמִסְפָּר הָעוֹקֵב שֶל 14.</a:t>
            </a:r>
            <a:endParaRPr lang="he-IL" sz="3200" dirty="0">
              <a:solidFill>
                <a:schemeClr val="tx1"/>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58" name="תשובה ב 20">
                <a:extLst>
                  <a:ext uri="{FF2B5EF4-FFF2-40B4-BE49-F238E27FC236}">
                    <a16:creationId xmlns:a16="http://schemas.microsoft.com/office/drawing/2014/main" id="{31DC61CA-5FEB-47B8-ADF9-4135375C8882}"/>
                  </a:ext>
                </a:extLst>
              </p:cNvPr>
              <p:cNvSpPr/>
              <p:nvPr/>
            </p:nvSpPr>
            <p:spPr>
              <a:xfrm>
                <a:off x="8786350" y="169211"/>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Ins="720000" rtlCol="1" anchor="ctr"/>
              <a:lstStyle/>
              <a:p>
                <a:pPr algn="ctr"/>
                <a14:m>
                  <m:oMathPara xmlns:m="http://schemas.openxmlformats.org/officeDocument/2006/math">
                    <m:oMathParaPr>
                      <m:jc m:val="centerGroup"/>
                    </m:oMathParaPr>
                    <m:oMath xmlns:m="http://schemas.openxmlformats.org/officeDocument/2006/math">
                      <m:r>
                        <a:rPr lang="he-IL" sz="6600" i="1" smtClean="0">
                          <a:solidFill>
                            <a:schemeClr val="tx1"/>
                          </a:solidFill>
                          <a:latin typeface="Cambria Math" panose="02040503050406030204" pitchFamily="18" charset="0"/>
                          <a:cs typeface="Calibri" panose="020F0502020204030204" pitchFamily="34" charset="0"/>
                        </a:rPr>
                        <m:t>2</m:t>
                      </m:r>
                      <m:r>
                        <a:rPr lang="he-IL" sz="6600" b="0" i="1" smtClean="0">
                          <a:solidFill>
                            <a:schemeClr val="tx1"/>
                          </a:solidFill>
                          <a:latin typeface="Cambria Math" panose="02040503050406030204" pitchFamily="18" charset="0"/>
                          <a:cs typeface="Calibri" panose="020F0502020204030204" pitchFamily="34" charset="0"/>
                        </a:rPr>
                        <m:t>0</m:t>
                      </m:r>
                    </m:oMath>
                  </m:oMathPara>
                </a14:m>
                <a:endParaRPr lang="he-IL" sz="6600" dirty="0">
                  <a:solidFill>
                    <a:schemeClr val="tx1"/>
                  </a:solidFill>
                  <a:latin typeface="Calibri" panose="020F0502020204030204" pitchFamily="34" charset="0"/>
                  <a:cs typeface="Calibri" panose="020F0502020204030204" pitchFamily="34" charset="0"/>
                </a:endParaRPr>
              </a:p>
            </p:txBody>
          </p:sp>
        </mc:Choice>
        <mc:Fallback xmlns="">
          <p:sp>
            <p:nvSpPr>
              <p:cNvPr id="58" name="תשובה ב 20">
                <a:extLst>
                  <a:ext uri="{FF2B5EF4-FFF2-40B4-BE49-F238E27FC236}">
                    <a16:creationId xmlns:a16="http://schemas.microsoft.com/office/drawing/2014/main" id="{31DC61CA-5FEB-47B8-ADF9-4135375C8882}"/>
                  </a:ext>
                </a:extLst>
              </p:cNvPr>
              <p:cNvSpPr>
                <a:spLocks noRot="1" noChangeAspect="1" noMove="1" noResize="1" noEditPoints="1" noAdjustHandles="1" noChangeArrowheads="1" noChangeShapeType="1" noTextEdit="1"/>
              </p:cNvSpPr>
              <p:nvPr/>
            </p:nvSpPr>
            <p:spPr>
              <a:xfrm>
                <a:off x="8786350" y="169211"/>
                <a:ext cx="3132000" cy="3132000"/>
              </a:xfrm>
              <a:prstGeom prst="roundRect">
                <a:avLst/>
              </a:prstGeom>
              <a:blipFill>
                <a:blip r:embed="rId5"/>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7" name="תשובה ב  16">
                <a:extLst>
                  <a:ext uri="{FF2B5EF4-FFF2-40B4-BE49-F238E27FC236}">
                    <a16:creationId xmlns:a16="http://schemas.microsoft.com/office/drawing/2014/main" id="{3CCA661B-83F6-4E54-8336-2BCFCAF9BB90}"/>
                  </a:ext>
                </a:extLst>
              </p:cNvPr>
              <p:cNvSpPr/>
              <p:nvPr/>
            </p:nvSpPr>
            <p:spPr>
              <a:xfrm>
                <a:off x="4797787" y="3477348"/>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14:m>
                  <m:oMathPara xmlns:m="http://schemas.openxmlformats.org/officeDocument/2006/math">
                    <m:oMathParaPr>
                      <m:jc m:val="centerGroup"/>
                    </m:oMathParaPr>
                    <m:oMath xmlns:m="http://schemas.openxmlformats.org/officeDocument/2006/math">
                      <m:r>
                        <a:rPr lang="he-IL" sz="6600" i="1">
                          <a:solidFill>
                            <a:prstClr val="black"/>
                          </a:solidFill>
                          <a:latin typeface="Cambria Math" panose="02040503050406030204" pitchFamily="18" charset="0"/>
                        </a:rPr>
                        <m:t>16</m:t>
                      </m:r>
                    </m:oMath>
                  </m:oMathPara>
                </a14:m>
                <a:endParaRPr lang="he-IL" sz="6600" i="1" dirty="0">
                  <a:solidFill>
                    <a:prstClr val="black"/>
                  </a:solidFill>
                  <a:latin typeface="Cambria Math" panose="02040503050406030204" pitchFamily="18" charset="0"/>
                  <a:cs typeface="Calibri" panose="020F0502020204030204" pitchFamily="34" charset="0"/>
                </a:endParaRPr>
              </a:p>
            </p:txBody>
          </p:sp>
        </mc:Choice>
        <mc:Fallback xmlns="">
          <p:sp>
            <p:nvSpPr>
              <p:cNvPr id="67" name="תשובה ב  16">
                <a:extLst>
                  <a:ext uri="{FF2B5EF4-FFF2-40B4-BE49-F238E27FC236}">
                    <a16:creationId xmlns:a16="http://schemas.microsoft.com/office/drawing/2014/main" id="{3CCA661B-83F6-4E54-8336-2BCFCAF9BB90}"/>
                  </a:ext>
                </a:extLst>
              </p:cNvPr>
              <p:cNvSpPr>
                <a:spLocks noRot="1" noChangeAspect="1" noMove="1" noResize="1" noEditPoints="1" noAdjustHandles="1" noChangeArrowheads="1" noChangeShapeType="1" noTextEdit="1"/>
              </p:cNvSpPr>
              <p:nvPr/>
            </p:nvSpPr>
            <p:spPr>
              <a:xfrm>
                <a:off x="4797787" y="3477348"/>
                <a:ext cx="3132000" cy="3132000"/>
              </a:xfrm>
              <a:prstGeom prst="roundRect">
                <a:avLst/>
              </a:prstGeom>
              <a:blipFill>
                <a:blip r:embed="rId6"/>
                <a:stretch>
                  <a:fillRect/>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65" name="תשובה ד">
                <a:extLst>
                  <a:ext uri="{FF2B5EF4-FFF2-40B4-BE49-F238E27FC236}">
                    <a16:creationId xmlns:a16="http://schemas.microsoft.com/office/drawing/2014/main" id="{2DC8341F-028B-45D9-A038-FF665E89FFFE}"/>
                  </a:ext>
                </a:extLst>
              </p:cNvPr>
              <p:cNvSpPr/>
              <p:nvPr/>
            </p:nvSpPr>
            <p:spPr>
              <a:xfrm>
                <a:off x="451509" y="3405742"/>
                <a:ext cx="3132000" cy="3132000"/>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14:m>
                  <m:oMathPara xmlns:m="http://schemas.openxmlformats.org/officeDocument/2006/math">
                    <m:oMathParaPr>
                      <m:jc m:val="centerGroup"/>
                    </m:oMathParaPr>
                    <m:oMath xmlns:m="http://schemas.openxmlformats.org/officeDocument/2006/math">
                      <m:r>
                        <a:rPr lang="he-IL" sz="6600" i="1" smtClean="0">
                          <a:solidFill>
                            <a:prstClr val="black"/>
                          </a:solidFill>
                          <a:latin typeface="Cambria Math" panose="02040503050406030204" pitchFamily="18" charset="0"/>
                        </a:rPr>
                        <m:t>1</m:t>
                      </m:r>
                      <m:r>
                        <a:rPr lang="he-IL" sz="6600" b="0" i="1" smtClean="0">
                          <a:solidFill>
                            <a:prstClr val="black"/>
                          </a:solidFill>
                          <a:latin typeface="Cambria Math" panose="02040503050406030204" pitchFamily="18" charset="0"/>
                        </a:rPr>
                        <m:t>2</m:t>
                      </m:r>
                    </m:oMath>
                  </m:oMathPara>
                </a14:m>
                <a:endParaRPr lang="he-IL" sz="6600" i="1" dirty="0">
                  <a:solidFill>
                    <a:prstClr val="black"/>
                  </a:solidFill>
                  <a:latin typeface="Cambria Math" panose="02040503050406030204" pitchFamily="18" charset="0"/>
                  <a:cs typeface="Calibri" panose="020F0502020204030204" pitchFamily="34" charset="0"/>
                </a:endParaRPr>
              </a:p>
            </p:txBody>
          </p:sp>
        </mc:Choice>
        <mc:Fallback xmlns="">
          <p:sp>
            <p:nvSpPr>
              <p:cNvPr id="65" name="תשובה ד">
                <a:extLst>
                  <a:ext uri="{FF2B5EF4-FFF2-40B4-BE49-F238E27FC236}">
                    <a16:creationId xmlns:a16="http://schemas.microsoft.com/office/drawing/2014/main" id="{2DC8341F-028B-45D9-A038-FF665E89FFFE}"/>
                  </a:ext>
                </a:extLst>
              </p:cNvPr>
              <p:cNvSpPr>
                <a:spLocks noRot="1" noChangeAspect="1" noMove="1" noResize="1" noEditPoints="1" noAdjustHandles="1" noChangeArrowheads="1" noChangeShapeType="1" noTextEdit="1"/>
              </p:cNvSpPr>
              <p:nvPr/>
            </p:nvSpPr>
            <p:spPr>
              <a:xfrm>
                <a:off x="451509" y="3405742"/>
                <a:ext cx="3132000" cy="3132000"/>
              </a:xfrm>
              <a:prstGeom prst="roundRect">
                <a:avLst/>
              </a:prstGeom>
              <a:blipFill>
                <a:blip r:embed="rId7"/>
                <a:stretch>
                  <a:fillRect/>
                </a:stretch>
              </a:blipFill>
            </p:spPr>
            <p:txBody>
              <a:bodyPr/>
              <a:lstStyle/>
              <a:p>
                <a:r>
                  <a:rPr lang="en-IL">
                    <a:noFill/>
                  </a:rPr>
                  <a:t> </a:t>
                </a:r>
              </a:p>
            </p:txBody>
          </p:sp>
        </mc:Fallback>
      </mc:AlternateContent>
      <p:grpSp>
        <p:nvGrpSpPr>
          <p:cNvPr id="5" name="הוראות">
            <a:extLst>
              <a:ext uri="{FF2B5EF4-FFF2-40B4-BE49-F238E27FC236}">
                <a16:creationId xmlns:a16="http://schemas.microsoft.com/office/drawing/2014/main" id="{68D220AB-EBDC-BC7C-EAA9-59C2B577AB49}"/>
              </a:ext>
            </a:extLst>
          </p:cNvPr>
          <p:cNvGrpSpPr/>
          <p:nvPr/>
        </p:nvGrpSpPr>
        <p:grpSpPr>
          <a:xfrm>
            <a:off x="1532508" y="1585490"/>
            <a:ext cx="7075721" cy="4415676"/>
            <a:chOff x="-1334654" y="1072364"/>
            <a:chExt cx="7075721" cy="4415676"/>
          </a:xfrm>
        </p:grpSpPr>
        <p:sp>
          <p:nvSpPr>
            <p:cNvPr id="1889" name="תזכורת">
              <a:extLst>
                <a:ext uri="{FF2B5EF4-FFF2-40B4-BE49-F238E27FC236}">
                  <a16:creationId xmlns:a16="http://schemas.microsoft.com/office/drawing/2014/main" id="{430D7F93-8FD0-4934-822C-46E1D49E39A9}"/>
                </a:ext>
              </a:extLst>
            </p:cNvPr>
            <p:cNvSpPr/>
            <p:nvPr/>
          </p:nvSpPr>
          <p:spPr>
            <a:xfrm>
              <a:off x="-1334654" y="1072364"/>
              <a:ext cx="7075721" cy="44156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269875"/>
              <a:r>
                <a:rPr lang="he-IL" sz="2800" dirty="0">
                  <a:solidFill>
                    <a:schemeClr val="tx1"/>
                  </a:solidFill>
                  <a:cs typeface="Calibri" panose="020F0502020204030204" pitchFamily="34" charset="0"/>
                </a:rPr>
                <a:t>הוֹרָאוֹת מִשְׂחָק</a:t>
              </a:r>
              <a:br>
                <a:rPr lang="he-IL" sz="2800" dirty="0">
                  <a:solidFill>
                    <a:schemeClr val="tx1"/>
                  </a:solidFill>
                  <a:cs typeface="Calibri" panose="020F0502020204030204" pitchFamily="34" charset="0"/>
                </a:rPr>
              </a:br>
              <a:endParaRPr lang="he-IL" sz="2800" dirty="0">
                <a:solidFill>
                  <a:schemeClr val="tx1"/>
                </a:solidFill>
                <a:cs typeface="Calibri" panose="020F0502020204030204" pitchFamily="34" charset="0"/>
              </a:endParaRPr>
            </a:p>
            <a:p>
              <a:pPr marL="269875"/>
              <a:r>
                <a:rPr lang="he-IL" sz="2800" dirty="0">
                  <a:solidFill>
                    <a:schemeClr val="tx1"/>
                  </a:solidFill>
                  <a:cs typeface="Calibri" panose="020F0502020204030204" pitchFamily="34" charset="0"/>
                </a:rPr>
                <a:t>לַחֲצוּ עַל </a:t>
              </a:r>
              <a:r>
                <a:rPr lang="he-IL" sz="2800" b="1" dirty="0">
                  <a:solidFill>
                    <a:schemeClr val="tx1"/>
                  </a:solidFill>
                  <a:cs typeface="Calibri" panose="020F0502020204030204" pitchFamily="34" charset="0"/>
                </a:rPr>
                <a:t>הַתְחָלָה</a:t>
              </a:r>
              <a:r>
                <a:rPr lang="he-IL" sz="2800" dirty="0">
                  <a:solidFill>
                    <a:schemeClr val="tx1"/>
                  </a:solidFill>
                  <a:cs typeface="Calibri" panose="020F0502020204030204" pitchFamily="34" charset="0"/>
                </a:rPr>
                <a:t>. עֲנוּ עַל הַחִידָה וְלַחֲצוּ עַל קְלַף הַתְשוּבָה.</a:t>
              </a:r>
            </a:p>
            <a:p>
              <a:pPr marL="269875"/>
              <a:r>
                <a:rPr lang="he-IL" sz="2800" dirty="0">
                  <a:solidFill>
                    <a:schemeClr val="tx1"/>
                  </a:solidFill>
                  <a:cs typeface="Calibri" panose="020F0502020204030204" pitchFamily="34" charset="0"/>
                </a:rPr>
                <a:t>הַמְשִיכוּ לִפְתֹר אֶת הַחִידָה שֶהִתְגַלְתָה.</a:t>
              </a:r>
            </a:p>
            <a:p>
              <a:pPr marL="269875"/>
              <a:r>
                <a:rPr lang="he-IL" sz="2800" dirty="0">
                  <a:solidFill>
                    <a:schemeClr val="tx1"/>
                  </a:solidFill>
                  <a:cs typeface="Calibri" panose="020F0502020204030204" pitchFamily="34" charset="0"/>
                </a:rPr>
                <a:t>אִם הִגַעְתֶם לַ</a:t>
              </a:r>
              <a:r>
                <a:rPr lang="he-IL" sz="2800" b="1" dirty="0">
                  <a:solidFill>
                    <a:schemeClr val="tx1"/>
                  </a:solidFill>
                  <a:cs typeface="Calibri" panose="020F0502020204030204" pitchFamily="34" charset="0"/>
                </a:rPr>
                <a:t>סוֹף</a:t>
              </a:r>
              <a:r>
                <a:rPr lang="he-IL" sz="2800" dirty="0">
                  <a:solidFill>
                    <a:schemeClr val="tx1"/>
                  </a:solidFill>
                  <a:cs typeface="Calibri" panose="020F0502020204030204" pitchFamily="34" charset="0"/>
                </a:rPr>
                <a:t> לִפְנֵי שֶלְחַצְתֶם עַל כָּל הַתְשוּבוֹת, סִימָן שֶטְעִיתֶם בַּדֶרֶךְ. </a:t>
              </a:r>
              <a:br>
                <a:rPr lang="he-IL" sz="2800" dirty="0">
                  <a:solidFill>
                    <a:schemeClr val="tx1"/>
                  </a:solidFill>
                  <a:cs typeface="Calibri" panose="020F0502020204030204" pitchFamily="34" charset="0"/>
                </a:rPr>
              </a:br>
              <a:br>
                <a:rPr lang="he-IL" sz="2800" dirty="0">
                  <a:solidFill>
                    <a:schemeClr val="tx1"/>
                  </a:solidFill>
                  <a:cs typeface="Calibri" panose="020F0502020204030204" pitchFamily="34" charset="0"/>
                </a:rPr>
              </a:br>
              <a:r>
                <a:rPr lang="he-IL" sz="2800" dirty="0">
                  <a:solidFill>
                    <a:schemeClr val="tx1"/>
                  </a:solidFill>
                  <a:cs typeface="Calibri" panose="020F0502020204030204" pitchFamily="34" charset="0"/>
                </a:rPr>
                <a:t>לַחֲצוּ עַל הַ־</a:t>
              </a:r>
              <a:r>
                <a:rPr lang="en-US" sz="4000" dirty="0">
                  <a:solidFill>
                    <a:schemeClr val="tx1"/>
                  </a:solidFill>
                  <a:cs typeface="Calibri" panose="020F0502020204030204" pitchFamily="34" charset="0"/>
                </a:rPr>
                <a:t>x</a:t>
              </a:r>
              <a:r>
                <a:rPr lang="he-IL" sz="2800" dirty="0">
                  <a:solidFill>
                    <a:schemeClr val="tx1"/>
                  </a:solidFill>
                  <a:cs typeface="Calibri" panose="020F0502020204030204" pitchFamily="34" charset="0"/>
                </a:rPr>
                <a:t> לִסְגִירַת כַּרְטִיס הַהוֹרָאוֹת.</a:t>
              </a:r>
              <a:endParaRPr lang="he-IL" sz="2800" i="1" dirty="0">
                <a:solidFill>
                  <a:schemeClr val="tx1"/>
                </a:solidFill>
                <a:latin typeface="Calibri" panose="020F0502020204030204" pitchFamily="34" charset="0"/>
                <a:cs typeface="Calibri" panose="020F0502020204030204" pitchFamily="34" charset="0"/>
              </a:endParaRPr>
            </a:p>
          </p:txBody>
        </p:sp>
        <p:pic>
          <p:nvPicPr>
            <p:cNvPr id="1890" name="גרפיקה 1889" descr="סגור עם מילוי מלא">
              <a:extLst>
                <a:ext uri="{FF2B5EF4-FFF2-40B4-BE49-F238E27FC236}">
                  <a16:creationId xmlns:a16="http://schemas.microsoft.com/office/drawing/2014/main" id="{D1D9D81B-75FC-4756-85EB-9F0DCC4E71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0443" y="1176895"/>
              <a:ext cx="914400" cy="914400"/>
            </a:xfrm>
            <a:prstGeom prst="rect">
              <a:avLst/>
            </a:prstGeom>
          </p:spPr>
        </p:pic>
      </p:grpSp>
    </p:spTree>
    <p:extLst>
      <p:ext uri="{BB962C8B-B14F-4D97-AF65-F5344CB8AC3E}">
        <p14:creationId xmlns:p14="http://schemas.microsoft.com/office/powerpoint/2010/main" val="143101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58"/>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withEffect">
                                  <p:stCondLst>
                                    <p:cond delay="0"/>
                                  </p:stCondLst>
                                  <p:childTnLst>
                                    <p:anim calcmode="lin" valueType="num">
                                      <p:cBhvr>
                                        <p:cTn id="15" dur="1000"/>
                                        <p:tgtEl>
                                          <p:spTgt spid="58"/>
                                        </p:tgtEl>
                                        <p:attrNameLst>
                                          <p:attrName>ppt_w</p:attrName>
                                        </p:attrNameLst>
                                      </p:cBhvr>
                                      <p:tavLst>
                                        <p:tav tm="0">
                                          <p:val>
                                            <p:strVal val="ppt_w"/>
                                          </p:val>
                                        </p:tav>
                                        <p:tav tm="100000">
                                          <p:val>
                                            <p:fltVal val="0"/>
                                          </p:val>
                                        </p:tav>
                                      </p:tavLst>
                                    </p:anim>
                                    <p:anim calcmode="lin" valueType="num">
                                      <p:cBhvr>
                                        <p:cTn id="16" dur="1000"/>
                                        <p:tgtEl>
                                          <p:spTgt spid="58"/>
                                        </p:tgtEl>
                                        <p:attrNameLst>
                                          <p:attrName>ppt_h</p:attrName>
                                        </p:attrNameLst>
                                      </p:cBhvr>
                                      <p:tavLst>
                                        <p:tav tm="0">
                                          <p:val>
                                            <p:strVal val="ppt_h"/>
                                          </p:val>
                                        </p:tav>
                                        <p:tav tm="100000">
                                          <p:val>
                                            <p:fltVal val="0"/>
                                          </p:val>
                                        </p:tav>
                                      </p:tavLst>
                                    </p:anim>
                                    <p:anim calcmode="lin" valueType="num">
                                      <p:cBhvr>
                                        <p:cTn id="17" dur="1000"/>
                                        <p:tgtEl>
                                          <p:spTgt spid="58"/>
                                        </p:tgtEl>
                                        <p:attrNameLst>
                                          <p:attrName>style.rotation</p:attrName>
                                        </p:attrNameLst>
                                      </p:cBhvr>
                                      <p:tavLst>
                                        <p:tav tm="0">
                                          <p:val>
                                            <p:fltVal val="0"/>
                                          </p:val>
                                        </p:tav>
                                        <p:tav tm="100000">
                                          <p:val>
                                            <p:fltVal val="90"/>
                                          </p:val>
                                        </p:tav>
                                      </p:tavLst>
                                    </p:anim>
                                    <p:animEffect transition="out" filter="fade">
                                      <p:cBhvr>
                                        <p:cTn id="18" dur="1000"/>
                                        <p:tgtEl>
                                          <p:spTgt spid="58"/>
                                        </p:tgtEl>
                                      </p:cBhvr>
                                    </p:animEffect>
                                    <p:set>
                                      <p:cBhvr>
                                        <p:cTn id="19" dur="1" fill="hold">
                                          <p:stCondLst>
                                            <p:cond delay="999"/>
                                          </p:stCondLst>
                                        </p:cTn>
                                        <p:tgtEl>
                                          <p:spTgt spid="5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2" restart="whenNotActive" fill="hold" evtFilter="cancelBubble" nodeType="interactiveSeq">
                <p:stCondLst>
                  <p:cond evt="onClick" delay="0">
                    <p:tgtEl>
                      <p:spTgt spid="61"/>
                    </p:tgtEl>
                  </p:cond>
                </p:stCondLst>
                <p:endSync evt="end" delay="0">
                  <p:rtn val="all"/>
                </p:endSync>
                <p:childTnLst>
                  <p:par>
                    <p:cTn id="23" fill="hold">
                      <p:stCondLst>
                        <p:cond delay="0"/>
                      </p:stCondLst>
                      <p:childTnLst>
                        <p:par>
                          <p:cTn id="24" fill="hold">
                            <p:stCondLst>
                              <p:cond delay="0"/>
                            </p:stCondLst>
                            <p:childTnLst>
                              <p:par>
                                <p:cTn id="25" presetID="31" presetClass="exit" presetSubtype="0" fill="hold" grpId="0" nodeType="withEffect">
                                  <p:stCondLst>
                                    <p:cond delay="0"/>
                                  </p:stCondLst>
                                  <p:childTnLst>
                                    <p:anim calcmode="lin" valueType="num">
                                      <p:cBhvr>
                                        <p:cTn id="26" dur="1000"/>
                                        <p:tgtEl>
                                          <p:spTgt spid="61"/>
                                        </p:tgtEl>
                                        <p:attrNameLst>
                                          <p:attrName>ppt_w</p:attrName>
                                        </p:attrNameLst>
                                      </p:cBhvr>
                                      <p:tavLst>
                                        <p:tav tm="0">
                                          <p:val>
                                            <p:strVal val="ppt_w"/>
                                          </p:val>
                                        </p:tav>
                                        <p:tav tm="100000">
                                          <p:val>
                                            <p:fltVal val="0"/>
                                          </p:val>
                                        </p:tav>
                                      </p:tavLst>
                                    </p:anim>
                                    <p:anim calcmode="lin" valueType="num">
                                      <p:cBhvr>
                                        <p:cTn id="27" dur="1000"/>
                                        <p:tgtEl>
                                          <p:spTgt spid="61"/>
                                        </p:tgtEl>
                                        <p:attrNameLst>
                                          <p:attrName>ppt_h</p:attrName>
                                        </p:attrNameLst>
                                      </p:cBhvr>
                                      <p:tavLst>
                                        <p:tav tm="0">
                                          <p:val>
                                            <p:strVal val="ppt_h"/>
                                          </p:val>
                                        </p:tav>
                                        <p:tav tm="100000">
                                          <p:val>
                                            <p:fltVal val="0"/>
                                          </p:val>
                                        </p:tav>
                                      </p:tavLst>
                                    </p:anim>
                                    <p:anim calcmode="lin" valueType="num">
                                      <p:cBhvr>
                                        <p:cTn id="28" dur="1000"/>
                                        <p:tgtEl>
                                          <p:spTgt spid="61"/>
                                        </p:tgtEl>
                                        <p:attrNameLst>
                                          <p:attrName>style.rotation</p:attrName>
                                        </p:attrNameLst>
                                      </p:cBhvr>
                                      <p:tavLst>
                                        <p:tav tm="0">
                                          <p:val>
                                            <p:fltVal val="0"/>
                                          </p:val>
                                        </p:tav>
                                        <p:tav tm="100000">
                                          <p:val>
                                            <p:fltVal val="90"/>
                                          </p:val>
                                        </p:tav>
                                      </p:tavLst>
                                    </p:anim>
                                    <p:animEffect transition="out" filter="fade">
                                      <p:cBhvr>
                                        <p:cTn id="29" dur="1000"/>
                                        <p:tgtEl>
                                          <p:spTgt spid="61"/>
                                        </p:tgtEl>
                                      </p:cBhvr>
                                    </p:animEffect>
                                    <p:set>
                                      <p:cBhvr>
                                        <p:cTn id="30" dur="1" fill="hold">
                                          <p:stCondLst>
                                            <p:cond delay="999"/>
                                          </p:stCondLst>
                                        </p:cTn>
                                        <p:tgtEl>
                                          <p:spTgt spid="61"/>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33" restart="whenNotActive" fill="hold" evtFilter="cancelBubble" nodeType="interactiveSeq">
                <p:stCondLst>
                  <p:cond evt="onClick" delay="0">
                    <p:tgtEl>
                      <p:spTgt spid="65"/>
                    </p:tgtEl>
                  </p:cond>
                </p:stCondLst>
                <p:endSync evt="end" delay="0">
                  <p:rtn val="all"/>
                </p:endSync>
                <p:childTnLst>
                  <p:par>
                    <p:cTn id="34" fill="hold">
                      <p:stCondLst>
                        <p:cond delay="0"/>
                      </p:stCondLst>
                      <p:childTnLst>
                        <p:par>
                          <p:cTn id="35" fill="hold">
                            <p:stCondLst>
                              <p:cond delay="0"/>
                            </p:stCondLst>
                            <p:childTnLst>
                              <p:par>
                                <p:cTn id="36" presetID="31" presetClass="exit" presetSubtype="0" fill="hold" grpId="0" nodeType="withEffect">
                                  <p:stCondLst>
                                    <p:cond delay="0"/>
                                  </p:stCondLst>
                                  <p:childTnLst>
                                    <p:anim calcmode="lin" valueType="num">
                                      <p:cBhvr>
                                        <p:cTn id="37" dur="1000"/>
                                        <p:tgtEl>
                                          <p:spTgt spid="65"/>
                                        </p:tgtEl>
                                        <p:attrNameLst>
                                          <p:attrName>ppt_w</p:attrName>
                                        </p:attrNameLst>
                                      </p:cBhvr>
                                      <p:tavLst>
                                        <p:tav tm="0">
                                          <p:val>
                                            <p:strVal val="ppt_w"/>
                                          </p:val>
                                        </p:tav>
                                        <p:tav tm="100000">
                                          <p:val>
                                            <p:fltVal val="0"/>
                                          </p:val>
                                        </p:tav>
                                      </p:tavLst>
                                    </p:anim>
                                    <p:anim calcmode="lin" valueType="num">
                                      <p:cBhvr>
                                        <p:cTn id="38" dur="1000"/>
                                        <p:tgtEl>
                                          <p:spTgt spid="65"/>
                                        </p:tgtEl>
                                        <p:attrNameLst>
                                          <p:attrName>ppt_h</p:attrName>
                                        </p:attrNameLst>
                                      </p:cBhvr>
                                      <p:tavLst>
                                        <p:tav tm="0">
                                          <p:val>
                                            <p:strVal val="ppt_h"/>
                                          </p:val>
                                        </p:tav>
                                        <p:tav tm="100000">
                                          <p:val>
                                            <p:fltVal val="0"/>
                                          </p:val>
                                        </p:tav>
                                      </p:tavLst>
                                    </p:anim>
                                    <p:anim calcmode="lin" valueType="num">
                                      <p:cBhvr>
                                        <p:cTn id="39" dur="1000"/>
                                        <p:tgtEl>
                                          <p:spTgt spid="65"/>
                                        </p:tgtEl>
                                        <p:attrNameLst>
                                          <p:attrName>style.rotation</p:attrName>
                                        </p:attrNameLst>
                                      </p:cBhvr>
                                      <p:tavLst>
                                        <p:tav tm="0">
                                          <p:val>
                                            <p:fltVal val="0"/>
                                          </p:val>
                                        </p:tav>
                                        <p:tav tm="100000">
                                          <p:val>
                                            <p:fltVal val="90"/>
                                          </p:val>
                                        </p:tav>
                                      </p:tavLst>
                                    </p:anim>
                                    <p:animEffect transition="out" filter="fade">
                                      <p:cBhvr>
                                        <p:cTn id="40" dur="1000"/>
                                        <p:tgtEl>
                                          <p:spTgt spid="65"/>
                                        </p:tgtEl>
                                      </p:cBhvr>
                                    </p:animEffect>
                                    <p:set>
                                      <p:cBhvr>
                                        <p:cTn id="41" dur="1" fill="hold">
                                          <p:stCondLst>
                                            <p:cond delay="999"/>
                                          </p:stCondLst>
                                        </p:cTn>
                                        <p:tgtEl>
                                          <p:spTgt spid="65"/>
                                        </p:tgtEl>
                                        <p:attrNameLst>
                                          <p:attrName>style.visibility</p:attrName>
                                        </p:attrNameLst>
                                      </p:cBhvr>
                                      <p:to>
                                        <p:strVal val="hidden"/>
                                      </p:to>
                                    </p:set>
                                  </p:childTnLst>
                                </p:cTn>
                              </p:par>
                              <p:par>
                                <p:cTn id="42" presetID="1" presetClass="exit"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44" restart="whenNotActive" fill="hold" evtFilter="cancelBubble" nodeType="interactiveSeq">
                <p:stCondLst>
                  <p:cond evt="onClick" delay="0">
                    <p:tgtEl>
                      <p:spTgt spid="67"/>
                    </p:tgtEl>
                  </p:cond>
                </p:stCondLst>
                <p:endSync evt="end" delay="0">
                  <p:rtn val="all"/>
                </p:endSync>
                <p:childTnLst>
                  <p:par>
                    <p:cTn id="45" fill="hold">
                      <p:stCondLst>
                        <p:cond delay="0"/>
                      </p:stCondLst>
                      <p:childTnLst>
                        <p:par>
                          <p:cTn id="46" fill="hold">
                            <p:stCondLst>
                              <p:cond delay="0"/>
                            </p:stCondLst>
                            <p:childTnLst>
                              <p:par>
                                <p:cTn id="47" presetID="31" presetClass="exit" presetSubtype="0" fill="hold" grpId="0" nodeType="withEffect">
                                  <p:stCondLst>
                                    <p:cond delay="0"/>
                                  </p:stCondLst>
                                  <p:childTnLst>
                                    <p:anim calcmode="lin" valueType="num">
                                      <p:cBhvr>
                                        <p:cTn id="48" dur="1000"/>
                                        <p:tgtEl>
                                          <p:spTgt spid="67"/>
                                        </p:tgtEl>
                                        <p:attrNameLst>
                                          <p:attrName>ppt_w</p:attrName>
                                        </p:attrNameLst>
                                      </p:cBhvr>
                                      <p:tavLst>
                                        <p:tav tm="0">
                                          <p:val>
                                            <p:strVal val="ppt_w"/>
                                          </p:val>
                                        </p:tav>
                                        <p:tav tm="100000">
                                          <p:val>
                                            <p:fltVal val="0"/>
                                          </p:val>
                                        </p:tav>
                                      </p:tavLst>
                                    </p:anim>
                                    <p:anim calcmode="lin" valueType="num">
                                      <p:cBhvr>
                                        <p:cTn id="49" dur="1000"/>
                                        <p:tgtEl>
                                          <p:spTgt spid="67"/>
                                        </p:tgtEl>
                                        <p:attrNameLst>
                                          <p:attrName>ppt_h</p:attrName>
                                        </p:attrNameLst>
                                      </p:cBhvr>
                                      <p:tavLst>
                                        <p:tav tm="0">
                                          <p:val>
                                            <p:strVal val="ppt_h"/>
                                          </p:val>
                                        </p:tav>
                                        <p:tav tm="100000">
                                          <p:val>
                                            <p:fltVal val="0"/>
                                          </p:val>
                                        </p:tav>
                                      </p:tavLst>
                                    </p:anim>
                                    <p:anim calcmode="lin" valueType="num">
                                      <p:cBhvr>
                                        <p:cTn id="50" dur="1000"/>
                                        <p:tgtEl>
                                          <p:spTgt spid="67"/>
                                        </p:tgtEl>
                                        <p:attrNameLst>
                                          <p:attrName>style.rotation</p:attrName>
                                        </p:attrNameLst>
                                      </p:cBhvr>
                                      <p:tavLst>
                                        <p:tav tm="0">
                                          <p:val>
                                            <p:fltVal val="0"/>
                                          </p:val>
                                        </p:tav>
                                        <p:tav tm="100000">
                                          <p:val>
                                            <p:fltVal val="90"/>
                                          </p:val>
                                        </p:tav>
                                      </p:tavLst>
                                    </p:anim>
                                    <p:animEffect transition="out" filter="fade">
                                      <p:cBhvr>
                                        <p:cTn id="51" dur="1000"/>
                                        <p:tgtEl>
                                          <p:spTgt spid="67"/>
                                        </p:tgtEl>
                                      </p:cBhvr>
                                    </p:animEffect>
                                    <p:set>
                                      <p:cBhvr>
                                        <p:cTn id="52" dur="1" fill="hold">
                                          <p:stCondLst>
                                            <p:cond delay="999"/>
                                          </p:stCondLst>
                                        </p:cTn>
                                        <p:tgtEl>
                                          <p:spTgt spid="67"/>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55" restart="whenNotActive" fill="hold" evtFilter="cancelBubble" nodeType="interactiveSeq">
                <p:stCondLst>
                  <p:cond evt="onClick" delay="0">
                    <p:tgtEl>
                      <p:spTgt spid="69"/>
                    </p:tgtEl>
                  </p:cond>
                </p:stCondLst>
                <p:endSync evt="end" delay="0">
                  <p:rtn val="all"/>
                </p:endSync>
                <p:childTnLst>
                  <p:par>
                    <p:cTn id="56" fill="hold">
                      <p:stCondLst>
                        <p:cond delay="0"/>
                      </p:stCondLst>
                      <p:childTnLst>
                        <p:par>
                          <p:cTn id="57" fill="hold">
                            <p:stCondLst>
                              <p:cond delay="0"/>
                            </p:stCondLst>
                            <p:childTnLst>
                              <p:par>
                                <p:cTn id="58" presetID="31" presetClass="exit" presetSubtype="0" fill="hold" grpId="0" nodeType="withEffect">
                                  <p:stCondLst>
                                    <p:cond delay="0"/>
                                  </p:stCondLst>
                                  <p:childTnLst>
                                    <p:anim calcmode="lin" valueType="num">
                                      <p:cBhvr>
                                        <p:cTn id="59" dur="1000"/>
                                        <p:tgtEl>
                                          <p:spTgt spid="69"/>
                                        </p:tgtEl>
                                        <p:attrNameLst>
                                          <p:attrName>ppt_w</p:attrName>
                                        </p:attrNameLst>
                                      </p:cBhvr>
                                      <p:tavLst>
                                        <p:tav tm="0">
                                          <p:val>
                                            <p:strVal val="ppt_w"/>
                                          </p:val>
                                        </p:tav>
                                        <p:tav tm="100000">
                                          <p:val>
                                            <p:fltVal val="0"/>
                                          </p:val>
                                        </p:tav>
                                      </p:tavLst>
                                    </p:anim>
                                    <p:anim calcmode="lin" valueType="num">
                                      <p:cBhvr>
                                        <p:cTn id="60" dur="1000"/>
                                        <p:tgtEl>
                                          <p:spTgt spid="69"/>
                                        </p:tgtEl>
                                        <p:attrNameLst>
                                          <p:attrName>ppt_h</p:attrName>
                                        </p:attrNameLst>
                                      </p:cBhvr>
                                      <p:tavLst>
                                        <p:tav tm="0">
                                          <p:val>
                                            <p:strVal val="ppt_h"/>
                                          </p:val>
                                        </p:tav>
                                        <p:tav tm="100000">
                                          <p:val>
                                            <p:fltVal val="0"/>
                                          </p:val>
                                        </p:tav>
                                      </p:tavLst>
                                    </p:anim>
                                    <p:anim calcmode="lin" valueType="num">
                                      <p:cBhvr>
                                        <p:cTn id="61" dur="1000"/>
                                        <p:tgtEl>
                                          <p:spTgt spid="69"/>
                                        </p:tgtEl>
                                        <p:attrNameLst>
                                          <p:attrName>style.rotation</p:attrName>
                                        </p:attrNameLst>
                                      </p:cBhvr>
                                      <p:tavLst>
                                        <p:tav tm="0">
                                          <p:val>
                                            <p:fltVal val="0"/>
                                          </p:val>
                                        </p:tav>
                                        <p:tav tm="100000">
                                          <p:val>
                                            <p:fltVal val="90"/>
                                          </p:val>
                                        </p:tav>
                                      </p:tavLst>
                                    </p:anim>
                                    <p:animEffect transition="out" filter="fade">
                                      <p:cBhvr>
                                        <p:cTn id="62" dur="1000"/>
                                        <p:tgtEl>
                                          <p:spTgt spid="69"/>
                                        </p:tgtEl>
                                      </p:cBhvr>
                                    </p:animEffect>
                                    <p:set>
                                      <p:cBhvr>
                                        <p:cTn id="63" dur="1" fill="hold">
                                          <p:stCondLst>
                                            <p:cond delay="999"/>
                                          </p:stCondLst>
                                        </p:cTn>
                                        <p:tgtEl>
                                          <p:spTgt spid="69"/>
                                        </p:tgtEl>
                                        <p:attrNameLst>
                                          <p:attrName>style.visibility</p:attrName>
                                        </p:attrNameLst>
                                      </p:cBhvr>
                                      <p:to>
                                        <p:strVal val="hidden"/>
                                      </p:to>
                                    </p:set>
                                  </p:childTnLst>
                                </p:cTn>
                              </p:par>
                              <p:par>
                                <p:cTn id="64" presetID="1" presetClass="exit"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66" restart="whenNotActive" fill="hold" evtFilter="cancelBubble" nodeType="interactiveSeq">
                <p:stCondLst>
                  <p:cond evt="onClick" delay="0">
                    <p:tgtEl>
                      <p:spTgt spid="5"/>
                    </p:tgtEl>
                  </p:cond>
                </p:stCondLst>
                <p:endSync evt="end" delay="0">
                  <p:rtn val="all"/>
                </p:endSync>
                <p:childTnLst>
                  <p:par>
                    <p:cTn id="67" fill="hold">
                      <p:stCondLst>
                        <p:cond delay="0"/>
                      </p:stCondLst>
                      <p:childTnLst>
                        <p:par>
                          <p:cTn id="68" fill="hold">
                            <p:stCondLst>
                              <p:cond delay="0"/>
                            </p:stCondLst>
                            <p:childTnLst>
                              <p:par>
                                <p:cTn id="69" presetID="31" presetClass="exit" presetSubtype="0" fill="hold" nodeType="withEffect">
                                  <p:stCondLst>
                                    <p:cond delay="0"/>
                                  </p:stCondLst>
                                  <p:childTnLst>
                                    <p:anim calcmode="lin" valueType="num">
                                      <p:cBhvr>
                                        <p:cTn id="70" dur="1000"/>
                                        <p:tgtEl>
                                          <p:spTgt spid="5"/>
                                        </p:tgtEl>
                                        <p:attrNameLst>
                                          <p:attrName>ppt_w</p:attrName>
                                        </p:attrNameLst>
                                      </p:cBhvr>
                                      <p:tavLst>
                                        <p:tav tm="0">
                                          <p:val>
                                            <p:strVal val="ppt_w"/>
                                          </p:val>
                                        </p:tav>
                                        <p:tav tm="100000">
                                          <p:val>
                                            <p:fltVal val="0"/>
                                          </p:val>
                                        </p:tav>
                                      </p:tavLst>
                                    </p:anim>
                                    <p:anim calcmode="lin" valueType="num">
                                      <p:cBhvr>
                                        <p:cTn id="71" dur="1000"/>
                                        <p:tgtEl>
                                          <p:spTgt spid="5"/>
                                        </p:tgtEl>
                                        <p:attrNameLst>
                                          <p:attrName>ppt_h</p:attrName>
                                        </p:attrNameLst>
                                      </p:cBhvr>
                                      <p:tavLst>
                                        <p:tav tm="0">
                                          <p:val>
                                            <p:strVal val="ppt_h"/>
                                          </p:val>
                                        </p:tav>
                                        <p:tav tm="100000">
                                          <p:val>
                                            <p:fltVal val="0"/>
                                          </p:val>
                                        </p:tav>
                                      </p:tavLst>
                                    </p:anim>
                                    <p:anim calcmode="lin" valueType="num">
                                      <p:cBhvr>
                                        <p:cTn id="72" dur="1000"/>
                                        <p:tgtEl>
                                          <p:spTgt spid="5"/>
                                        </p:tgtEl>
                                        <p:attrNameLst>
                                          <p:attrName>style.rotation</p:attrName>
                                        </p:attrNameLst>
                                      </p:cBhvr>
                                      <p:tavLst>
                                        <p:tav tm="0">
                                          <p:val>
                                            <p:fltVal val="0"/>
                                          </p:val>
                                        </p:tav>
                                        <p:tav tm="100000">
                                          <p:val>
                                            <p:fltVal val="90"/>
                                          </p:val>
                                        </p:tav>
                                      </p:tavLst>
                                    </p:anim>
                                    <p:animEffect transition="out" filter="fade">
                                      <p:cBhvr>
                                        <p:cTn id="73" dur="1000"/>
                                        <p:tgtEl>
                                          <p:spTgt spid="5"/>
                                        </p:tgtEl>
                                      </p:cBhvr>
                                    </p:animEffect>
                                    <p:set>
                                      <p:cBhvr>
                                        <p:cTn id="74"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69" grpId="0" animBg="1"/>
      <p:bldP spid="4" grpId="0" animBg="1"/>
      <p:bldP spid="60" grpId="0" animBg="1"/>
      <p:bldP spid="63" grpId="0" animBg="1"/>
      <p:bldP spid="66" grpId="0" animBg="1"/>
      <p:bldP spid="3" grpId="0" animBg="1"/>
      <p:bldP spid="61" grpId="0" animBg="1"/>
      <p:bldP spid="12" grpId="0" animBg="1"/>
      <p:bldP spid="58" grpId="0" animBg="1"/>
      <p:bldP spid="67" grpId="0" animBg="1"/>
      <p:bldP spid="65" grpId="0" animBg="1"/>
    </p:bldLst>
  </p:timing>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התאמה אישית 5">
      <a:majorFont>
        <a:latin typeface="Calibri Light"/>
        <a:ea typeface=""/>
        <a:cs typeface="Calibri"/>
      </a:majorFont>
      <a:minorFont>
        <a:latin typeface="Calibri"/>
        <a:ea typeface=""/>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13722</TotalTime>
  <Words>3287</Words>
  <Application>Microsoft Office PowerPoint</Application>
  <PresentationFormat>מסך רחב</PresentationFormat>
  <Paragraphs>908</Paragraphs>
  <Slides>52</Slides>
  <Notes>6</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52</vt:i4>
      </vt:variant>
    </vt:vector>
  </HeadingPairs>
  <TitlesOfParts>
    <vt:vector size="58" baseType="lpstr">
      <vt:lpstr>Arial</vt:lpstr>
      <vt:lpstr>Arial Narrow</vt:lpstr>
      <vt:lpstr>Calibri</vt:lpstr>
      <vt:lpstr>Calibri Light</vt:lpstr>
      <vt:lpstr>Cambria Math</vt:lpstr>
      <vt:lpstr>1_ערכת נושא Office</vt:lpstr>
      <vt:lpstr>מצגת של PowerPoint‏</vt:lpstr>
      <vt:lpstr>מצגת של PowerPoint‏</vt:lpstr>
      <vt:lpstr>מצגת של PowerPoint‏</vt:lpstr>
      <vt:lpstr>פתיח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פתיח הצעה 2</vt:lpstr>
      <vt:lpstr>מצגת של PowerPoint‏</vt:lpstr>
      <vt:lpstr>מצגת של PowerPoint‏</vt:lpstr>
      <vt:lpstr>מצגת של PowerPoint‏</vt:lpstr>
      <vt:lpstr>מצגת של PowerPoint‏</vt:lpstr>
      <vt:lpstr>מהלך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רחל גבאי-mad300</cp:lastModifiedBy>
  <cp:revision>544</cp:revision>
  <dcterms:created xsi:type="dcterms:W3CDTF">2023-05-29T07:20:46Z</dcterms:created>
  <dcterms:modified xsi:type="dcterms:W3CDTF">2026-10-18T05:13:27Z</dcterms:modified>
</cp:coreProperties>
</file>