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5"/>
  </p:notesMasterIdLst>
  <p:sldIdLst>
    <p:sldId id="327" r:id="rId2"/>
    <p:sldId id="328" r:id="rId3"/>
    <p:sldId id="764" r:id="rId4"/>
    <p:sldId id="834" r:id="rId5"/>
    <p:sldId id="838" r:id="rId6"/>
    <p:sldId id="792" r:id="rId7"/>
    <p:sldId id="835" r:id="rId8"/>
    <p:sldId id="790" r:id="rId9"/>
    <p:sldId id="861" r:id="rId10"/>
    <p:sldId id="733" r:id="rId11"/>
    <p:sldId id="828" r:id="rId12"/>
    <p:sldId id="793" r:id="rId13"/>
    <p:sldId id="857" r:id="rId14"/>
    <p:sldId id="778" r:id="rId15"/>
    <p:sldId id="840" r:id="rId16"/>
    <p:sldId id="779" r:id="rId17"/>
    <p:sldId id="841" r:id="rId18"/>
    <p:sldId id="845" r:id="rId19"/>
    <p:sldId id="842" r:id="rId20"/>
    <p:sldId id="843" r:id="rId21"/>
    <p:sldId id="844" r:id="rId22"/>
    <p:sldId id="852" r:id="rId23"/>
    <p:sldId id="853" r:id="rId24"/>
    <p:sldId id="859" r:id="rId25"/>
    <p:sldId id="762" r:id="rId26"/>
    <p:sldId id="312" r:id="rId27"/>
    <p:sldId id="765" r:id="rId28"/>
    <p:sldId id="862" r:id="rId29"/>
    <p:sldId id="863" r:id="rId30"/>
    <p:sldId id="796" r:id="rId31"/>
    <p:sldId id="772" r:id="rId32"/>
    <p:sldId id="800" r:id="rId33"/>
    <p:sldId id="766" r:id="rId34"/>
    <p:sldId id="291" r:id="rId35"/>
    <p:sldId id="810" r:id="rId36"/>
    <p:sldId id="789" r:id="rId37"/>
    <p:sldId id="847" r:id="rId38"/>
    <p:sldId id="839" r:id="rId39"/>
    <p:sldId id="812" r:id="rId40"/>
    <p:sldId id="846" r:id="rId41"/>
    <p:sldId id="815" r:id="rId42"/>
    <p:sldId id="817" r:id="rId43"/>
    <p:sldId id="849" r:id="rId44"/>
    <p:sldId id="850" r:id="rId45"/>
    <p:sldId id="854" r:id="rId46"/>
    <p:sldId id="855" r:id="rId47"/>
    <p:sldId id="856" r:id="rId48"/>
    <p:sldId id="851" r:id="rId49"/>
    <p:sldId id="745" r:id="rId50"/>
    <p:sldId id="822" r:id="rId51"/>
    <p:sldId id="821" r:id="rId52"/>
    <p:sldId id="820" r:id="rId53"/>
    <p:sldId id="860" r:id="rId5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9D9C4EF8-FA41-4F4A-8518-A3EB5E6F0A59}">
          <p14:sldIdLst/>
        </p14:section>
        <p14:section name="מקטע ללא כותרת" id="{815AC914-DF21-4CDD-B5F1-E7087D1C0138}">
          <p14:sldIdLst>
            <p14:sldId id="327"/>
            <p14:sldId id="328"/>
            <p14:sldId id="764"/>
            <p14:sldId id="834"/>
            <p14:sldId id="838"/>
            <p14:sldId id="792"/>
            <p14:sldId id="835"/>
            <p14:sldId id="790"/>
            <p14:sldId id="861"/>
            <p14:sldId id="733"/>
            <p14:sldId id="828"/>
            <p14:sldId id="793"/>
            <p14:sldId id="857"/>
            <p14:sldId id="778"/>
            <p14:sldId id="840"/>
            <p14:sldId id="779"/>
            <p14:sldId id="841"/>
            <p14:sldId id="845"/>
            <p14:sldId id="842"/>
            <p14:sldId id="843"/>
            <p14:sldId id="844"/>
            <p14:sldId id="852"/>
            <p14:sldId id="853"/>
            <p14:sldId id="859"/>
            <p14:sldId id="762"/>
            <p14:sldId id="312"/>
            <p14:sldId id="765"/>
            <p14:sldId id="862"/>
            <p14:sldId id="863"/>
            <p14:sldId id="796"/>
            <p14:sldId id="772"/>
            <p14:sldId id="800"/>
            <p14:sldId id="766"/>
            <p14:sldId id="291"/>
            <p14:sldId id="810"/>
            <p14:sldId id="789"/>
            <p14:sldId id="847"/>
            <p14:sldId id="839"/>
            <p14:sldId id="812"/>
            <p14:sldId id="846"/>
            <p14:sldId id="815"/>
            <p14:sldId id="817"/>
            <p14:sldId id="849"/>
            <p14:sldId id="850"/>
            <p14:sldId id="854"/>
            <p14:sldId id="855"/>
            <p14:sldId id="856"/>
            <p14:sldId id="851"/>
            <p14:sldId id="745"/>
            <p14:sldId id="822"/>
            <p14:sldId id="821"/>
            <p14:sldId id="820"/>
            <p14:sldId id="86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lomit" initials="S" lastIdx="2" clrIdx="0">
    <p:extLst>
      <p:ext uri="{19B8F6BF-5375-455C-9EA6-DF929625EA0E}">
        <p15:presenceInfo xmlns:p15="http://schemas.microsoft.com/office/powerpoint/2012/main" userId="Shlomit" providerId="None"/>
      </p:ext>
    </p:extLst>
  </p:cmAuthor>
  <p:cmAuthor id="2" name="Omri Porat" initials="OP" lastIdx="5" clrIdx="1">
    <p:extLst>
      <p:ext uri="{19B8F6BF-5375-455C-9EA6-DF929625EA0E}">
        <p15:presenceInfo xmlns:p15="http://schemas.microsoft.com/office/powerpoint/2012/main" userId="S::omriporat1@mail.tau.ac.il::683cc4c9-341d-4cce-a55c-41730bfa819c" providerId="AD"/>
      </p:ext>
    </p:extLst>
  </p:cmAuthor>
  <p:cmAuthor id="3" name="Gal Kleinman" initials="GK" lastIdx="2" clrIdx="2">
    <p:extLst>
      <p:ext uri="{19B8F6BF-5375-455C-9EA6-DF929625EA0E}">
        <p15:presenceInfo xmlns:p15="http://schemas.microsoft.com/office/powerpoint/2012/main" userId="71fc173003fb424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943D"/>
    <a:srgbClr val="4F7A32"/>
    <a:srgbClr val="FFC000"/>
    <a:srgbClr val="FFF8B2"/>
    <a:srgbClr val="C5E0B4"/>
    <a:srgbClr val="F8E9A6"/>
    <a:srgbClr val="9DCECB"/>
    <a:srgbClr val="E2CFF1"/>
    <a:srgbClr val="F8C0D9"/>
    <a:srgbClr val="0189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041" autoAdjust="0"/>
    <p:restoredTop sz="94660"/>
  </p:normalViewPr>
  <p:slideViewPr>
    <p:cSldViewPr snapToGrid="0">
      <p:cViewPr varScale="1">
        <p:scale>
          <a:sx n="66" d="100"/>
          <a:sy n="66" d="100"/>
        </p:scale>
        <p:origin x="516" y="3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7-28T18:10:54.355"/>
    </inkml:context>
    <inkml:brush xml:id="br0">
      <inkml:brushProperty name="width" value="0.05" units="cm"/>
      <inkml:brushProperty name="height" value="0.05" units="cm"/>
      <inkml:brushProperty name="color" value="#333333"/>
    </inkml:brush>
  </inkml:definitions>
  <inkml:trace contextRef="#ctx0" brushRef="#br0">1 969 24575,'2'0'0,"0"1"0,0-1 0,1 1 0,-1 0 0,0 0 0,4 1 0,2 2 0,8 3 0,1 0 0,-1 1 0,-1 1 0,1 0 0,21 18 0,-30-21 0,109 78 0,-87-67 0,-16-9 0,1 0 0,18 15 0,-6-3 0,0-2 0,35 18 0,0 1 0,149 80 0,-137-78 0,275 122 0,-158-92 0,-119-45 0,325 85 0,-223-67 0,135 27 0,-46-14 0,-132-29 0,-55-12 0,182 30 0,-85-16 0,-103-18 0,-1-4 0,102-2 0,-143-4 0,0-1 0,0-1 0,0-1 0,-1-2 0,33-10 0,175-59-3,289-102-115,-372 115-157,136-51-54,-121 51 329,112-39 0,361-138 0,-530 193 0,272-114 0,300-114 0,-536 212 312,29-11 101,128-19-413,288-61-455,-396 105 356,230-59-87,-6 1-860,4 24 1124,98 31-78,180 45 0,-360 30-510,-2 16-948,-309-37 1443,484 85 60,-4 28-943,-370-82 959,200 80 1,-67 4 2596,-198-86-2139,9 4 103,129 80 0,-145-73-622,71 47 0,319 223-2271,-33-24 1992,131 86 55,-538-366 239,134 92-108,-112-72 669,60 58 0,116 111 1234,10-12-1981,-205-170 232,254 182-61,-139-106 0,-79-55 0,2-3 0,2-2 0,1-3 0,65 21 0,-28-13 0,91 33 0,4-12 0,-99-38 0,142 13 0,372 9-779,-605-43 758,1120 6-1548,-717-34 1097,-3-31 1,-205 11 471,-47 11 0,251-69 22,-3-17 20,-53 0 5,-4-16 0,-286 116-47,378-178 177,-407 188-131,369-217-101,-192 105 16,256-126 39,11 18 0,-298 149 0,123-58 469,231-117 935,-85 40-624,-290 147-733,276-119-47,-283 129 0,10-2 136,288-79-1,-241 92-83,374-91-50,-483 122-2,190-16 0,-132 21 0,20 0 0,308 13 14,-257 4-763,789-2 1484,-959 2-735,58 11 0,-65-7 0,-8 0 0,61 20 0,-46-11 0,-1 0 0,-5-2 0,50 8 0,-82-18 0,0 0 0,0 2 0,14 5 0,20 6 0,61 17 0,15 4 0,39 13 0,-29-9 0,-91-30 0,52 7 0,-77-15 0,0 0 0,27 8 0,-19-4 0,40 6 0,-41-9 0,0 2 0,25 8 0,-34-9-227,-1-1-1,0-1 1,1 0-1,0-1 1,29 0-1,-32-2-6598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1C35315-44E5-4CD7-9E3B-162C42BD523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4E354FD-5801-4C3C-9E18-44301C3F0C03}" type="slidenum">
              <a:rPr lang="he-IL" smtClean="0"/>
              <a:t>‹#›</a:t>
            </a:fld>
            <a:endParaRPr lang="he-IL"/>
          </a:p>
        </p:txBody>
      </p:sp>
    </p:spTree>
    <p:extLst>
      <p:ext uri="{BB962C8B-B14F-4D97-AF65-F5344CB8AC3E}">
        <p14:creationId xmlns:p14="http://schemas.microsoft.com/office/powerpoint/2010/main" val="345636456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t>28</a:t>
            </a:fld>
            <a:endParaRPr lang="he-IL"/>
          </a:p>
        </p:txBody>
      </p:sp>
    </p:spTree>
    <p:extLst>
      <p:ext uri="{BB962C8B-B14F-4D97-AF65-F5344CB8AC3E}">
        <p14:creationId xmlns:p14="http://schemas.microsoft.com/office/powerpoint/2010/main" val="1322141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t>29</a:t>
            </a:fld>
            <a:endParaRPr lang="he-IL"/>
          </a:p>
        </p:txBody>
      </p:sp>
    </p:spTree>
    <p:extLst>
      <p:ext uri="{BB962C8B-B14F-4D97-AF65-F5344CB8AC3E}">
        <p14:creationId xmlns:p14="http://schemas.microsoft.com/office/powerpoint/2010/main" val="4141844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t>30</a:t>
            </a:fld>
            <a:endParaRPr lang="he-IL"/>
          </a:p>
        </p:txBody>
      </p:sp>
    </p:spTree>
    <p:extLst>
      <p:ext uri="{BB962C8B-B14F-4D97-AF65-F5344CB8AC3E}">
        <p14:creationId xmlns:p14="http://schemas.microsoft.com/office/powerpoint/2010/main" val="2214646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B599D9-B14F-4CB3-84A4-CB7CFAB3ADAB}"/>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4F24244-D266-4430-9B4D-2A84F21D2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ABA64B0-2BA5-4EF1-9FBA-8AAA60F1487D}"/>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004954B-96C3-44A6-A9C8-5240A4A97BE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9E1BA06-CE3D-412B-B935-5B186D7C4BEA}"/>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939830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BE37E4-373E-4B83-8BB0-8BCF38B7F86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9EE4EFF-BA4B-4BCF-A6A8-CA67F415F470}"/>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DB031D2-F5EE-4195-850A-71B4B3306A4C}"/>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1A9E6F1-E178-455D-BCE0-933637884DA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4A42ADE-D1B3-443A-9254-4A1ED746F2CB}"/>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180137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85F9AB-A364-4179-9C27-7CC6519BFCDB}"/>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1E75BC4-B482-47A7-B173-3AC56337EC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203ED28-0D80-4282-AECA-1C4C95C3E028}"/>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8D2A3BB-714C-49C3-99C9-0E93A275DF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4B7FDC4-D631-435A-B7A8-943C29116181}"/>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4108762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3D0C3B-0F85-46E1-A3C1-176B66F74F9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13AAB46-9539-43AF-B2EF-86EF75B6C33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1C5F188E-FD8F-422E-8FFE-184BB22F7678}"/>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D208AAA0-6904-4C30-8F7B-DA844BF207E9}"/>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45EBCD1F-373F-42CB-922C-75926439FA6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66F5892-852A-4A20-AE8A-99AC0FEA7111}"/>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298023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B35AB7-E80C-4574-9027-AFF5BD5C674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A34E474-59AA-4839-B1D0-848CF965F3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26A6053-05BE-465C-86F6-B438C4795AA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712760EF-2D6A-4678-BA1F-1165646A67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11554F20-DD47-4693-A719-E5E13C695CB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736D53FE-B2A2-4475-97EE-8FBF4EC3AFBD}"/>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ECDB5CE6-23E5-4C63-B490-C0AB98AC31FD}"/>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F248F131-92B1-4C12-8E1F-3EB0841684AE}"/>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1269037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2B1061-78BB-463D-BFCC-80F8BA9F34F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0D5B45DE-DDFD-4B0A-92CC-92AE6FF7E8A5}"/>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D6C68B05-F038-42C1-BAD7-F0A2CE34F191}"/>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4FD6B17-09B2-41A1-B09E-F8D999A88791}"/>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04591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8888B65-E9DB-4213-BE9B-068C305680A5}"/>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98F24C74-B754-4B50-AAC4-CCE0B2477E1F}"/>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F31CA6B-B63D-4138-B6B6-51DE830A5BFE}"/>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37158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BC34FF-1DB9-4ABC-9F43-E245BDD94E8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5CA654C-37E3-4F7B-BF92-64E1087382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8A8C514-78D1-4350-BCED-B080B24524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1E15C3A-A522-4601-814F-3BB30B2A05DD}"/>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7CC4408D-E4FA-4BAC-8179-A060E3E7F2C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E704626-C667-43AE-8A3E-1DA183C68CF5}"/>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1462089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AA3FDB-1363-4AAA-8EBF-62EB4D42698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2D16AB6-CB43-4DE1-9634-EB45916D26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976CD78-FB07-461B-B588-28BC53E7C8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674E694-599A-48B8-9038-BEA46B50DCF9}"/>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E734C80E-EC7A-409A-8B7F-E638AF8656F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7AF1498-9D7F-46A8-B5E9-182AF14336A8}"/>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383155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5B5980-D577-4894-B553-35A6258147B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6101BD8-A306-4E35-A650-ED98FC08910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6214148-DC11-4B99-A773-9722965A8DF7}"/>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69B79DB2-2326-42EF-A704-C8A384B99B4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5B27865-0581-4829-BAE0-014BB4CA0E04}"/>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986460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3C6A940-EF0C-4ECF-BA18-4FBF841E08EC}"/>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BEE170F-557A-4628-B344-6EB9C3A693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94E62F7-784E-4055-A83E-767D58F268E7}"/>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2BDCE22-3656-4754-A07F-B2EF65C1BEC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32EE442-75A6-4826-BDA0-94F24A2280D6}"/>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699205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8109" y="123567"/>
            <a:ext cx="11969156" cy="6639101"/>
          </a:xfrm>
          <a:prstGeom prst="rect">
            <a:avLst/>
          </a:prstGeom>
        </p:spPr>
      </p:pic>
    </p:spTree>
    <p:extLst>
      <p:ext uri="{BB962C8B-B14F-4D97-AF65-F5344CB8AC3E}">
        <p14:creationId xmlns:p14="http://schemas.microsoft.com/office/powerpoint/2010/main" val="418821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12192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5"/>
            <a:ext cx="12191998"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2575" y="542536"/>
            <a:ext cx="129540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3693641" y="2092691"/>
            <a:ext cx="480471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2" y="1130595"/>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ז'/חשון/תשפ"ז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2034818" y="2278747"/>
            <a:ext cx="10151327" cy="3568897"/>
          </a:xfrm>
        </p:spPr>
        <p:txBody>
          <a:bodyPr>
            <a:normAutofit/>
          </a:bodyPr>
          <a:lstStyle>
            <a:lvl1pPr marL="1438275" indent="-4763">
              <a:lnSpc>
                <a:spcPts val="1800"/>
              </a:lnSpc>
              <a:buNone/>
              <a:defRPr sz="20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5853" y="-591686"/>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12186145" cy="732210"/>
          </a:xfrm>
        </p:spPr>
        <p:txBody>
          <a:bodyPr>
            <a:normAutofit/>
          </a:bodyPr>
          <a:lstStyle>
            <a:lvl1pPr marL="4763" indent="-4763" algn="ctr">
              <a:buNone/>
              <a:defRPr sz="3500" b="1"/>
            </a:lvl1pPr>
          </a:lstStyle>
          <a:p>
            <a:pPr lvl="0"/>
            <a:endParaRPr lang="he-IL" dirty="0"/>
          </a:p>
        </p:txBody>
      </p:sp>
    </p:spTree>
    <p:extLst>
      <p:ext uri="{BB962C8B-B14F-4D97-AF65-F5344CB8AC3E}">
        <p14:creationId xmlns:p14="http://schemas.microsoft.com/office/powerpoint/2010/main" val="723837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8919" y="4566900"/>
            <a:ext cx="11883081" cy="752475"/>
          </a:xfrm>
          <a:prstGeom prst="rect">
            <a:avLst/>
          </a:prstGeom>
        </p:spPr>
      </p:pic>
    </p:spTree>
    <p:extLst>
      <p:ext uri="{BB962C8B-B14F-4D97-AF65-F5344CB8AC3E}">
        <p14:creationId xmlns:p14="http://schemas.microsoft.com/office/powerpoint/2010/main" val="3711600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7_שקופית כותרת">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4243" y="1441515"/>
            <a:ext cx="11337758"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926611" y="2577686"/>
            <a:ext cx="4757768" cy="318780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8820" y="254708"/>
            <a:ext cx="2685382"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218820" y="6239643"/>
            <a:ext cx="11754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3319122" y="5581922"/>
            <a:ext cx="3204000" cy="684000"/>
          </a:xfrm>
        </p:spPr>
        <p:txBody>
          <a:bodyPr/>
          <a:lstStyle>
            <a:lvl1pPr marL="180975" indent="0" algn="r">
              <a:buNone/>
              <a:tabLst>
                <a:tab pos="180975" algn="l"/>
              </a:tabLst>
              <a:defRPr sz="44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12192000" cy="732210"/>
          </a:xfrm>
        </p:spPr>
        <p:txBody>
          <a:bodyPr anchor="ctr" anchorCtr="0">
            <a:normAutofit/>
          </a:bodyPr>
          <a:lstStyle>
            <a:lvl1pPr marL="4763" indent="-4763" algn="ctr">
              <a:buNone/>
              <a:defRPr sz="60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584258" y="6396335"/>
            <a:ext cx="11023485" cy="923330"/>
          </a:xfrm>
          <a:prstGeom prst="rect">
            <a:avLst/>
          </a:prstGeom>
          <a:noFill/>
        </p:spPr>
        <p:txBody>
          <a:bodyPr wrap="square" rtlCol="0">
            <a:spAutoFit/>
          </a:bodyPr>
          <a:lstStyle/>
          <a:p>
            <a:pPr algn="ctr"/>
            <a:r>
              <a:rPr lang="he-IL" dirty="0">
                <a:latin typeface="Arial Narrow" panose="020B0606020202030204" pitchFamily="34" charset="0"/>
                <a:cs typeface="Heebo" pitchFamily="2" charset="-79"/>
              </a:rPr>
              <a:t>הופק עבור משרד החינוך על ידי אלנט טכנולוגיות בע"מ</a:t>
            </a:r>
          </a:p>
          <a:p>
            <a:br>
              <a:rPr lang="he-IL" dirty="0"/>
            </a:br>
            <a:endParaRPr lang="en-IL" dirty="0"/>
          </a:p>
        </p:txBody>
      </p:sp>
    </p:spTree>
    <p:extLst>
      <p:ext uri="{BB962C8B-B14F-4D97-AF65-F5344CB8AC3E}">
        <p14:creationId xmlns:p14="http://schemas.microsoft.com/office/powerpoint/2010/main" val="2054254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BE5A82D-C065-4170-A747-77B701E2928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D6B1890-3A77-402E-9C96-5E096296575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E1B29D5-A4B9-4DCF-AAD9-05E744C52F7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6924E8F-9EEC-425C-990E-48A724BB47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0B3B2164-1675-4F53-8B71-5F809B58287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4C32FE0-314E-4975-8C7C-E2A066396B03}" type="slidenum">
              <a:rPr lang="he-IL" smtClean="0"/>
              <a:t>‹#›</a:t>
            </a:fld>
            <a:endParaRPr lang="he-IL"/>
          </a:p>
        </p:txBody>
      </p:sp>
    </p:spTree>
    <p:extLst>
      <p:ext uri="{BB962C8B-B14F-4D97-AF65-F5344CB8AC3E}">
        <p14:creationId xmlns:p14="http://schemas.microsoft.com/office/powerpoint/2010/main" val="31172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12.xml"/><Relationship Id="rId5" Type="http://schemas.microsoft.com/office/2007/relationships/hdphoto" Target="../media/hdphoto3.wdp"/><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 Id="rId5" Type="http://schemas.openxmlformats.org/officeDocument/2006/relationships/image" Target="../media/image20.sv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sv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 Id="rId14" Type="http://schemas.openxmlformats.org/officeDocument/2006/relationships/image" Target="../media/image38.svg"/></Relationships>
</file>

<file path=ppt/slides/_rels/slide29.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notesSlide" Target="../notesSlides/notesSlide2.xml"/><Relationship Id="rId16" Type="http://schemas.openxmlformats.org/officeDocument/2006/relationships/image" Target="../media/image40.svg"/><Relationship Id="rId1" Type="http://schemas.openxmlformats.org/officeDocument/2006/relationships/slideLayout" Target="../slideLayouts/slideLayout12.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 Id="rId14" Type="http://schemas.openxmlformats.org/officeDocument/2006/relationships/image" Target="../media/image38.svg"/></Relationships>
</file>

<file path=ppt/slides/_rels/slide30.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18" Type="http://schemas.openxmlformats.org/officeDocument/2006/relationships/image" Target="../media/image44.sv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17" Type="http://schemas.openxmlformats.org/officeDocument/2006/relationships/image" Target="../media/image43.png"/><Relationship Id="rId2" Type="http://schemas.openxmlformats.org/officeDocument/2006/relationships/notesSlide" Target="../notesSlides/notesSlide3.xml"/><Relationship Id="rId16" Type="http://schemas.openxmlformats.org/officeDocument/2006/relationships/image" Target="../media/image42.svg"/><Relationship Id="rId20" Type="http://schemas.openxmlformats.org/officeDocument/2006/relationships/image" Target="../media/image40.svg"/><Relationship Id="rId1" Type="http://schemas.openxmlformats.org/officeDocument/2006/relationships/slideLayout" Target="../slideLayouts/slideLayout12.xml"/><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41.png"/><Relationship Id="rId10" Type="http://schemas.openxmlformats.org/officeDocument/2006/relationships/image" Target="../media/image34.svg"/><Relationship Id="rId19" Type="http://schemas.openxmlformats.org/officeDocument/2006/relationships/image" Target="../media/image39.png"/><Relationship Id="rId4" Type="http://schemas.openxmlformats.org/officeDocument/2006/relationships/image" Target="../media/image28.svg"/><Relationship Id="rId9" Type="http://schemas.openxmlformats.org/officeDocument/2006/relationships/image" Target="../media/image33.png"/><Relationship Id="rId14" Type="http://schemas.openxmlformats.org/officeDocument/2006/relationships/image" Target="../media/image38.svg"/></Relationships>
</file>

<file path=ppt/slides/_rels/slide3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customXml" Target="../ink/ink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25.svg"/><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58888D23-D7C8-42F9-8403-B047396C1D0F}"/>
              </a:ext>
            </a:extLst>
          </p:cNvPr>
          <p:cNvSpPr>
            <a:spLocks noGrp="1"/>
          </p:cNvSpPr>
          <p:nvPr>
            <p:ph sz="quarter" idx="13"/>
          </p:nvPr>
        </p:nvSpPr>
        <p:spPr>
          <a:xfrm>
            <a:off x="1384300" y="5581922"/>
            <a:ext cx="5138822" cy="882378"/>
          </a:xfrm>
        </p:spPr>
        <p:txBody>
          <a:bodyPr>
            <a:normAutofit/>
          </a:bodyPr>
          <a:lstStyle/>
          <a:p>
            <a:r>
              <a:rPr lang="he-IL" dirty="0"/>
              <a:t>שיעור 3</a:t>
            </a:r>
          </a:p>
        </p:txBody>
      </p:sp>
      <p:sp>
        <p:nvSpPr>
          <p:cNvPr id="3" name="מציין מיקום תוכן 2">
            <a:extLst>
              <a:ext uri="{FF2B5EF4-FFF2-40B4-BE49-F238E27FC236}">
                <a16:creationId xmlns:a16="http://schemas.microsoft.com/office/drawing/2014/main" id="{7BE5CA70-1C3E-403D-9324-A2F59C1EC2AD}"/>
              </a:ext>
            </a:extLst>
          </p:cNvPr>
          <p:cNvSpPr>
            <a:spLocks noGrp="1"/>
          </p:cNvSpPr>
          <p:nvPr>
            <p:ph sz="quarter" idx="14"/>
          </p:nvPr>
        </p:nvSpPr>
        <p:spPr>
          <a:xfrm>
            <a:off x="0" y="1521555"/>
            <a:ext cx="12192000" cy="732210"/>
          </a:xfrm>
        </p:spPr>
        <p:txBody>
          <a:bodyPr>
            <a:normAutofit fontScale="92500" lnSpcReduction="20000"/>
          </a:bodyPr>
          <a:lstStyle/>
          <a:p>
            <a:r>
              <a:rPr lang="he-IL" dirty="0"/>
              <a:t>הכרת המספרים 100-0 – כיתה א</a:t>
            </a:r>
          </a:p>
        </p:txBody>
      </p:sp>
    </p:spTree>
    <p:extLst>
      <p:ext uri="{BB962C8B-B14F-4D97-AF65-F5344CB8AC3E}">
        <p14:creationId xmlns:p14="http://schemas.microsoft.com/office/powerpoint/2010/main" val="54324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1B30D6D1-BC18-49DA-99F4-9F1C9CF590B2}"/>
              </a:ext>
            </a:extLst>
          </p:cNvPr>
          <p:cNvSpPr txBox="1"/>
          <p:nvPr/>
        </p:nvSpPr>
        <p:spPr>
          <a:xfrm>
            <a:off x="2099556" y="1376661"/>
            <a:ext cx="7992888" cy="3785652"/>
          </a:xfrm>
          <a:prstGeom prst="rect">
            <a:avLst/>
          </a:prstGeom>
          <a:noFill/>
        </p:spPr>
        <p:txBody>
          <a:bodyPr wrap="square" rtlCol="1">
            <a:spAutoFit/>
          </a:bodyPr>
          <a:lstStyle/>
          <a:p>
            <a:r>
              <a:rPr lang="he-IL" sz="2400" dirty="0"/>
              <a:t>השיעור עוסק בשני נושאים עיקריים:</a:t>
            </a:r>
          </a:p>
          <a:p>
            <a:r>
              <a:rPr lang="he-IL" sz="2400" dirty="0"/>
              <a:t>האחד, למידת העיקרון שערך הספרה תלוי במקומה במספר והמושגים 'ספרת עשרות' ו'ספרת יחידות'.</a:t>
            </a:r>
          </a:p>
          <a:p>
            <a:r>
              <a:rPr lang="he-IL" sz="2400" dirty="0"/>
              <a:t>הנושא השני הוא השוואה בין מספרים, סדר מספרים והיכרות עם הסימנים &lt; &gt; =.</a:t>
            </a:r>
          </a:p>
          <a:p>
            <a:r>
              <a:rPr lang="he-IL" sz="2400" dirty="0"/>
              <a:t>בהצעה הראשונה נדגים את מבנה המספר בעזרת מודל של עשרות ויחידות אותן נכין בעזרת דף גזירה. </a:t>
            </a:r>
          </a:p>
          <a:p>
            <a:r>
              <a:rPr lang="he-IL" sz="2400" dirty="0"/>
              <a:t>בהצעה השנייה ניעזר במודל של לוח משובץ. ניתן להדפיס דף לוחות לתלמידים או לבקש מהם לצבוע במחברת.</a:t>
            </a:r>
          </a:p>
          <a:p>
            <a:endParaRPr lang="he-IL" sz="2400" dirty="0"/>
          </a:p>
        </p:txBody>
      </p:sp>
      <p:sp>
        <p:nvSpPr>
          <p:cNvPr id="5" name="תיבת טקסט 4">
            <a:extLst>
              <a:ext uri="{FF2B5EF4-FFF2-40B4-BE49-F238E27FC236}">
                <a16:creationId xmlns:a16="http://schemas.microsoft.com/office/drawing/2014/main" id="{3107FE66-5877-430E-8FA7-386F222C9EC3}"/>
              </a:ext>
            </a:extLst>
          </p:cNvPr>
          <p:cNvSpPr txBox="1"/>
          <p:nvPr/>
        </p:nvSpPr>
        <p:spPr>
          <a:xfrm>
            <a:off x="5765073" y="587692"/>
            <a:ext cx="1915885" cy="584775"/>
          </a:xfrm>
          <a:prstGeom prst="rect">
            <a:avLst/>
          </a:prstGeom>
          <a:noFill/>
        </p:spPr>
        <p:txBody>
          <a:bodyPr wrap="square" rtlCol="1">
            <a:spAutoFit/>
          </a:bodyPr>
          <a:lstStyle/>
          <a:p>
            <a:pPr algn="ctr"/>
            <a:r>
              <a:rPr lang="he-IL" sz="3200" b="1" dirty="0"/>
              <a:t>על השיעור</a:t>
            </a:r>
          </a:p>
        </p:txBody>
      </p:sp>
    </p:spTree>
    <p:extLst>
      <p:ext uri="{BB962C8B-B14F-4D97-AF65-F5344CB8AC3E}">
        <p14:creationId xmlns:p14="http://schemas.microsoft.com/office/powerpoint/2010/main" val="296471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020335" y="2276873"/>
            <a:ext cx="10151327" cy="3568897"/>
          </a:xfrm>
        </p:spPr>
        <p:txBody>
          <a:bodyPr>
            <a:normAutofit/>
          </a:bodyPr>
          <a:lstStyle/>
          <a:p>
            <a:pPr marL="1418034" indent="-342900">
              <a:lnSpc>
                <a:spcPct val="150000"/>
              </a:lnSpc>
              <a:buFont typeface="Wingdings" panose="05000000000000000000" pitchFamily="2" charset="2"/>
              <a:buChar char="§"/>
            </a:pPr>
            <a:endParaRPr lang="he-IL" sz="2400" dirty="0"/>
          </a:p>
          <a:p>
            <a:pPr>
              <a:lnSpc>
                <a:spcPct val="150000"/>
              </a:lnSpc>
            </a:pPr>
            <a:endParaRPr lang="he-IL" sz="2400" dirty="0"/>
          </a:p>
          <a:p>
            <a:pPr>
              <a:lnSpc>
                <a:spcPct val="150000"/>
              </a:lnSpc>
            </a:pPr>
            <a:endParaRPr lang="he-IL" sz="2400" dirty="0"/>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סופרים בדילוגים</a:t>
            </a:r>
          </a:p>
        </p:txBody>
      </p:sp>
      <p:sp>
        <p:nvSpPr>
          <p:cNvPr id="5" name="מציין מיקום תוכן 3">
            <a:extLst>
              <a:ext uri="{FF2B5EF4-FFF2-40B4-BE49-F238E27FC236}">
                <a16:creationId xmlns:a16="http://schemas.microsoft.com/office/drawing/2014/main" id="{CCA52557-CF78-4AE4-8026-057A08A43247}"/>
              </a:ext>
            </a:extLst>
          </p:cNvPr>
          <p:cNvSpPr txBox="1">
            <a:spLocks/>
          </p:cNvSpPr>
          <p:nvPr/>
        </p:nvSpPr>
        <p:spPr>
          <a:xfrm>
            <a:off x="401562" y="2065866"/>
            <a:ext cx="10996307" cy="4257675"/>
          </a:xfrm>
          <a:prstGeom prst="rect">
            <a:avLst/>
          </a:prstGeom>
        </p:spPr>
        <p:txBody>
          <a:bodyPr vert="horz" lIns="91440" tIns="45720" rIns="91440" bIns="45720" rtlCol="1">
            <a:noAutofit/>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8775" indent="0">
              <a:lnSpc>
                <a:spcPct val="150000"/>
              </a:lnSpc>
            </a:pPr>
            <a:r>
              <a:rPr lang="he-IL" sz="1800" dirty="0"/>
              <a:t>פתיח השיעור הוא השלמה של השיעור הקודם, שעסק בעשרות שלמות.</a:t>
            </a:r>
          </a:p>
          <a:p>
            <a:pPr marL="358775" indent="0">
              <a:lnSpc>
                <a:spcPct val="150000"/>
              </a:lnSpc>
            </a:pPr>
            <a:r>
              <a:rPr lang="he-IL" sz="1800" dirty="0"/>
              <a:t>השיעור נפתח בסדרות של דילוגים של 10 ושל 5. </a:t>
            </a:r>
          </a:p>
          <a:p>
            <a:pPr marL="358775" indent="0">
              <a:lnSpc>
                <a:spcPct val="150000"/>
              </a:lnSpc>
            </a:pPr>
            <a:r>
              <a:rPr lang="he-IL" sz="1800" dirty="0"/>
              <a:t>בתחילת הפעילות נזהה קבוצות של 10 ושל 5 ונספור את הכמות בדילוגים. </a:t>
            </a:r>
          </a:p>
          <a:p>
            <a:pPr marL="358775" indent="0">
              <a:lnSpc>
                <a:spcPct val="150000"/>
              </a:lnSpc>
            </a:pPr>
            <a:r>
              <a:rPr lang="he-IL" sz="1800" dirty="0"/>
              <a:t>נמשיך בהסתכלות על הסדרות של 10 ו־5 בלוח ה־100. חשוב לשים לב: הטורים הם דילוגים של 10, והמספרים החסרים בשורה הם דילוגים של 5. </a:t>
            </a:r>
          </a:p>
          <a:p>
            <a:pPr marL="358775" indent="0">
              <a:lnSpc>
                <a:spcPct val="150000"/>
              </a:lnSpc>
            </a:pPr>
            <a:r>
              <a:rPr lang="he-IL" sz="1800" dirty="0"/>
              <a:t>נסכם את הפתיח בהשלמה של שתי סדרות. הסדרה הראשונה היא בדילוגים של 10 בעשרות שלמות, והשנייה – בדילוגים של 5.</a:t>
            </a:r>
          </a:p>
          <a:p>
            <a:pPr marL="358775" indent="0">
              <a:lnSpc>
                <a:spcPct val="150000"/>
              </a:lnSpc>
            </a:pPr>
            <a:r>
              <a:rPr lang="he-IL" sz="1800" dirty="0"/>
              <a:t>בכיתות מתקדמות כדאי להתבונן בשתי הסדרות ולשוחח על המשותף ביניהן. הסדרה בדילוגים של 5 מכילה את הסדרה בדילוגים של 10. בשתי הסדרות מגיעים עד 100, אבל בסדרה שבה ההפרש הוא 5 – מספר המספרים כפול מהסדרה שבה ההפרש הוא 10. אפשר לדון עם הילדים בסיבה לכך.</a:t>
            </a:r>
          </a:p>
          <a:p>
            <a:pPr>
              <a:lnSpc>
                <a:spcPct val="150000"/>
              </a:lnSpc>
            </a:pPr>
            <a:endParaRPr lang="he-IL" sz="1800" dirty="0"/>
          </a:p>
        </p:txBody>
      </p:sp>
    </p:spTree>
    <p:extLst>
      <p:ext uri="{BB962C8B-B14F-4D97-AF65-F5344CB8AC3E}">
        <p14:creationId xmlns:p14="http://schemas.microsoft.com/office/powerpoint/2010/main" val="181860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תיבת טקסט 95">
            <a:extLst>
              <a:ext uri="{FF2B5EF4-FFF2-40B4-BE49-F238E27FC236}">
                <a16:creationId xmlns:a16="http://schemas.microsoft.com/office/drawing/2014/main" id="{F1BD1704-9AA8-46F7-8488-6D25496334AD}"/>
              </a:ext>
            </a:extLst>
          </p:cNvPr>
          <p:cNvSpPr txBox="1"/>
          <p:nvPr/>
        </p:nvSpPr>
        <p:spPr>
          <a:xfrm>
            <a:off x="6316723" y="353917"/>
            <a:ext cx="556521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צִבְעוֹנִיִים אַתֶם רוֹאִים?</a:t>
            </a:r>
          </a:p>
          <a:p>
            <a:r>
              <a:rPr lang="he-IL" sz="2800" dirty="0">
                <a:latin typeface="Calibri" panose="020F0502020204030204" pitchFamily="34" charset="0"/>
                <a:cs typeface="Calibri" panose="020F0502020204030204" pitchFamily="34" charset="0"/>
              </a:rPr>
              <a:t>הַסְבִּירוּ אֵיךְ מְצָאתֶם אֶת הַתְשוּבָה.</a:t>
            </a:r>
          </a:p>
        </p:txBody>
      </p:sp>
      <p:sp>
        <p:nvSpPr>
          <p:cNvPr id="3" name="בועת דיבור: אליפסה 2">
            <a:extLst>
              <a:ext uri="{FF2B5EF4-FFF2-40B4-BE49-F238E27FC236}">
                <a16:creationId xmlns:a16="http://schemas.microsoft.com/office/drawing/2014/main" id="{6E2BDC84-8113-413B-9FAC-4FEDAC8E75AC}"/>
              </a:ext>
            </a:extLst>
          </p:cNvPr>
          <p:cNvSpPr/>
          <p:nvPr/>
        </p:nvSpPr>
        <p:spPr>
          <a:xfrm>
            <a:off x="7470002" y="1809579"/>
            <a:ext cx="3118033" cy="2659750"/>
          </a:xfrm>
          <a:prstGeom prst="wedgeEllipseCallout">
            <a:avLst>
              <a:gd name="adj1" fmla="val 45502"/>
              <a:gd name="adj2" fmla="val 49673"/>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20</a:t>
            </a:r>
          </a:p>
          <a:p>
            <a:pPr algn="ctr"/>
            <a:r>
              <a:rPr lang="he-IL" sz="2800" dirty="0">
                <a:solidFill>
                  <a:schemeClr val="tx1"/>
                </a:solidFill>
              </a:rPr>
              <a:t>רָאִיתִי שֶיֵש 2 קְבוּצוֹת שֶל 10.</a:t>
            </a:r>
          </a:p>
        </p:txBody>
      </p:sp>
      <p:sp>
        <p:nvSpPr>
          <p:cNvPr id="2" name="לחצן חידה 2">
            <a:extLst>
              <a:ext uri="{FF2B5EF4-FFF2-40B4-BE49-F238E27FC236}">
                <a16:creationId xmlns:a16="http://schemas.microsoft.com/office/drawing/2014/main" id="{361AFCC3-F753-C889-E3FD-FED4206558C7}"/>
              </a:ext>
            </a:extLst>
          </p:cNvPr>
          <p:cNvSpPr/>
          <p:nvPr/>
        </p:nvSpPr>
        <p:spPr>
          <a:xfrm>
            <a:off x="431012" y="527754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grpSp>
        <p:nvGrpSpPr>
          <p:cNvPr id="7" name="קבוצה 6">
            <a:extLst>
              <a:ext uri="{FF2B5EF4-FFF2-40B4-BE49-F238E27FC236}">
                <a16:creationId xmlns:a16="http://schemas.microsoft.com/office/drawing/2014/main" id="{64D91E83-6924-52BF-1208-6436257231CE}"/>
              </a:ext>
            </a:extLst>
          </p:cNvPr>
          <p:cNvGrpSpPr/>
          <p:nvPr/>
        </p:nvGrpSpPr>
        <p:grpSpPr>
          <a:xfrm>
            <a:off x="573177" y="682171"/>
            <a:ext cx="2841117" cy="1061261"/>
            <a:chOff x="231705" y="718423"/>
            <a:chExt cx="2841117" cy="1061261"/>
          </a:xfrm>
          <a:solidFill>
            <a:schemeClr val="accent2"/>
          </a:solidFill>
        </p:grpSpPr>
        <p:grpSp>
          <p:nvGrpSpPr>
            <p:cNvPr id="8" name="קבוצה 7">
              <a:extLst>
                <a:ext uri="{FF2B5EF4-FFF2-40B4-BE49-F238E27FC236}">
                  <a16:creationId xmlns:a16="http://schemas.microsoft.com/office/drawing/2014/main" id="{99F44658-B4B8-0A03-EAC6-0E1E92DA1DF9}"/>
                </a:ext>
              </a:extLst>
            </p:cNvPr>
            <p:cNvGrpSpPr/>
            <p:nvPr/>
          </p:nvGrpSpPr>
          <p:grpSpPr>
            <a:xfrm>
              <a:off x="231705" y="1277908"/>
              <a:ext cx="2841117" cy="501776"/>
              <a:chOff x="-660354" y="2816751"/>
              <a:chExt cx="2841117" cy="501776"/>
            </a:xfrm>
            <a:grpFill/>
          </p:grpSpPr>
          <p:sp>
            <p:nvSpPr>
              <p:cNvPr id="9" name="אליפסה 8">
                <a:extLst>
                  <a:ext uri="{FF2B5EF4-FFF2-40B4-BE49-F238E27FC236}">
                    <a16:creationId xmlns:a16="http://schemas.microsoft.com/office/drawing/2014/main" id="{D4C7CE9D-CF00-E9F9-3408-9DBE8805657D}"/>
                  </a:ext>
                </a:extLst>
              </p:cNvPr>
              <p:cNvSpPr/>
              <p:nvPr/>
            </p:nvSpPr>
            <p:spPr>
              <a:xfrm>
                <a:off x="-91215" y="281675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8843CA17-A122-3A3A-8B1A-785C3ADD6CBC}"/>
                  </a:ext>
                </a:extLst>
              </p:cNvPr>
              <p:cNvSpPr/>
              <p:nvPr/>
            </p:nvSpPr>
            <p:spPr>
              <a:xfrm>
                <a:off x="1746093" y="281675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16E83E87-DB3F-93E0-E020-C61C9D248C51}"/>
                  </a:ext>
                </a:extLst>
              </p:cNvPr>
              <p:cNvSpPr/>
              <p:nvPr/>
            </p:nvSpPr>
            <p:spPr>
              <a:xfrm>
                <a:off x="1110135" y="2840580"/>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8E046BDF-5CCF-3286-A35B-3BF0E42FA729}"/>
                  </a:ext>
                </a:extLst>
              </p:cNvPr>
              <p:cNvSpPr/>
              <p:nvPr/>
            </p:nvSpPr>
            <p:spPr>
              <a:xfrm>
                <a:off x="-660354" y="281675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7AD5D54E-DA34-496D-D4E0-FFEE0944B9B9}"/>
                  </a:ext>
                </a:extLst>
              </p:cNvPr>
              <p:cNvSpPr/>
              <p:nvPr/>
            </p:nvSpPr>
            <p:spPr>
              <a:xfrm>
                <a:off x="474178" y="285876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 name="קבוצה 19">
              <a:extLst>
                <a:ext uri="{FF2B5EF4-FFF2-40B4-BE49-F238E27FC236}">
                  <a16:creationId xmlns:a16="http://schemas.microsoft.com/office/drawing/2014/main" id="{49A32A25-6898-D5EC-ED50-7443134CF8CA}"/>
                </a:ext>
              </a:extLst>
            </p:cNvPr>
            <p:cNvGrpSpPr/>
            <p:nvPr/>
          </p:nvGrpSpPr>
          <p:grpSpPr>
            <a:xfrm>
              <a:off x="231705" y="718423"/>
              <a:ext cx="2841117" cy="476830"/>
              <a:chOff x="2135496" y="2323128"/>
              <a:chExt cx="2841117" cy="476830"/>
            </a:xfrm>
            <a:grpFill/>
          </p:grpSpPr>
          <p:sp>
            <p:nvSpPr>
              <p:cNvPr id="22" name="אליפסה 21">
                <a:extLst>
                  <a:ext uri="{FF2B5EF4-FFF2-40B4-BE49-F238E27FC236}">
                    <a16:creationId xmlns:a16="http://schemas.microsoft.com/office/drawing/2014/main" id="{39B08DAC-D1EB-2A16-5CFA-7672AD9619D8}"/>
                  </a:ext>
                </a:extLst>
              </p:cNvPr>
              <p:cNvSpPr/>
              <p:nvPr/>
            </p:nvSpPr>
            <p:spPr>
              <a:xfrm>
                <a:off x="2704635"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562FE528-BCD5-AAE7-B98D-614DC937D1D6}"/>
                  </a:ext>
                </a:extLst>
              </p:cNvPr>
              <p:cNvSpPr/>
              <p:nvPr/>
            </p:nvSpPr>
            <p:spPr>
              <a:xfrm>
                <a:off x="4541943"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744B0B30-CF1F-C450-8CB2-153DE8D7ED3B}"/>
                  </a:ext>
                </a:extLst>
              </p:cNvPr>
              <p:cNvSpPr/>
              <p:nvPr/>
            </p:nvSpPr>
            <p:spPr>
              <a:xfrm>
                <a:off x="3883300"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5B5E4D51-4A19-4FBC-6F94-AECA7E8B4B44}"/>
                  </a:ext>
                </a:extLst>
              </p:cNvPr>
              <p:cNvSpPr/>
              <p:nvPr/>
            </p:nvSpPr>
            <p:spPr>
              <a:xfrm>
                <a:off x="2135496"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FE1AC003-AEED-AED5-62F5-75E7DBC8858E}"/>
                  </a:ext>
                </a:extLst>
              </p:cNvPr>
              <p:cNvSpPr/>
              <p:nvPr/>
            </p:nvSpPr>
            <p:spPr>
              <a:xfrm>
                <a:off x="3314161" y="2340192"/>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pic>
        <p:nvPicPr>
          <p:cNvPr id="4" name="תמונה 3" descr="תמונה שמכילה טקסט&#10;&#10;התיאור נוצר באופן אוטומטי">
            <a:extLst>
              <a:ext uri="{FF2B5EF4-FFF2-40B4-BE49-F238E27FC236}">
                <a16:creationId xmlns:a16="http://schemas.microsoft.com/office/drawing/2014/main" id="{C8C83721-571C-B989-8AEB-2CA39E8EAA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04" b="94340" l="9874" r="89916">
                        <a14:foregroundMark x1="65756" y1="6761" x2="51891" y2="6761"/>
                        <a14:foregroundMark x1="68908" y1="94340" x2="59244" y2="90409"/>
                        <a14:foregroundMark x1="39286" y1="94182" x2="46218" y2="89937"/>
                        <a14:foregroundMark x1="61345" y1="27358" x2="60714" y2="28931"/>
                        <a14:foregroundMark x1="44958" y1="26572" x2="43908" y2="20126"/>
                      </a14:backgroundRemoval>
                    </a14:imgEffect>
                  </a14:imgLayer>
                </a14:imgProps>
              </a:ext>
              <a:ext uri="{28A0092B-C50C-407E-A947-70E740481C1C}">
                <a14:useLocalDpi xmlns:a14="http://schemas.microsoft.com/office/drawing/2010/main"/>
              </a:ext>
            </a:extLst>
          </a:blip>
          <a:srcRect/>
          <a:stretch/>
        </p:blipFill>
        <p:spPr>
          <a:xfrm>
            <a:off x="9594412" y="3344271"/>
            <a:ext cx="2105950" cy="2810866"/>
          </a:xfrm>
          <a:prstGeom prst="rect">
            <a:avLst/>
          </a:prstGeom>
        </p:spPr>
      </p:pic>
      <p:grpSp>
        <p:nvGrpSpPr>
          <p:cNvPr id="21" name="קבוצה 20">
            <a:extLst>
              <a:ext uri="{FF2B5EF4-FFF2-40B4-BE49-F238E27FC236}">
                <a16:creationId xmlns:a16="http://schemas.microsoft.com/office/drawing/2014/main" id="{09892979-F96B-4B41-20DF-4B4D076C80A8}"/>
              </a:ext>
            </a:extLst>
          </p:cNvPr>
          <p:cNvGrpSpPr/>
          <p:nvPr/>
        </p:nvGrpSpPr>
        <p:grpSpPr>
          <a:xfrm>
            <a:off x="613360" y="3061583"/>
            <a:ext cx="2841117" cy="1061261"/>
            <a:chOff x="231705" y="718423"/>
            <a:chExt cx="2841117" cy="1061261"/>
          </a:xfrm>
          <a:solidFill>
            <a:schemeClr val="accent4"/>
          </a:solidFill>
        </p:grpSpPr>
        <p:grpSp>
          <p:nvGrpSpPr>
            <p:cNvPr id="24" name="קבוצה 23">
              <a:extLst>
                <a:ext uri="{FF2B5EF4-FFF2-40B4-BE49-F238E27FC236}">
                  <a16:creationId xmlns:a16="http://schemas.microsoft.com/office/drawing/2014/main" id="{04324C84-C54A-A9DD-CBD4-89BE0AB68086}"/>
                </a:ext>
              </a:extLst>
            </p:cNvPr>
            <p:cNvGrpSpPr/>
            <p:nvPr/>
          </p:nvGrpSpPr>
          <p:grpSpPr>
            <a:xfrm>
              <a:off x="231705" y="1277908"/>
              <a:ext cx="2841117" cy="501776"/>
              <a:chOff x="-660354" y="2816751"/>
              <a:chExt cx="2841117" cy="501776"/>
            </a:xfrm>
            <a:grpFill/>
          </p:grpSpPr>
          <p:sp>
            <p:nvSpPr>
              <p:cNvPr id="39" name="אליפסה 38">
                <a:extLst>
                  <a:ext uri="{FF2B5EF4-FFF2-40B4-BE49-F238E27FC236}">
                    <a16:creationId xmlns:a16="http://schemas.microsoft.com/office/drawing/2014/main" id="{ACEADFB6-23E4-C2A2-85FE-FD6746BCCF83}"/>
                  </a:ext>
                </a:extLst>
              </p:cNvPr>
              <p:cNvSpPr/>
              <p:nvPr/>
            </p:nvSpPr>
            <p:spPr>
              <a:xfrm>
                <a:off x="-91215" y="281675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E3A3B87C-69E8-7AB0-DC4D-49C5F72F9A8A}"/>
                  </a:ext>
                </a:extLst>
              </p:cNvPr>
              <p:cNvSpPr/>
              <p:nvPr/>
            </p:nvSpPr>
            <p:spPr>
              <a:xfrm>
                <a:off x="1746093" y="281675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AE0829E9-E207-D605-7B0E-4BC665EA5C4E}"/>
                  </a:ext>
                </a:extLst>
              </p:cNvPr>
              <p:cNvSpPr/>
              <p:nvPr/>
            </p:nvSpPr>
            <p:spPr>
              <a:xfrm>
                <a:off x="1110135" y="2840580"/>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3D868D27-DFA6-999F-E9D1-892C0713D9AF}"/>
                  </a:ext>
                </a:extLst>
              </p:cNvPr>
              <p:cNvSpPr/>
              <p:nvPr/>
            </p:nvSpPr>
            <p:spPr>
              <a:xfrm>
                <a:off x="-660354" y="281675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23C0329D-BFED-B08E-4654-051908B85C5F}"/>
                  </a:ext>
                </a:extLst>
              </p:cNvPr>
              <p:cNvSpPr/>
              <p:nvPr/>
            </p:nvSpPr>
            <p:spPr>
              <a:xfrm>
                <a:off x="474178" y="2858761"/>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 name="קבוצה 28">
              <a:extLst>
                <a:ext uri="{FF2B5EF4-FFF2-40B4-BE49-F238E27FC236}">
                  <a16:creationId xmlns:a16="http://schemas.microsoft.com/office/drawing/2014/main" id="{BDD11214-3FEC-39F0-6491-E938AFDB0F54}"/>
                </a:ext>
              </a:extLst>
            </p:cNvPr>
            <p:cNvGrpSpPr/>
            <p:nvPr/>
          </p:nvGrpSpPr>
          <p:grpSpPr>
            <a:xfrm>
              <a:off x="231705" y="718423"/>
              <a:ext cx="2841117" cy="476830"/>
              <a:chOff x="2135496" y="2323128"/>
              <a:chExt cx="2841117" cy="476830"/>
            </a:xfrm>
            <a:grpFill/>
          </p:grpSpPr>
          <p:sp>
            <p:nvSpPr>
              <p:cNvPr id="30" name="אליפסה 29">
                <a:extLst>
                  <a:ext uri="{FF2B5EF4-FFF2-40B4-BE49-F238E27FC236}">
                    <a16:creationId xmlns:a16="http://schemas.microsoft.com/office/drawing/2014/main" id="{B611FB77-F2FF-BC9B-74EB-86A5FB2F8E12}"/>
                  </a:ext>
                </a:extLst>
              </p:cNvPr>
              <p:cNvSpPr/>
              <p:nvPr/>
            </p:nvSpPr>
            <p:spPr>
              <a:xfrm>
                <a:off x="2704635"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309D9351-6117-7B15-0C3C-F700E37317B8}"/>
                  </a:ext>
                </a:extLst>
              </p:cNvPr>
              <p:cNvSpPr/>
              <p:nvPr/>
            </p:nvSpPr>
            <p:spPr>
              <a:xfrm>
                <a:off x="4541943"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8C0695C0-812F-3BB2-BDD7-76B31DCFCF9F}"/>
                  </a:ext>
                </a:extLst>
              </p:cNvPr>
              <p:cNvSpPr/>
              <p:nvPr/>
            </p:nvSpPr>
            <p:spPr>
              <a:xfrm>
                <a:off x="3883300"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51D45A1E-4C35-4045-DAAB-592C3A5C11B2}"/>
                  </a:ext>
                </a:extLst>
              </p:cNvPr>
              <p:cNvSpPr/>
              <p:nvPr/>
            </p:nvSpPr>
            <p:spPr>
              <a:xfrm>
                <a:off x="2135496" y="2323128"/>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D0636029-D329-3894-456B-A90CDB7BF452}"/>
                  </a:ext>
                </a:extLst>
              </p:cNvPr>
              <p:cNvSpPr/>
              <p:nvPr/>
            </p:nvSpPr>
            <p:spPr>
              <a:xfrm>
                <a:off x="3314161" y="2340192"/>
                <a:ext cx="434670" cy="4597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6" name="מלבן 5">
            <a:extLst>
              <a:ext uri="{FF2B5EF4-FFF2-40B4-BE49-F238E27FC236}">
                <a16:creationId xmlns:a16="http://schemas.microsoft.com/office/drawing/2014/main" id="{EFA7317C-9BBE-28AA-3E63-A485B79A0E7A}"/>
              </a:ext>
            </a:extLst>
          </p:cNvPr>
          <p:cNvSpPr/>
          <p:nvPr/>
        </p:nvSpPr>
        <p:spPr>
          <a:xfrm>
            <a:off x="491638" y="649208"/>
            <a:ext cx="2966276" cy="116037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a:extLst>
              <a:ext uri="{FF2B5EF4-FFF2-40B4-BE49-F238E27FC236}">
                <a16:creationId xmlns:a16="http://schemas.microsoft.com/office/drawing/2014/main" id="{D3ED8E88-E6C0-8718-E9C9-CFF9EF8ED6E3}"/>
              </a:ext>
            </a:extLst>
          </p:cNvPr>
          <p:cNvSpPr/>
          <p:nvPr/>
        </p:nvSpPr>
        <p:spPr>
          <a:xfrm>
            <a:off x="526222" y="2962473"/>
            <a:ext cx="2966276" cy="116037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7849567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תיבת טקסט 95">
            <a:extLst>
              <a:ext uri="{FF2B5EF4-FFF2-40B4-BE49-F238E27FC236}">
                <a16:creationId xmlns:a16="http://schemas.microsoft.com/office/drawing/2014/main" id="{F1BD1704-9AA8-46F7-8488-6D25496334AD}"/>
              </a:ext>
            </a:extLst>
          </p:cNvPr>
          <p:cNvSpPr txBox="1"/>
          <p:nvPr/>
        </p:nvSpPr>
        <p:spPr>
          <a:xfrm>
            <a:off x="6316723" y="353917"/>
            <a:ext cx="556521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צִבְעוֹנִיִים אַתֶם רוֹאִים?</a:t>
            </a:r>
          </a:p>
          <a:p>
            <a:r>
              <a:rPr lang="he-IL" sz="2800" dirty="0">
                <a:latin typeface="Calibri" panose="020F0502020204030204" pitchFamily="34" charset="0"/>
                <a:cs typeface="Calibri" panose="020F0502020204030204" pitchFamily="34" charset="0"/>
              </a:rPr>
              <a:t>הַסְבִּירוּ אֵיךְ מְצָאתֶם אֶת הַתְשוּבָה.</a:t>
            </a:r>
          </a:p>
        </p:txBody>
      </p:sp>
      <p:sp>
        <p:nvSpPr>
          <p:cNvPr id="3" name="בועת דיבור: אליפסה 2">
            <a:extLst>
              <a:ext uri="{FF2B5EF4-FFF2-40B4-BE49-F238E27FC236}">
                <a16:creationId xmlns:a16="http://schemas.microsoft.com/office/drawing/2014/main" id="{6E2BDC84-8113-413B-9FAC-4FEDAC8E75AC}"/>
              </a:ext>
            </a:extLst>
          </p:cNvPr>
          <p:cNvSpPr/>
          <p:nvPr/>
        </p:nvSpPr>
        <p:spPr>
          <a:xfrm>
            <a:off x="7696541" y="2445602"/>
            <a:ext cx="3610087" cy="2571906"/>
          </a:xfrm>
          <a:prstGeom prst="wedgeEllipseCallout">
            <a:avLst>
              <a:gd name="adj1" fmla="val 45502"/>
              <a:gd name="adj2" fmla="val 49673"/>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20</a:t>
            </a:r>
          </a:p>
          <a:p>
            <a:pPr algn="ctr"/>
            <a:r>
              <a:rPr lang="he-IL" sz="2800" dirty="0">
                <a:solidFill>
                  <a:schemeClr val="tx1"/>
                </a:solidFill>
              </a:rPr>
              <a:t>רָאִיתִי שֶיֵש 4 קְבוּצוֹת שֶל 5.</a:t>
            </a:r>
          </a:p>
          <a:p>
            <a:pPr algn="ctr" rtl="0"/>
            <a:r>
              <a:rPr lang="en-US" sz="2800" dirty="0">
                <a:solidFill>
                  <a:schemeClr val="tx1"/>
                </a:solidFill>
              </a:rPr>
              <a:t>5, 10, 15, 20</a:t>
            </a:r>
            <a:endParaRPr lang="he-IL" sz="2800" dirty="0">
              <a:solidFill>
                <a:schemeClr val="tx1"/>
              </a:solidFill>
            </a:endParaRPr>
          </a:p>
        </p:txBody>
      </p:sp>
      <p:sp>
        <p:nvSpPr>
          <p:cNvPr id="2" name="לחצן חידה 2">
            <a:extLst>
              <a:ext uri="{FF2B5EF4-FFF2-40B4-BE49-F238E27FC236}">
                <a16:creationId xmlns:a16="http://schemas.microsoft.com/office/drawing/2014/main" id="{361AFCC3-F753-C889-E3FD-FED4206558C7}"/>
              </a:ext>
            </a:extLst>
          </p:cNvPr>
          <p:cNvSpPr/>
          <p:nvPr/>
        </p:nvSpPr>
        <p:spPr>
          <a:xfrm>
            <a:off x="464664" y="539203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pic>
        <p:nvPicPr>
          <p:cNvPr id="4" name="תמונה 3" descr="תמונה שמכילה טקסט&#10;&#10;התיאור נוצר באופן אוטומטי">
            <a:extLst>
              <a:ext uri="{FF2B5EF4-FFF2-40B4-BE49-F238E27FC236}">
                <a16:creationId xmlns:a16="http://schemas.microsoft.com/office/drawing/2014/main" id="{C8C83721-571C-B989-8AEB-2CA39E8EAA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04" b="94340" l="9874" r="89916">
                        <a14:foregroundMark x1="65756" y1="6761" x2="51891" y2="6761"/>
                        <a14:foregroundMark x1="68908" y1="94340" x2="59244" y2="90409"/>
                        <a14:foregroundMark x1="39286" y1="94182" x2="46218" y2="89937"/>
                        <a14:foregroundMark x1="61345" y1="27358" x2="60714" y2="28931"/>
                        <a14:foregroundMark x1="44958" y1="26572" x2="43908" y2="20126"/>
                      </a14:backgroundRemoval>
                    </a14:imgEffect>
                  </a14:imgLayer>
                </a14:imgProps>
              </a:ext>
              <a:ext uri="{28A0092B-C50C-407E-A947-70E740481C1C}">
                <a14:useLocalDpi xmlns:a14="http://schemas.microsoft.com/office/drawing/2010/main"/>
              </a:ext>
            </a:extLst>
          </a:blip>
          <a:srcRect/>
          <a:stretch/>
        </p:blipFill>
        <p:spPr>
          <a:xfrm>
            <a:off x="10163789" y="3958597"/>
            <a:ext cx="2105950" cy="2810866"/>
          </a:xfrm>
          <a:prstGeom prst="rect">
            <a:avLst/>
          </a:prstGeom>
        </p:spPr>
      </p:pic>
      <p:grpSp>
        <p:nvGrpSpPr>
          <p:cNvPr id="24" name="קבוצה 23">
            <a:extLst>
              <a:ext uri="{FF2B5EF4-FFF2-40B4-BE49-F238E27FC236}">
                <a16:creationId xmlns:a16="http://schemas.microsoft.com/office/drawing/2014/main" id="{04324C84-C54A-A9DD-CBD4-89BE0AB68086}"/>
              </a:ext>
            </a:extLst>
          </p:cNvPr>
          <p:cNvGrpSpPr/>
          <p:nvPr/>
        </p:nvGrpSpPr>
        <p:grpSpPr>
          <a:xfrm>
            <a:off x="247329" y="4185954"/>
            <a:ext cx="2841117" cy="459766"/>
            <a:chOff x="-660354" y="2858761"/>
            <a:chExt cx="2841117" cy="459766"/>
          </a:xfrm>
        </p:grpSpPr>
        <p:sp>
          <p:nvSpPr>
            <p:cNvPr id="39" name="אליפסה 38">
              <a:extLst>
                <a:ext uri="{FF2B5EF4-FFF2-40B4-BE49-F238E27FC236}">
                  <a16:creationId xmlns:a16="http://schemas.microsoft.com/office/drawing/2014/main" id="{ACEADFB6-23E4-C2A2-85FE-FD6746BCCF83}"/>
                </a:ext>
              </a:extLst>
            </p:cNvPr>
            <p:cNvSpPr/>
            <p:nvPr/>
          </p:nvSpPr>
          <p:spPr>
            <a:xfrm>
              <a:off x="-58742" y="285876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E3A3B87C-69E8-7AB0-DC4D-49C5F72F9A8A}"/>
                </a:ext>
              </a:extLst>
            </p:cNvPr>
            <p:cNvSpPr/>
            <p:nvPr/>
          </p:nvSpPr>
          <p:spPr>
            <a:xfrm>
              <a:off x="1746093" y="285876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AE0829E9-E207-D605-7B0E-4BC665EA5C4E}"/>
                </a:ext>
              </a:extLst>
            </p:cNvPr>
            <p:cNvSpPr/>
            <p:nvPr/>
          </p:nvSpPr>
          <p:spPr>
            <a:xfrm>
              <a:off x="1144482" y="2858761"/>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3D868D27-DFA6-999F-E9D1-892C0713D9AF}"/>
                </a:ext>
              </a:extLst>
            </p:cNvPr>
            <p:cNvSpPr/>
            <p:nvPr/>
          </p:nvSpPr>
          <p:spPr>
            <a:xfrm>
              <a:off x="-660354" y="285876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23C0329D-BFED-B08E-4654-051908B85C5F}"/>
                </a:ext>
              </a:extLst>
            </p:cNvPr>
            <p:cNvSpPr/>
            <p:nvPr/>
          </p:nvSpPr>
          <p:spPr>
            <a:xfrm>
              <a:off x="542870"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 name="קבוצה 4">
            <a:extLst>
              <a:ext uri="{FF2B5EF4-FFF2-40B4-BE49-F238E27FC236}">
                <a16:creationId xmlns:a16="http://schemas.microsoft.com/office/drawing/2014/main" id="{1DAC5F75-CF55-C9FE-2352-BE91923E395A}"/>
              </a:ext>
            </a:extLst>
          </p:cNvPr>
          <p:cNvGrpSpPr/>
          <p:nvPr/>
        </p:nvGrpSpPr>
        <p:grpSpPr>
          <a:xfrm>
            <a:off x="247329" y="885777"/>
            <a:ext cx="2841117" cy="459766"/>
            <a:chOff x="-660354" y="2858761"/>
            <a:chExt cx="2841117" cy="459766"/>
          </a:xfrm>
        </p:grpSpPr>
        <p:sp>
          <p:nvSpPr>
            <p:cNvPr id="6" name="אליפסה 5">
              <a:extLst>
                <a:ext uri="{FF2B5EF4-FFF2-40B4-BE49-F238E27FC236}">
                  <a16:creationId xmlns:a16="http://schemas.microsoft.com/office/drawing/2014/main" id="{A7BB0145-3362-6F9D-8C0E-27BCCCE23E32}"/>
                </a:ext>
              </a:extLst>
            </p:cNvPr>
            <p:cNvSpPr/>
            <p:nvPr/>
          </p:nvSpPr>
          <p:spPr>
            <a:xfrm>
              <a:off x="-58742" y="285876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7B97FC9A-58A7-29BD-7E69-0E72036DC5D3}"/>
                </a:ext>
              </a:extLst>
            </p:cNvPr>
            <p:cNvSpPr/>
            <p:nvPr/>
          </p:nvSpPr>
          <p:spPr>
            <a:xfrm>
              <a:off x="1746093" y="285876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2C75B6C7-981D-7EBE-7337-47CCCE2ABB31}"/>
                </a:ext>
              </a:extLst>
            </p:cNvPr>
            <p:cNvSpPr/>
            <p:nvPr/>
          </p:nvSpPr>
          <p:spPr>
            <a:xfrm>
              <a:off x="1144482" y="2858761"/>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8D429BD8-38ED-79C8-B770-6BF7C26DBF08}"/>
                </a:ext>
              </a:extLst>
            </p:cNvPr>
            <p:cNvSpPr/>
            <p:nvPr/>
          </p:nvSpPr>
          <p:spPr>
            <a:xfrm>
              <a:off x="-660354" y="285876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1CB1C708-D52A-AF8C-3548-49E08B555DE4}"/>
                </a:ext>
              </a:extLst>
            </p:cNvPr>
            <p:cNvSpPr/>
            <p:nvPr/>
          </p:nvSpPr>
          <p:spPr>
            <a:xfrm>
              <a:off x="542870"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8" name="קבוצה 17">
            <a:extLst>
              <a:ext uri="{FF2B5EF4-FFF2-40B4-BE49-F238E27FC236}">
                <a16:creationId xmlns:a16="http://schemas.microsoft.com/office/drawing/2014/main" id="{7BBD3B85-B523-A552-57A6-409207F33591}"/>
              </a:ext>
            </a:extLst>
          </p:cNvPr>
          <p:cNvGrpSpPr/>
          <p:nvPr/>
        </p:nvGrpSpPr>
        <p:grpSpPr>
          <a:xfrm>
            <a:off x="247329" y="1985836"/>
            <a:ext cx="2841117" cy="459766"/>
            <a:chOff x="-660354" y="2858761"/>
            <a:chExt cx="2841117" cy="459766"/>
          </a:xfrm>
        </p:grpSpPr>
        <p:sp>
          <p:nvSpPr>
            <p:cNvPr id="19" name="אליפסה 18">
              <a:extLst>
                <a:ext uri="{FF2B5EF4-FFF2-40B4-BE49-F238E27FC236}">
                  <a16:creationId xmlns:a16="http://schemas.microsoft.com/office/drawing/2014/main" id="{CEEBD3F2-8A79-FEC7-E012-72E7D85D5340}"/>
                </a:ext>
              </a:extLst>
            </p:cNvPr>
            <p:cNvSpPr/>
            <p:nvPr/>
          </p:nvSpPr>
          <p:spPr>
            <a:xfrm>
              <a:off x="-58742" y="285876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A299E6F2-4694-A51E-C4C3-25E3DE849842}"/>
                </a:ext>
              </a:extLst>
            </p:cNvPr>
            <p:cNvSpPr/>
            <p:nvPr/>
          </p:nvSpPr>
          <p:spPr>
            <a:xfrm>
              <a:off x="1746093" y="285876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042ACCB2-2BDD-EA0F-3783-35380D8BC752}"/>
                </a:ext>
              </a:extLst>
            </p:cNvPr>
            <p:cNvSpPr/>
            <p:nvPr/>
          </p:nvSpPr>
          <p:spPr>
            <a:xfrm>
              <a:off x="1144482" y="2858761"/>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1AE43E13-F51E-DAA0-C45D-414773B75E9C}"/>
                </a:ext>
              </a:extLst>
            </p:cNvPr>
            <p:cNvSpPr/>
            <p:nvPr/>
          </p:nvSpPr>
          <p:spPr>
            <a:xfrm>
              <a:off x="-660354" y="285876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57D84B1B-82B6-4DDB-456F-CC54FC55939F}"/>
                </a:ext>
              </a:extLst>
            </p:cNvPr>
            <p:cNvSpPr/>
            <p:nvPr/>
          </p:nvSpPr>
          <p:spPr>
            <a:xfrm>
              <a:off x="542870"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8" name="קבוצה 27">
            <a:extLst>
              <a:ext uri="{FF2B5EF4-FFF2-40B4-BE49-F238E27FC236}">
                <a16:creationId xmlns:a16="http://schemas.microsoft.com/office/drawing/2014/main" id="{B33F0F82-7AE4-762D-B3EC-0B42DEFCDCC1}"/>
              </a:ext>
            </a:extLst>
          </p:cNvPr>
          <p:cNvGrpSpPr/>
          <p:nvPr/>
        </p:nvGrpSpPr>
        <p:grpSpPr>
          <a:xfrm>
            <a:off x="247329" y="3085895"/>
            <a:ext cx="2841117" cy="459766"/>
            <a:chOff x="-660354" y="2858761"/>
            <a:chExt cx="2841117" cy="459766"/>
          </a:xfrm>
        </p:grpSpPr>
        <p:sp>
          <p:nvSpPr>
            <p:cNvPr id="44" name="אליפסה 43">
              <a:extLst>
                <a:ext uri="{FF2B5EF4-FFF2-40B4-BE49-F238E27FC236}">
                  <a16:creationId xmlns:a16="http://schemas.microsoft.com/office/drawing/2014/main" id="{BE7A544D-FBFB-F4F0-62B4-1835878FA57F}"/>
                </a:ext>
              </a:extLst>
            </p:cNvPr>
            <p:cNvSpPr/>
            <p:nvPr/>
          </p:nvSpPr>
          <p:spPr>
            <a:xfrm>
              <a:off x="-58742" y="285876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BCDA538C-46FF-5D24-8C31-10BFA18EE6CD}"/>
                </a:ext>
              </a:extLst>
            </p:cNvPr>
            <p:cNvSpPr/>
            <p:nvPr/>
          </p:nvSpPr>
          <p:spPr>
            <a:xfrm>
              <a:off x="1746093" y="285876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26809421-2C4A-A9AD-AE56-AD7E63F7CA8E}"/>
                </a:ext>
              </a:extLst>
            </p:cNvPr>
            <p:cNvSpPr/>
            <p:nvPr/>
          </p:nvSpPr>
          <p:spPr>
            <a:xfrm>
              <a:off x="1144482" y="2858761"/>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F83832BC-2BAD-5FAB-E78F-8074E446B6B7}"/>
                </a:ext>
              </a:extLst>
            </p:cNvPr>
            <p:cNvSpPr/>
            <p:nvPr/>
          </p:nvSpPr>
          <p:spPr>
            <a:xfrm>
              <a:off x="-660354" y="285876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C2AEF233-AF86-385E-C4EC-A5296B65A87E}"/>
                </a:ext>
              </a:extLst>
            </p:cNvPr>
            <p:cNvSpPr/>
            <p:nvPr/>
          </p:nvSpPr>
          <p:spPr>
            <a:xfrm>
              <a:off x="542870"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7" name="מלבן 6">
            <a:extLst>
              <a:ext uri="{FF2B5EF4-FFF2-40B4-BE49-F238E27FC236}">
                <a16:creationId xmlns:a16="http://schemas.microsoft.com/office/drawing/2014/main" id="{932B8893-31C2-8727-693F-7B73D6377E53}"/>
              </a:ext>
            </a:extLst>
          </p:cNvPr>
          <p:cNvSpPr/>
          <p:nvPr/>
        </p:nvSpPr>
        <p:spPr>
          <a:xfrm>
            <a:off x="184750" y="714549"/>
            <a:ext cx="2966276" cy="8022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F58E3ECC-C48F-0434-E827-79490EA4747C}"/>
              </a:ext>
            </a:extLst>
          </p:cNvPr>
          <p:cNvSpPr/>
          <p:nvPr/>
        </p:nvSpPr>
        <p:spPr>
          <a:xfrm>
            <a:off x="184750" y="1790658"/>
            <a:ext cx="2966276" cy="8022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19F95BC1-BA6F-5291-7B46-6D7B6066BA26}"/>
              </a:ext>
            </a:extLst>
          </p:cNvPr>
          <p:cNvSpPr/>
          <p:nvPr/>
        </p:nvSpPr>
        <p:spPr>
          <a:xfrm>
            <a:off x="217604" y="2951813"/>
            <a:ext cx="2966276" cy="8022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a:extLst>
              <a:ext uri="{FF2B5EF4-FFF2-40B4-BE49-F238E27FC236}">
                <a16:creationId xmlns:a16="http://schemas.microsoft.com/office/drawing/2014/main" id="{C2C14352-278C-BD04-EFE6-611B563B7EA0}"/>
              </a:ext>
            </a:extLst>
          </p:cNvPr>
          <p:cNvSpPr/>
          <p:nvPr/>
        </p:nvSpPr>
        <p:spPr>
          <a:xfrm>
            <a:off x="217604" y="4027922"/>
            <a:ext cx="2966276" cy="80222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0654215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קבוצה 5">
            <a:extLst>
              <a:ext uri="{FF2B5EF4-FFF2-40B4-BE49-F238E27FC236}">
                <a16:creationId xmlns:a16="http://schemas.microsoft.com/office/drawing/2014/main" id="{3A3BE45C-D9C1-89BA-B0C7-5F7AF76640E2}"/>
              </a:ext>
            </a:extLst>
          </p:cNvPr>
          <p:cNvGrpSpPr/>
          <p:nvPr/>
        </p:nvGrpSpPr>
        <p:grpSpPr>
          <a:xfrm>
            <a:off x="332400" y="318401"/>
            <a:ext cx="1086621" cy="646635"/>
            <a:chOff x="2704635" y="2323128"/>
            <a:chExt cx="1613335" cy="1033942"/>
          </a:xfrm>
        </p:grpSpPr>
        <p:sp>
          <p:nvSpPr>
            <p:cNvPr id="23" name="אליפסה 22">
              <a:extLst>
                <a:ext uri="{FF2B5EF4-FFF2-40B4-BE49-F238E27FC236}">
                  <a16:creationId xmlns:a16="http://schemas.microsoft.com/office/drawing/2014/main" id="{C66C3FBB-20B5-4533-AAFD-B68516FF1271}"/>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20367FEB-E49E-4242-812A-9E5C871F64CB}"/>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44D13874-AFB7-4C91-9DA3-C9756C48D85B}"/>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D5F852A7-B1DA-4C29-B4D5-A2B4045A91AD}"/>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145D9545-1CD9-4CE2-9422-EC187F3E7114}"/>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96" name="תיבת טקסט 95">
            <a:extLst>
              <a:ext uri="{FF2B5EF4-FFF2-40B4-BE49-F238E27FC236}">
                <a16:creationId xmlns:a16="http://schemas.microsoft.com/office/drawing/2014/main" id="{F1BD1704-9AA8-46F7-8488-6D25496334AD}"/>
              </a:ext>
            </a:extLst>
          </p:cNvPr>
          <p:cNvSpPr txBox="1"/>
          <p:nvPr/>
        </p:nvSpPr>
        <p:spPr>
          <a:xfrm>
            <a:off x="6470104" y="71548"/>
            <a:ext cx="556521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צִבְעוֹנִיִים אַתֶם רוֹאִים?</a:t>
            </a:r>
          </a:p>
          <a:p>
            <a:r>
              <a:rPr lang="he-IL" sz="2800" dirty="0">
                <a:latin typeface="Calibri" panose="020F0502020204030204" pitchFamily="34" charset="0"/>
                <a:cs typeface="Calibri" panose="020F0502020204030204" pitchFamily="34" charset="0"/>
              </a:rPr>
              <a:t>הַסְבִּירוּ אֵיךְ מְצָאתֶם אֶת הַתְשוּבָה.</a:t>
            </a:r>
          </a:p>
        </p:txBody>
      </p:sp>
      <p:sp>
        <p:nvSpPr>
          <p:cNvPr id="3" name="בועת דיבור: אליפסה 2">
            <a:extLst>
              <a:ext uri="{FF2B5EF4-FFF2-40B4-BE49-F238E27FC236}">
                <a16:creationId xmlns:a16="http://schemas.microsoft.com/office/drawing/2014/main" id="{6E2BDC84-8113-413B-9FAC-4FEDAC8E75AC}"/>
              </a:ext>
            </a:extLst>
          </p:cNvPr>
          <p:cNvSpPr/>
          <p:nvPr/>
        </p:nvSpPr>
        <p:spPr>
          <a:xfrm>
            <a:off x="4176980" y="2710997"/>
            <a:ext cx="7535774" cy="3296160"/>
          </a:xfrm>
          <a:prstGeom prst="wedgeEllipseCallout">
            <a:avLst>
              <a:gd name="adj1" fmla="val 48985"/>
              <a:gd name="adj2" fmla="val 22447"/>
            </a:avLst>
          </a:prstGeom>
          <a:solidFill>
            <a:srgbClr val="F8C0D9"/>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60</a:t>
            </a:r>
          </a:p>
          <a:p>
            <a:pPr algn="ctr"/>
            <a:r>
              <a:rPr lang="he-IL" sz="2800" dirty="0">
                <a:solidFill>
                  <a:schemeClr val="tx1"/>
                </a:solidFill>
              </a:rPr>
              <a:t>רָאִיתִי שֶיֵש 10 קְבוּצוֹת שֶל 5</a:t>
            </a:r>
          </a:p>
          <a:p>
            <a:pPr algn="ctr"/>
            <a:r>
              <a:rPr lang="he-IL" sz="2800" dirty="0">
                <a:solidFill>
                  <a:schemeClr val="tx1"/>
                </a:solidFill>
              </a:rPr>
              <a:t>וְסָפַרְתִי:</a:t>
            </a:r>
          </a:p>
          <a:p>
            <a:pPr algn="ctr" rtl="0"/>
            <a:r>
              <a:rPr lang="en-US" sz="2800" dirty="0">
                <a:solidFill>
                  <a:schemeClr val="tx1"/>
                </a:solidFill>
              </a:rPr>
              <a:t>5, 10, 15, 20, 25, 30,</a:t>
            </a:r>
          </a:p>
          <a:p>
            <a:pPr algn="ctr" rtl="0"/>
            <a:r>
              <a:rPr lang="en-US" sz="2800" dirty="0">
                <a:solidFill>
                  <a:schemeClr val="tx1"/>
                </a:solidFill>
              </a:rPr>
              <a:t>35, 40, 45, 50, 55, 60</a:t>
            </a:r>
          </a:p>
        </p:txBody>
      </p:sp>
      <p:sp>
        <p:nvSpPr>
          <p:cNvPr id="2" name="לחצן חידה 2">
            <a:extLst>
              <a:ext uri="{FF2B5EF4-FFF2-40B4-BE49-F238E27FC236}">
                <a16:creationId xmlns:a16="http://schemas.microsoft.com/office/drawing/2014/main" id="{361AFCC3-F753-C889-E3FD-FED4206558C7}"/>
              </a:ext>
            </a:extLst>
          </p:cNvPr>
          <p:cNvSpPr/>
          <p:nvPr/>
        </p:nvSpPr>
        <p:spPr>
          <a:xfrm>
            <a:off x="479246" y="550514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pic>
        <p:nvPicPr>
          <p:cNvPr id="4" name="תמונה 3" descr="תמונה שמכילה צעצוע, בובה, גרפיקה וקטורית&#10;&#10;התיאור נוצר באופן אוטומטי">
            <a:extLst>
              <a:ext uri="{FF2B5EF4-FFF2-40B4-BE49-F238E27FC236}">
                <a16:creationId xmlns:a16="http://schemas.microsoft.com/office/drawing/2014/main" id="{B388ACB0-927C-2AF0-9AE0-D435D512A80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0747644" y="4147003"/>
            <a:ext cx="1287678" cy="2639449"/>
          </a:xfrm>
          <a:prstGeom prst="rect">
            <a:avLst/>
          </a:prstGeom>
        </p:spPr>
      </p:pic>
      <p:grpSp>
        <p:nvGrpSpPr>
          <p:cNvPr id="5" name="קבוצה 4">
            <a:extLst>
              <a:ext uri="{FF2B5EF4-FFF2-40B4-BE49-F238E27FC236}">
                <a16:creationId xmlns:a16="http://schemas.microsoft.com/office/drawing/2014/main" id="{2ACDE1B1-B955-603E-A823-FC12A114DDD3}"/>
              </a:ext>
            </a:extLst>
          </p:cNvPr>
          <p:cNvGrpSpPr/>
          <p:nvPr/>
        </p:nvGrpSpPr>
        <p:grpSpPr>
          <a:xfrm flipV="1">
            <a:off x="3189548" y="1482165"/>
            <a:ext cx="1086621" cy="646635"/>
            <a:chOff x="2704635" y="2323128"/>
            <a:chExt cx="1613335" cy="1033942"/>
          </a:xfrm>
        </p:grpSpPr>
        <p:sp>
          <p:nvSpPr>
            <p:cNvPr id="7" name="אליפסה 6">
              <a:extLst>
                <a:ext uri="{FF2B5EF4-FFF2-40B4-BE49-F238E27FC236}">
                  <a16:creationId xmlns:a16="http://schemas.microsoft.com/office/drawing/2014/main" id="{77D8E22F-4F7B-48C6-9128-AEE19FA745BE}"/>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42171BF6-B013-DFC9-5D92-CFACCDDB9885}"/>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B9883E54-55E1-EBD9-B3EE-EDFD19E8382E}"/>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4C5CEEFD-A037-1E9F-D96D-22BED3354871}"/>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B8325221-1858-46BD-C85C-C03E6582FCC1}"/>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1" name="קבוצה 30">
            <a:extLst>
              <a:ext uri="{FF2B5EF4-FFF2-40B4-BE49-F238E27FC236}">
                <a16:creationId xmlns:a16="http://schemas.microsoft.com/office/drawing/2014/main" id="{C08F7D0F-0C2B-CB46-875D-664520D07093}"/>
              </a:ext>
            </a:extLst>
          </p:cNvPr>
          <p:cNvGrpSpPr/>
          <p:nvPr/>
        </p:nvGrpSpPr>
        <p:grpSpPr>
          <a:xfrm>
            <a:off x="1760974" y="318401"/>
            <a:ext cx="1086621" cy="646635"/>
            <a:chOff x="2704635" y="2323128"/>
            <a:chExt cx="1613335" cy="1033942"/>
          </a:xfrm>
        </p:grpSpPr>
        <p:sp>
          <p:nvSpPr>
            <p:cNvPr id="32" name="אליפסה 31">
              <a:extLst>
                <a:ext uri="{FF2B5EF4-FFF2-40B4-BE49-F238E27FC236}">
                  <a16:creationId xmlns:a16="http://schemas.microsoft.com/office/drawing/2014/main" id="{719DBC8E-DEA9-D746-E341-952FF15CC920}"/>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FD8E414A-437C-50AA-32A7-780F70108370}"/>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FB7AE069-07C1-B679-BB2D-EFBA9D794AA0}"/>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2E3D0172-6869-591E-4B3F-2B383A6C3ACE}"/>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F5950491-4951-44D9-1378-5D717ECE78E6}"/>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1" name="קבוצה 40">
            <a:extLst>
              <a:ext uri="{FF2B5EF4-FFF2-40B4-BE49-F238E27FC236}">
                <a16:creationId xmlns:a16="http://schemas.microsoft.com/office/drawing/2014/main" id="{16C0374B-2483-EF35-8C93-87C194125EBD}"/>
              </a:ext>
            </a:extLst>
          </p:cNvPr>
          <p:cNvGrpSpPr/>
          <p:nvPr/>
        </p:nvGrpSpPr>
        <p:grpSpPr>
          <a:xfrm flipV="1">
            <a:off x="1760974" y="1482165"/>
            <a:ext cx="1086621" cy="646635"/>
            <a:chOff x="2704635" y="2323128"/>
            <a:chExt cx="1613335" cy="1033942"/>
          </a:xfrm>
        </p:grpSpPr>
        <p:sp>
          <p:nvSpPr>
            <p:cNvPr id="42" name="אליפסה 41">
              <a:extLst>
                <a:ext uri="{FF2B5EF4-FFF2-40B4-BE49-F238E27FC236}">
                  <a16:creationId xmlns:a16="http://schemas.microsoft.com/office/drawing/2014/main" id="{A56242FD-FC7B-7FBB-FAD2-B7D0CD780511}"/>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DCD812B9-027A-B9E1-9126-C5D7DA99E632}"/>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60667037-B32A-F3BF-09F7-C810FAE2ADBC}"/>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CC80F14B-F182-D7E2-3262-6D3E5A290DBA}"/>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2571E45C-FBD6-17B9-2CD8-2B546AA27548}"/>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7" name="קבוצה 46">
            <a:extLst>
              <a:ext uri="{FF2B5EF4-FFF2-40B4-BE49-F238E27FC236}">
                <a16:creationId xmlns:a16="http://schemas.microsoft.com/office/drawing/2014/main" id="{BE04D50F-4084-AF7A-6222-33FDCD544EAA}"/>
              </a:ext>
            </a:extLst>
          </p:cNvPr>
          <p:cNvGrpSpPr/>
          <p:nvPr/>
        </p:nvGrpSpPr>
        <p:grpSpPr>
          <a:xfrm>
            <a:off x="3189548" y="318401"/>
            <a:ext cx="1086621" cy="646635"/>
            <a:chOff x="2704635" y="2323128"/>
            <a:chExt cx="1613335" cy="1033942"/>
          </a:xfrm>
        </p:grpSpPr>
        <p:sp>
          <p:nvSpPr>
            <p:cNvPr id="48" name="אליפסה 47">
              <a:extLst>
                <a:ext uri="{FF2B5EF4-FFF2-40B4-BE49-F238E27FC236}">
                  <a16:creationId xmlns:a16="http://schemas.microsoft.com/office/drawing/2014/main" id="{1FA87683-0AF4-5C3D-2F1E-705E7000FD1A}"/>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9AA937AA-F72C-6BDE-8A1E-F6208AB5A600}"/>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ACCE606C-EAFD-2372-E3A7-E77E029BD7AA}"/>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4786EBEA-007B-AF32-B0CC-A44F7627269B}"/>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0B28B5BE-80F1-C5F5-0E9A-9173089795EB}"/>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5" name="קבוצה 64">
            <a:extLst>
              <a:ext uri="{FF2B5EF4-FFF2-40B4-BE49-F238E27FC236}">
                <a16:creationId xmlns:a16="http://schemas.microsoft.com/office/drawing/2014/main" id="{01937472-91F8-0A29-5C00-B9652098A88B}"/>
              </a:ext>
            </a:extLst>
          </p:cNvPr>
          <p:cNvGrpSpPr/>
          <p:nvPr/>
        </p:nvGrpSpPr>
        <p:grpSpPr>
          <a:xfrm flipV="1">
            <a:off x="332400" y="1508699"/>
            <a:ext cx="1086621" cy="646635"/>
            <a:chOff x="2704635" y="2323128"/>
            <a:chExt cx="1613335" cy="1033942"/>
          </a:xfrm>
        </p:grpSpPr>
        <p:sp>
          <p:nvSpPr>
            <p:cNvPr id="66" name="אליפסה 65">
              <a:extLst>
                <a:ext uri="{FF2B5EF4-FFF2-40B4-BE49-F238E27FC236}">
                  <a16:creationId xmlns:a16="http://schemas.microsoft.com/office/drawing/2014/main" id="{77114E1A-57EC-92E2-B7C4-2B50ECEEC2A0}"/>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856D1EF0-65AA-21B8-687B-DCE155DC8109}"/>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65706978-2F9E-B59B-7D70-5ECE375980E8}"/>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D66BFAF6-5589-099C-9494-2A9D15B373D8}"/>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6EB22A0F-D511-48EC-3894-FBE2BAEBE8D9}"/>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2" name="קבוצה 21">
            <a:extLst>
              <a:ext uri="{FF2B5EF4-FFF2-40B4-BE49-F238E27FC236}">
                <a16:creationId xmlns:a16="http://schemas.microsoft.com/office/drawing/2014/main" id="{DA273551-94C7-E826-605E-59BB958EA8B9}"/>
              </a:ext>
            </a:extLst>
          </p:cNvPr>
          <p:cNvGrpSpPr/>
          <p:nvPr/>
        </p:nvGrpSpPr>
        <p:grpSpPr>
          <a:xfrm flipV="1">
            <a:off x="3148901" y="2663221"/>
            <a:ext cx="1086621" cy="646635"/>
            <a:chOff x="2704635" y="2323128"/>
            <a:chExt cx="1613335" cy="1033942"/>
          </a:xfrm>
        </p:grpSpPr>
        <p:sp>
          <p:nvSpPr>
            <p:cNvPr id="35" name="אליפסה 34">
              <a:extLst>
                <a:ext uri="{FF2B5EF4-FFF2-40B4-BE49-F238E27FC236}">
                  <a16:creationId xmlns:a16="http://schemas.microsoft.com/office/drawing/2014/main" id="{72ED8861-A12B-75F4-26E4-AC8726ECA7C5}"/>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C1B61B67-B1C2-F833-6860-9FDD4706EEDC}"/>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7158CD72-149B-2E7F-F841-02B7CCDB2D76}"/>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75080623-63D7-EA3D-967E-130FB56B51D7}"/>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3C85174F-1662-3309-84EF-842631B20FF5}"/>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4" name="קבוצה 53">
            <a:extLst>
              <a:ext uri="{FF2B5EF4-FFF2-40B4-BE49-F238E27FC236}">
                <a16:creationId xmlns:a16="http://schemas.microsoft.com/office/drawing/2014/main" id="{4E5BBD59-6E49-94F5-30FB-98437C645D63}"/>
              </a:ext>
            </a:extLst>
          </p:cNvPr>
          <p:cNvGrpSpPr/>
          <p:nvPr/>
        </p:nvGrpSpPr>
        <p:grpSpPr>
          <a:xfrm flipV="1">
            <a:off x="1720327" y="2663221"/>
            <a:ext cx="1086621" cy="646635"/>
            <a:chOff x="2704635" y="2323128"/>
            <a:chExt cx="1613335" cy="1033942"/>
          </a:xfrm>
        </p:grpSpPr>
        <p:sp>
          <p:nvSpPr>
            <p:cNvPr id="55" name="אליפסה 54">
              <a:extLst>
                <a:ext uri="{FF2B5EF4-FFF2-40B4-BE49-F238E27FC236}">
                  <a16:creationId xmlns:a16="http://schemas.microsoft.com/office/drawing/2014/main" id="{8239C68E-901B-0BE3-30F6-53D299CAEB26}"/>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FCED02DA-2B39-4CB1-2798-BE0E4C10E83B}"/>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5E3BAB37-2280-FE69-6F3F-E0E2D3AB67AA}"/>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DFB4E2F9-7755-2425-DECC-064ACCEAFF75}"/>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BA39E548-6C8A-CECF-8505-0CA7ADABD375}"/>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0" name="קבוצה 59">
            <a:extLst>
              <a:ext uri="{FF2B5EF4-FFF2-40B4-BE49-F238E27FC236}">
                <a16:creationId xmlns:a16="http://schemas.microsoft.com/office/drawing/2014/main" id="{CECEF23B-771C-C0F2-14F1-E105E7BBC8C2}"/>
              </a:ext>
            </a:extLst>
          </p:cNvPr>
          <p:cNvGrpSpPr/>
          <p:nvPr/>
        </p:nvGrpSpPr>
        <p:grpSpPr>
          <a:xfrm flipV="1">
            <a:off x="291753" y="2689755"/>
            <a:ext cx="1086621" cy="646635"/>
            <a:chOff x="2704635" y="2323128"/>
            <a:chExt cx="1613335" cy="1033942"/>
          </a:xfrm>
        </p:grpSpPr>
        <p:sp>
          <p:nvSpPr>
            <p:cNvPr id="61" name="אליפסה 60">
              <a:extLst>
                <a:ext uri="{FF2B5EF4-FFF2-40B4-BE49-F238E27FC236}">
                  <a16:creationId xmlns:a16="http://schemas.microsoft.com/office/drawing/2014/main" id="{B58F670C-4D3A-E513-8C96-07BCA608C158}"/>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30A579C0-E01E-7B0A-33A0-1878CA5C77EC}"/>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C507958E-77A7-128D-F702-6703978E786D}"/>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03DFD423-5949-6810-0A87-B3D531ECA741}"/>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46DD68B6-266F-6073-379C-4F6E9380BB22}"/>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2" name="קבוצה 71">
            <a:extLst>
              <a:ext uri="{FF2B5EF4-FFF2-40B4-BE49-F238E27FC236}">
                <a16:creationId xmlns:a16="http://schemas.microsoft.com/office/drawing/2014/main" id="{E7E97663-5B9C-56BE-6ABC-0AB43C0828A9}"/>
              </a:ext>
            </a:extLst>
          </p:cNvPr>
          <p:cNvGrpSpPr/>
          <p:nvPr/>
        </p:nvGrpSpPr>
        <p:grpSpPr>
          <a:xfrm flipV="1">
            <a:off x="1720327" y="3817323"/>
            <a:ext cx="1086621" cy="646635"/>
            <a:chOff x="2704635" y="2323128"/>
            <a:chExt cx="1613335" cy="1033942"/>
          </a:xfrm>
        </p:grpSpPr>
        <p:sp>
          <p:nvSpPr>
            <p:cNvPr id="73" name="אליפסה 72">
              <a:extLst>
                <a:ext uri="{FF2B5EF4-FFF2-40B4-BE49-F238E27FC236}">
                  <a16:creationId xmlns:a16="http://schemas.microsoft.com/office/drawing/2014/main" id="{95320A51-5974-6D0B-8B35-3B04545C521E}"/>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3F6E999B-D6B2-2FF2-546B-B537D08C6E07}"/>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FBBF4379-593C-0BD0-BECC-2C6A686EAC38}"/>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2DC228AD-D6CA-5E78-6D20-B82757309865}"/>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A240D28D-6A42-CE43-EE9A-383415F044A1}"/>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38492147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תיבת טקסט 95">
            <a:extLst>
              <a:ext uri="{FF2B5EF4-FFF2-40B4-BE49-F238E27FC236}">
                <a16:creationId xmlns:a16="http://schemas.microsoft.com/office/drawing/2014/main" id="{F1BD1704-9AA8-46F7-8488-6D25496334AD}"/>
              </a:ext>
            </a:extLst>
          </p:cNvPr>
          <p:cNvSpPr txBox="1"/>
          <p:nvPr/>
        </p:nvSpPr>
        <p:spPr>
          <a:xfrm>
            <a:off x="6491874" y="191233"/>
            <a:ext cx="556521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צִבְעוֹנִיִים אַתֶם רוֹאִים?</a:t>
            </a:r>
          </a:p>
          <a:p>
            <a:r>
              <a:rPr lang="he-IL" sz="2800" dirty="0">
                <a:latin typeface="Calibri" panose="020F0502020204030204" pitchFamily="34" charset="0"/>
                <a:cs typeface="Calibri" panose="020F0502020204030204" pitchFamily="34" charset="0"/>
              </a:rPr>
              <a:t>הַסְבִּירוּ אֵיךְ מְצָאתֶם אֶת הַתְשוּבָה.</a:t>
            </a:r>
          </a:p>
        </p:txBody>
      </p:sp>
      <p:sp>
        <p:nvSpPr>
          <p:cNvPr id="3" name="בועת דיבור: אליפסה 2">
            <a:extLst>
              <a:ext uri="{FF2B5EF4-FFF2-40B4-BE49-F238E27FC236}">
                <a16:creationId xmlns:a16="http://schemas.microsoft.com/office/drawing/2014/main" id="{6E2BDC84-8113-413B-9FAC-4FEDAC8E75AC}"/>
              </a:ext>
            </a:extLst>
          </p:cNvPr>
          <p:cNvSpPr/>
          <p:nvPr/>
        </p:nvSpPr>
        <p:spPr>
          <a:xfrm>
            <a:off x="6632464" y="3461020"/>
            <a:ext cx="4904136" cy="2624307"/>
          </a:xfrm>
          <a:prstGeom prst="wedgeEllipseCallout">
            <a:avLst>
              <a:gd name="adj1" fmla="val 39983"/>
              <a:gd name="adj2" fmla="val 5848"/>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30</a:t>
            </a:r>
          </a:p>
          <a:p>
            <a:pPr algn="ctr"/>
            <a:r>
              <a:rPr lang="he-IL" sz="2800" dirty="0">
                <a:solidFill>
                  <a:schemeClr val="tx1"/>
                </a:solidFill>
              </a:rPr>
              <a:t>אֲבָל אֲנִי רָאִיתִי שֶיֵש 3 קְבוּצוֹת שֶל 10 וְסָפַרְתִי:</a:t>
            </a:r>
          </a:p>
          <a:p>
            <a:pPr algn="ctr" rtl="0"/>
            <a:r>
              <a:rPr lang="en-US" sz="2800" dirty="0">
                <a:solidFill>
                  <a:schemeClr val="tx1"/>
                </a:solidFill>
              </a:rPr>
              <a:t>10, 20, 30</a:t>
            </a:r>
            <a:endParaRPr lang="he-IL" sz="1400" dirty="0">
              <a:solidFill>
                <a:schemeClr val="tx1"/>
              </a:solidFill>
            </a:endParaRPr>
          </a:p>
        </p:txBody>
      </p:sp>
      <p:sp>
        <p:nvSpPr>
          <p:cNvPr id="2" name="לחצן חידה 2">
            <a:extLst>
              <a:ext uri="{FF2B5EF4-FFF2-40B4-BE49-F238E27FC236}">
                <a16:creationId xmlns:a16="http://schemas.microsoft.com/office/drawing/2014/main" id="{361AFCC3-F753-C889-E3FD-FED4206558C7}"/>
              </a:ext>
            </a:extLst>
          </p:cNvPr>
          <p:cNvSpPr/>
          <p:nvPr/>
        </p:nvSpPr>
        <p:spPr>
          <a:xfrm>
            <a:off x="470379" y="535503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pic>
        <p:nvPicPr>
          <p:cNvPr id="4" name="תמונה 3" descr="תמונה שמכילה טקסט&#10;&#10;התיאור נוצר באופן אוטומטי">
            <a:extLst>
              <a:ext uri="{FF2B5EF4-FFF2-40B4-BE49-F238E27FC236}">
                <a16:creationId xmlns:a16="http://schemas.microsoft.com/office/drawing/2014/main" id="{C8C83721-571C-B989-8AEB-2CA39E8EAA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04" b="94340" l="9874" r="89916">
                        <a14:foregroundMark x1="65756" y1="6761" x2="51891" y2="6761"/>
                        <a14:foregroundMark x1="68908" y1="94340" x2="59244" y2="90409"/>
                        <a14:foregroundMark x1="39286" y1="94182" x2="46218" y2="89937"/>
                        <a14:foregroundMark x1="61345" y1="27358" x2="60714" y2="28931"/>
                        <a14:foregroundMark x1="44958" y1="26572" x2="43908" y2="20126"/>
                      </a14:backgroundRemoval>
                    </a14:imgEffect>
                  </a14:imgLayer>
                </a14:imgProps>
              </a:ext>
              <a:ext uri="{28A0092B-C50C-407E-A947-70E740481C1C}">
                <a14:useLocalDpi xmlns:a14="http://schemas.microsoft.com/office/drawing/2010/main"/>
              </a:ext>
            </a:extLst>
          </a:blip>
          <a:srcRect/>
          <a:stretch/>
        </p:blipFill>
        <p:spPr>
          <a:xfrm>
            <a:off x="10483625" y="3987301"/>
            <a:ext cx="2105950" cy="2810866"/>
          </a:xfrm>
          <a:prstGeom prst="rect">
            <a:avLst/>
          </a:prstGeom>
        </p:spPr>
      </p:pic>
      <p:grpSp>
        <p:nvGrpSpPr>
          <p:cNvPr id="42" name="קבוצה 41">
            <a:extLst>
              <a:ext uri="{FF2B5EF4-FFF2-40B4-BE49-F238E27FC236}">
                <a16:creationId xmlns:a16="http://schemas.microsoft.com/office/drawing/2014/main" id="{D98B7A1C-5CBF-88A7-FC8E-061AC7C21023}"/>
              </a:ext>
            </a:extLst>
          </p:cNvPr>
          <p:cNvGrpSpPr/>
          <p:nvPr/>
        </p:nvGrpSpPr>
        <p:grpSpPr>
          <a:xfrm>
            <a:off x="389174" y="220847"/>
            <a:ext cx="3215079" cy="1220246"/>
            <a:chOff x="610598" y="475714"/>
            <a:chExt cx="3215079" cy="1220246"/>
          </a:xfrm>
        </p:grpSpPr>
        <p:grpSp>
          <p:nvGrpSpPr>
            <p:cNvPr id="20" name="קבוצה 19">
              <a:extLst>
                <a:ext uri="{FF2B5EF4-FFF2-40B4-BE49-F238E27FC236}">
                  <a16:creationId xmlns:a16="http://schemas.microsoft.com/office/drawing/2014/main" id="{49A32A25-6898-D5EC-ED50-7443134CF8CA}"/>
                </a:ext>
              </a:extLst>
            </p:cNvPr>
            <p:cNvGrpSpPr/>
            <p:nvPr/>
          </p:nvGrpSpPr>
          <p:grpSpPr>
            <a:xfrm>
              <a:off x="610598" y="475714"/>
              <a:ext cx="1143669" cy="1220246"/>
              <a:chOff x="2949059" y="2434868"/>
              <a:chExt cx="1143669" cy="1220246"/>
            </a:xfrm>
          </p:grpSpPr>
          <p:sp>
            <p:nvSpPr>
              <p:cNvPr id="22" name="אליפסה 21">
                <a:extLst>
                  <a:ext uri="{FF2B5EF4-FFF2-40B4-BE49-F238E27FC236}">
                    <a16:creationId xmlns:a16="http://schemas.microsoft.com/office/drawing/2014/main" id="{39B08DAC-D1EB-2A16-5CFA-7672AD9619D8}"/>
                  </a:ext>
                </a:extLst>
              </p:cNvPr>
              <p:cNvSpPr/>
              <p:nvPr/>
            </p:nvSpPr>
            <p:spPr>
              <a:xfrm>
                <a:off x="2949059" y="243486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562FE528-BCD5-AAE7-B98D-614DC937D1D6}"/>
                  </a:ext>
                </a:extLst>
              </p:cNvPr>
              <p:cNvSpPr/>
              <p:nvPr/>
            </p:nvSpPr>
            <p:spPr>
              <a:xfrm>
                <a:off x="3303559"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744B0B30-CF1F-C450-8CB2-153DE8D7ED3B}"/>
                  </a:ext>
                </a:extLst>
              </p:cNvPr>
              <p:cNvSpPr/>
              <p:nvPr/>
            </p:nvSpPr>
            <p:spPr>
              <a:xfrm>
                <a:off x="3658058" y="2450783"/>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5B5E4D51-4A19-4FBC-6F94-AECA7E8B4B44}"/>
                  </a:ext>
                </a:extLst>
              </p:cNvPr>
              <p:cNvSpPr/>
              <p:nvPr/>
            </p:nvSpPr>
            <p:spPr>
              <a:xfrm>
                <a:off x="2949059" y="318271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FE1AC003-AEED-AED5-62F5-75E7DBC8858E}"/>
                  </a:ext>
                </a:extLst>
              </p:cNvPr>
              <p:cNvSpPr/>
              <p:nvPr/>
            </p:nvSpPr>
            <p:spPr>
              <a:xfrm>
                <a:off x="3658058" y="3195348"/>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 name="קבוצה 6">
              <a:extLst>
                <a:ext uri="{FF2B5EF4-FFF2-40B4-BE49-F238E27FC236}">
                  <a16:creationId xmlns:a16="http://schemas.microsoft.com/office/drawing/2014/main" id="{A0A0EB40-8D78-07AD-B56B-162D752B3039}"/>
                </a:ext>
              </a:extLst>
            </p:cNvPr>
            <p:cNvGrpSpPr/>
            <p:nvPr/>
          </p:nvGrpSpPr>
          <p:grpSpPr>
            <a:xfrm>
              <a:off x="2682008" y="475714"/>
              <a:ext cx="1143669" cy="1220246"/>
              <a:chOff x="2949059" y="2434868"/>
              <a:chExt cx="1143669" cy="1220246"/>
            </a:xfrm>
          </p:grpSpPr>
          <p:sp>
            <p:nvSpPr>
              <p:cNvPr id="21" name="אליפסה 20">
                <a:extLst>
                  <a:ext uri="{FF2B5EF4-FFF2-40B4-BE49-F238E27FC236}">
                    <a16:creationId xmlns:a16="http://schemas.microsoft.com/office/drawing/2014/main" id="{B4205FD4-D1B8-F01A-7341-7FC7F8AB345C}"/>
                  </a:ext>
                </a:extLst>
              </p:cNvPr>
              <p:cNvSpPr/>
              <p:nvPr/>
            </p:nvSpPr>
            <p:spPr>
              <a:xfrm>
                <a:off x="2949059" y="243486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ACE68822-D632-FB75-AA1B-99427561C97E}"/>
                  </a:ext>
                </a:extLst>
              </p:cNvPr>
              <p:cNvSpPr/>
              <p:nvPr/>
            </p:nvSpPr>
            <p:spPr>
              <a:xfrm>
                <a:off x="3303559"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D1312CE-D529-DEF6-576C-728B3E40E1AF}"/>
                  </a:ext>
                </a:extLst>
              </p:cNvPr>
              <p:cNvSpPr/>
              <p:nvPr/>
            </p:nvSpPr>
            <p:spPr>
              <a:xfrm>
                <a:off x="3658058" y="2450783"/>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BFA458A-56BF-A503-26EB-930FEC909DF8}"/>
                  </a:ext>
                </a:extLst>
              </p:cNvPr>
              <p:cNvSpPr/>
              <p:nvPr/>
            </p:nvSpPr>
            <p:spPr>
              <a:xfrm>
                <a:off x="2949059" y="318271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A5F8D196-8039-2E45-D8DA-9D6B75721DB2}"/>
                  </a:ext>
                </a:extLst>
              </p:cNvPr>
              <p:cNvSpPr/>
              <p:nvPr/>
            </p:nvSpPr>
            <p:spPr>
              <a:xfrm>
                <a:off x="3658058" y="3195348"/>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43" name="קבוצה 42">
            <a:extLst>
              <a:ext uri="{FF2B5EF4-FFF2-40B4-BE49-F238E27FC236}">
                <a16:creationId xmlns:a16="http://schemas.microsoft.com/office/drawing/2014/main" id="{CC21179D-A7B7-2364-BF0D-32DA0A3DD3EF}"/>
              </a:ext>
            </a:extLst>
          </p:cNvPr>
          <p:cNvGrpSpPr/>
          <p:nvPr/>
        </p:nvGrpSpPr>
        <p:grpSpPr>
          <a:xfrm>
            <a:off x="389174" y="2011318"/>
            <a:ext cx="3215079" cy="1220246"/>
            <a:chOff x="610598" y="475714"/>
            <a:chExt cx="3215079" cy="1220246"/>
          </a:xfrm>
        </p:grpSpPr>
        <p:grpSp>
          <p:nvGrpSpPr>
            <p:cNvPr id="44" name="קבוצה 43">
              <a:extLst>
                <a:ext uri="{FF2B5EF4-FFF2-40B4-BE49-F238E27FC236}">
                  <a16:creationId xmlns:a16="http://schemas.microsoft.com/office/drawing/2014/main" id="{0E37771A-0FBC-7023-F9D5-0A1687638CD6}"/>
                </a:ext>
              </a:extLst>
            </p:cNvPr>
            <p:cNvGrpSpPr/>
            <p:nvPr/>
          </p:nvGrpSpPr>
          <p:grpSpPr>
            <a:xfrm>
              <a:off x="610598" y="475714"/>
              <a:ext cx="1143669" cy="1220246"/>
              <a:chOff x="2949059" y="2434868"/>
              <a:chExt cx="1143669" cy="1220246"/>
            </a:xfrm>
          </p:grpSpPr>
          <p:sp>
            <p:nvSpPr>
              <p:cNvPr id="51" name="אליפסה 50">
                <a:extLst>
                  <a:ext uri="{FF2B5EF4-FFF2-40B4-BE49-F238E27FC236}">
                    <a16:creationId xmlns:a16="http://schemas.microsoft.com/office/drawing/2014/main" id="{24A48CF5-07AB-F19E-E8D7-36AE18EEA04C}"/>
                  </a:ext>
                </a:extLst>
              </p:cNvPr>
              <p:cNvSpPr/>
              <p:nvPr/>
            </p:nvSpPr>
            <p:spPr>
              <a:xfrm>
                <a:off x="2949059" y="243486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D3845B5C-E541-119B-AEDD-A4562155ACA7}"/>
                  </a:ext>
                </a:extLst>
              </p:cNvPr>
              <p:cNvSpPr/>
              <p:nvPr/>
            </p:nvSpPr>
            <p:spPr>
              <a:xfrm>
                <a:off x="3303559"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02341B10-24E0-8775-93A0-ECF4464C8D6D}"/>
                  </a:ext>
                </a:extLst>
              </p:cNvPr>
              <p:cNvSpPr/>
              <p:nvPr/>
            </p:nvSpPr>
            <p:spPr>
              <a:xfrm>
                <a:off x="3658058" y="2450783"/>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C8C7E23C-4B4C-0A60-33BA-56266555603D}"/>
                  </a:ext>
                </a:extLst>
              </p:cNvPr>
              <p:cNvSpPr/>
              <p:nvPr/>
            </p:nvSpPr>
            <p:spPr>
              <a:xfrm>
                <a:off x="2949059" y="318271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A73AC2FB-5F93-AD09-8772-EFA6D70CDD92}"/>
                  </a:ext>
                </a:extLst>
              </p:cNvPr>
              <p:cNvSpPr/>
              <p:nvPr/>
            </p:nvSpPr>
            <p:spPr>
              <a:xfrm>
                <a:off x="3658058" y="3195348"/>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5" name="קבוצה 44">
              <a:extLst>
                <a:ext uri="{FF2B5EF4-FFF2-40B4-BE49-F238E27FC236}">
                  <a16:creationId xmlns:a16="http://schemas.microsoft.com/office/drawing/2014/main" id="{E542CF13-CF08-BE02-2924-EB64ED64D567}"/>
                </a:ext>
              </a:extLst>
            </p:cNvPr>
            <p:cNvGrpSpPr/>
            <p:nvPr/>
          </p:nvGrpSpPr>
          <p:grpSpPr>
            <a:xfrm>
              <a:off x="2682008" y="475714"/>
              <a:ext cx="1143669" cy="1220246"/>
              <a:chOff x="2949059" y="2434868"/>
              <a:chExt cx="1143669" cy="1220246"/>
            </a:xfrm>
          </p:grpSpPr>
          <p:sp>
            <p:nvSpPr>
              <p:cNvPr id="46" name="אליפסה 45">
                <a:extLst>
                  <a:ext uri="{FF2B5EF4-FFF2-40B4-BE49-F238E27FC236}">
                    <a16:creationId xmlns:a16="http://schemas.microsoft.com/office/drawing/2014/main" id="{51320521-D274-7117-D6CA-9F54AB637B26}"/>
                  </a:ext>
                </a:extLst>
              </p:cNvPr>
              <p:cNvSpPr/>
              <p:nvPr/>
            </p:nvSpPr>
            <p:spPr>
              <a:xfrm>
                <a:off x="2949059" y="243486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B61DE484-6BBC-9A20-8C08-3E7407F9B82C}"/>
                  </a:ext>
                </a:extLst>
              </p:cNvPr>
              <p:cNvSpPr/>
              <p:nvPr/>
            </p:nvSpPr>
            <p:spPr>
              <a:xfrm>
                <a:off x="3303559"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175EF267-565E-DC21-36E0-98F1E7D00C32}"/>
                  </a:ext>
                </a:extLst>
              </p:cNvPr>
              <p:cNvSpPr/>
              <p:nvPr/>
            </p:nvSpPr>
            <p:spPr>
              <a:xfrm>
                <a:off x="3658058" y="2450783"/>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315D2479-3577-84C2-F4C1-D059FF6F278A}"/>
                  </a:ext>
                </a:extLst>
              </p:cNvPr>
              <p:cNvSpPr/>
              <p:nvPr/>
            </p:nvSpPr>
            <p:spPr>
              <a:xfrm>
                <a:off x="2949059" y="318271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4587642-37A4-C587-B8AD-8C7AB73CC379}"/>
                  </a:ext>
                </a:extLst>
              </p:cNvPr>
              <p:cNvSpPr/>
              <p:nvPr/>
            </p:nvSpPr>
            <p:spPr>
              <a:xfrm>
                <a:off x="3658058" y="3195348"/>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56" name="קבוצה 55">
            <a:extLst>
              <a:ext uri="{FF2B5EF4-FFF2-40B4-BE49-F238E27FC236}">
                <a16:creationId xmlns:a16="http://schemas.microsoft.com/office/drawing/2014/main" id="{B76271B1-1846-FBA9-9F3E-A4B89255FFC9}"/>
              </a:ext>
            </a:extLst>
          </p:cNvPr>
          <p:cNvGrpSpPr/>
          <p:nvPr/>
        </p:nvGrpSpPr>
        <p:grpSpPr>
          <a:xfrm>
            <a:off x="389174" y="3801789"/>
            <a:ext cx="3215079" cy="1220246"/>
            <a:chOff x="610598" y="475714"/>
            <a:chExt cx="3215079" cy="1220246"/>
          </a:xfrm>
        </p:grpSpPr>
        <p:grpSp>
          <p:nvGrpSpPr>
            <p:cNvPr id="57" name="קבוצה 56">
              <a:extLst>
                <a:ext uri="{FF2B5EF4-FFF2-40B4-BE49-F238E27FC236}">
                  <a16:creationId xmlns:a16="http://schemas.microsoft.com/office/drawing/2014/main" id="{12E3D7A5-B917-3471-7714-B9DC43D30894}"/>
                </a:ext>
              </a:extLst>
            </p:cNvPr>
            <p:cNvGrpSpPr/>
            <p:nvPr/>
          </p:nvGrpSpPr>
          <p:grpSpPr>
            <a:xfrm>
              <a:off x="610598" y="475714"/>
              <a:ext cx="1143669" cy="1220246"/>
              <a:chOff x="2949059" y="2434868"/>
              <a:chExt cx="1143669" cy="1220246"/>
            </a:xfrm>
          </p:grpSpPr>
          <p:sp>
            <p:nvSpPr>
              <p:cNvPr id="64" name="אליפסה 63">
                <a:extLst>
                  <a:ext uri="{FF2B5EF4-FFF2-40B4-BE49-F238E27FC236}">
                    <a16:creationId xmlns:a16="http://schemas.microsoft.com/office/drawing/2014/main" id="{CBB2D8FF-FAD2-ABE9-F41B-E05990875518}"/>
                  </a:ext>
                </a:extLst>
              </p:cNvPr>
              <p:cNvSpPr/>
              <p:nvPr/>
            </p:nvSpPr>
            <p:spPr>
              <a:xfrm>
                <a:off x="2949059" y="243486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972103D8-C9B2-FE35-66DE-00EC84982980}"/>
                  </a:ext>
                </a:extLst>
              </p:cNvPr>
              <p:cNvSpPr/>
              <p:nvPr/>
            </p:nvSpPr>
            <p:spPr>
              <a:xfrm>
                <a:off x="3303559"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328323CC-695A-7107-5009-D4513621B220}"/>
                  </a:ext>
                </a:extLst>
              </p:cNvPr>
              <p:cNvSpPr/>
              <p:nvPr/>
            </p:nvSpPr>
            <p:spPr>
              <a:xfrm>
                <a:off x="3658058" y="2450783"/>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A7C7BC6E-CDE8-2A83-4DA0-41890E64FBBC}"/>
                  </a:ext>
                </a:extLst>
              </p:cNvPr>
              <p:cNvSpPr/>
              <p:nvPr/>
            </p:nvSpPr>
            <p:spPr>
              <a:xfrm>
                <a:off x="2949059" y="318271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CF54F961-89D3-1ECC-3191-B446F61DC642}"/>
                  </a:ext>
                </a:extLst>
              </p:cNvPr>
              <p:cNvSpPr/>
              <p:nvPr/>
            </p:nvSpPr>
            <p:spPr>
              <a:xfrm>
                <a:off x="3658058" y="3195348"/>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8" name="קבוצה 57">
              <a:extLst>
                <a:ext uri="{FF2B5EF4-FFF2-40B4-BE49-F238E27FC236}">
                  <a16:creationId xmlns:a16="http://schemas.microsoft.com/office/drawing/2014/main" id="{3BBDA36D-B89C-3E7B-DF35-3F438B604E11}"/>
                </a:ext>
              </a:extLst>
            </p:cNvPr>
            <p:cNvGrpSpPr/>
            <p:nvPr/>
          </p:nvGrpSpPr>
          <p:grpSpPr>
            <a:xfrm>
              <a:off x="2682008" y="475714"/>
              <a:ext cx="1143669" cy="1220246"/>
              <a:chOff x="2949059" y="2434868"/>
              <a:chExt cx="1143669" cy="1220246"/>
            </a:xfrm>
          </p:grpSpPr>
          <p:sp>
            <p:nvSpPr>
              <p:cNvPr id="59" name="אליפסה 58">
                <a:extLst>
                  <a:ext uri="{FF2B5EF4-FFF2-40B4-BE49-F238E27FC236}">
                    <a16:creationId xmlns:a16="http://schemas.microsoft.com/office/drawing/2014/main" id="{8EE725DF-78F5-EDBE-BE7F-E2C5C75A0FDE}"/>
                  </a:ext>
                </a:extLst>
              </p:cNvPr>
              <p:cNvSpPr/>
              <p:nvPr/>
            </p:nvSpPr>
            <p:spPr>
              <a:xfrm>
                <a:off x="2949059" y="243486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F17F3546-1256-E8F5-25A6-9BC7594B9DAA}"/>
                  </a:ext>
                </a:extLst>
              </p:cNvPr>
              <p:cNvSpPr/>
              <p:nvPr/>
            </p:nvSpPr>
            <p:spPr>
              <a:xfrm>
                <a:off x="3303559"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D29C5BF8-7B9B-74B8-67AB-10C6EA43B4F7}"/>
                  </a:ext>
                </a:extLst>
              </p:cNvPr>
              <p:cNvSpPr/>
              <p:nvPr/>
            </p:nvSpPr>
            <p:spPr>
              <a:xfrm>
                <a:off x="3658058" y="2450783"/>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2786E30B-4DFA-4C92-EBF6-2987AA7F91FF}"/>
                  </a:ext>
                </a:extLst>
              </p:cNvPr>
              <p:cNvSpPr/>
              <p:nvPr/>
            </p:nvSpPr>
            <p:spPr>
              <a:xfrm>
                <a:off x="2949059" y="318271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6C3DCE43-B3E3-23ED-2563-4950A5287D10}"/>
                  </a:ext>
                </a:extLst>
              </p:cNvPr>
              <p:cNvSpPr/>
              <p:nvPr/>
            </p:nvSpPr>
            <p:spPr>
              <a:xfrm>
                <a:off x="3658058" y="3195348"/>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8" name="בועת דיבור: אליפסה 7">
            <a:extLst>
              <a:ext uri="{FF2B5EF4-FFF2-40B4-BE49-F238E27FC236}">
                <a16:creationId xmlns:a16="http://schemas.microsoft.com/office/drawing/2014/main" id="{50B5DC77-B938-3A3E-0679-5A2F1F28D7C0}"/>
              </a:ext>
            </a:extLst>
          </p:cNvPr>
          <p:cNvSpPr/>
          <p:nvPr/>
        </p:nvSpPr>
        <p:spPr>
          <a:xfrm>
            <a:off x="4065964" y="1081047"/>
            <a:ext cx="4904136" cy="2624307"/>
          </a:xfrm>
          <a:prstGeom prst="wedgeEllipseCallout">
            <a:avLst>
              <a:gd name="adj1" fmla="val -43545"/>
              <a:gd name="adj2" fmla="val 86785"/>
            </a:avLst>
          </a:prstGeom>
          <a:solidFill>
            <a:srgbClr val="FFF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30</a:t>
            </a:r>
          </a:p>
          <a:p>
            <a:pPr algn="ctr"/>
            <a:r>
              <a:rPr lang="he-IL" sz="2800" dirty="0">
                <a:solidFill>
                  <a:schemeClr val="tx1"/>
                </a:solidFill>
              </a:rPr>
              <a:t>רָאִיתִי שֶיֵש 3 קְבוּצוֹת שֶל 5 וְסָפַרְתִי:</a:t>
            </a:r>
          </a:p>
          <a:p>
            <a:pPr algn="ctr" rtl="0"/>
            <a:r>
              <a:rPr lang="en-US" sz="2800" dirty="0">
                <a:solidFill>
                  <a:schemeClr val="tx1"/>
                </a:solidFill>
              </a:rPr>
              <a:t>5, 10, 15, 20, 25, 30</a:t>
            </a:r>
            <a:endParaRPr lang="he-IL" sz="1400" dirty="0">
              <a:solidFill>
                <a:schemeClr val="tx1"/>
              </a:solidFill>
            </a:endParaRPr>
          </a:p>
        </p:txBody>
      </p:sp>
      <p:pic>
        <p:nvPicPr>
          <p:cNvPr id="6" name="תמונה 5" descr="תמונה שמכילה צעצוע, בובה, גרפיקה וקטורית&#10;&#10;התיאור נוצר באופן אוטומטי">
            <a:extLst>
              <a:ext uri="{FF2B5EF4-FFF2-40B4-BE49-F238E27FC236}">
                <a16:creationId xmlns:a16="http://schemas.microsoft.com/office/drawing/2014/main" id="{208D8F95-36F5-70AF-2237-4C2BF2FE65C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flipH="1">
            <a:off x="3851021" y="4118114"/>
            <a:ext cx="1287678" cy="2639449"/>
          </a:xfrm>
          <a:prstGeom prst="rect">
            <a:avLst/>
          </a:prstGeom>
        </p:spPr>
      </p:pic>
    </p:spTree>
    <p:extLst>
      <p:ext uri="{BB962C8B-B14F-4D97-AF65-F5344CB8AC3E}">
        <p14:creationId xmlns:p14="http://schemas.microsoft.com/office/powerpoint/2010/main" val="5047998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225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2"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189217" y="144237"/>
            <a:ext cx="2864284" cy="353943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קִרְאוּ בְּקוֹל אֶת שְמוֹת הַמִסְפָּרִים הַמֻסְתָרִים בַּשוּרָה הָרִאשוֹנָה, וְאָז בַּשְנִיָה, וְכָךְ הָלְאָה.</a:t>
            </a:r>
          </a:p>
          <a:p>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לַחֲצוּ עַל כָּל מַלְבֵּן </a:t>
            </a:r>
            <a:r>
              <a:rPr lang="he-IL" sz="2800" dirty="0">
                <a:solidFill>
                  <a:schemeClr val="tx1"/>
                </a:solidFill>
              </a:rPr>
              <a:t>צָהֹב </a:t>
            </a:r>
            <a:r>
              <a:rPr lang="he-IL" sz="2800" dirty="0">
                <a:latin typeface="Calibri" panose="020F0502020204030204" pitchFamily="34" charset="0"/>
                <a:cs typeface="Calibri" panose="020F0502020204030204" pitchFamily="34" charset="0"/>
              </a:rPr>
              <a:t>כְּדֵי לִבְדֹק.</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extLst>
              <p:ext uri="{D42A27DB-BD31-4B8C-83A1-F6EECF244321}">
                <p14:modId xmlns:p14="http://schemas.microsoft.com/office/powerpoint/2010/main" val="2212368178"/>
              </p:ext>
            </p:extLst>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rgbClr val="FF0000"/>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rgbClr val="FF0000"/>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rgbClr val="FF0000"/>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rgbClr val="FF0000"/>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rgbClr val="FF0000"/>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rgbClr val="FF0000"/>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rgbClr val="FF0000"/>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rgbClr val="FF0000"/>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rgbClr val="FF0000"/>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rgbClr val="FF0000"/>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rgbClr val="FF0000"/>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rgbClr val="FF0000"/>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grpSp>
        <p:nvGrpSpPr>
          <p:cNvPr id="6" name="קבוצה 5">
            <a:extLst>
              <a:ext uri="{FF2B5EF4-FFF2-40B4-BE49-F238E27FC236}">
                <a16:creationId xmlns:a16="http://schemas.microsoft.com/office/drawing/2014/main" id="{373C9E8F-5FD8-EBE8-7C85-94526FCFC4DE}"/>
              </a:ext>
            </a:extLst>
          </p:cNvPr>
          <p:cNvGrpSpPr/>
          <p:nvPr/>
        </p:nvGrpSpPr>
        <p:grpSpPr>
          <a:xfrm>
            <a:off x="4093116" y="337424"/>
            <a:ext cx="540000" cy="540000"/>
            <a:chOff x="4065593" y="337424"/>
            <a:chExt cx="540000" cy="540000"/>
          </a:xfrm>
        </p:grpSpPr>
        <p:sp>
          <p:nvSpPr>
            <p:cNvPr id="12" name="מלבן 11">
              <a:extLst>
                <a:ext uri="{FF2B5EF4-FFF2-40B4-BE49-F238E27FC236}">
                  <a16:creationId xmlns:a16="http://schemas.microsoft.com/office/drawing/2014/main" id="{CB5168A6-361B-98AB-38BD-E0EBE098B211}"/>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 name="גרפיקה 4" descr="חץ ימינה עם מילוי מלא">
              <a:extLst>
                <a:ext uri="{FF2B5EF4-FFF2-40B4-BE49-F238E27FC236}">
                  <a16:creationId xmlns:a16="http://schemas.microsoft.com/office/drawing/2014/main" id="{0A277537-A7BB-0827-229A-B8B406DC68F4}"/>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7" name="קבוצה 6">
            <a:extLst>
              <a:ext uri="{FF2B5EF4-FFF2-40B4-BE49-F238E27FC236}">
                <a16:creationId xmlns:a16="http://schemas.microsoft.com/office/drawing/2014/main" id="{720338FC-A61B-71C2-E7CF-72F67D1AA05C}"/>
              </a:ext>
            </a:extLst>
          </p:cNvPr>
          <p:cNvGrpSpPr/>
          <p:nvPr/>
        </p:nvGrpSpPr>
        <p:grpSpPr>
          <a:xfrm>
            <a:off x="8477608" y="324638"/>
            <a:ext cx="540000" cy="540000"/>
            <a:chOff x="4065593" y="337424"/>
            <a:chExt cx="540000" cy="540000"/>
          </a:xfrm>
        </p:grpSpPr>
        <p:sp>
          <p:nvSpPr>
            <p:cNvPr id="8" name="מלבן 7">
              <a:extLst>
                <a:ext uri="{FF2B5EF4-FFF2-40B4-BE49-F238E27FC236}">
                  <a16:creationId xmlns:a16="http://schemas.microsoft.com/office/drawing/2014/main" id="{C742262D-635C-151B-2FBA-9FB8E2BEF94B}"/>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9" name="גרפיקה 8" descr="חץ ימינה עם מילוי מלא">
              <a:extLst>
                <a:ext uri="{FF2B5EF4-FFF2-40B4-BE49-F238E27FC236}">
                  <a16:creationId xmlns:a16="http://schemas.microsoft.com/office/drawing/2014/main" id="{04002E55-4E5A-A046-2615-0F79743A725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10" name="קבוצה 9">
            <a:extLst>
              <a:ext uri="{FF2B5EF4-FFF2-40B4-BE49-F238E27FC236}">
                <a16:creationId xmlns:a16="http://schemas.microsoft.com/office/drawing/2014/main" id="{5516ED08-CDCA-03E2-951A-90D4409992BC}"/>
              </a:ext>
            </a:extLst>
          </p:cNvPr>
          <p:cNvGrpSpPr/>
          <p:nvPr/>
        </p:nvGrpSpPr>
        <p:grpSpPr>
          <a:xfrm>
            <a:off x="4093116" y="965862"/>
            <a:ext cx="540000" cy="540000"/>
            <a:chOff x="4065593" y="337424"/>
            <a:chExt cx="540000" cy="540000"/>
          </a:xfrm>
        </p:grpSpPr>
        <p:sp>
          <p:nvSpPr>
            <p:cNvPr id="11" name="מלבן 10">
              <a:extLst>
                <a:ext uri="{FF2B5EF4-FFF2-40B4-BE49-F238E27FC236}">
                  <a16:creationId xmlns:a16="http://schemas.microsoft.com/office/drawing/2014/main" id="{5DCEB94A-69A3-F4EE-3CBF-A6E619CAA0A3}"/>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3" name="גרפיקה 12" descr="חץ ימינה עם מילוי מלא">
              <a:extLst>
                <a:ext uri="{FF2B5EF4-FFF2-40B4-BE49-F238E27FC236}">
                  <a16:creationId xmlns:a16="http://schemas.microsoft.com/office/drawing/2014/main" id="{2BF28C5F-F57E-030E-4ACE-AD1E4166B292}"/>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14" name="קבוצה 13">
            <a:extLst>
              <a:ext uri="{FF2B5EF4-FFF2-40B4-BE49-F238E27FC236}">
                <a16:creationId xmlns:a16="http://schemas.microsoft.com/office/drawing/2014/main" id="{6F8A6FC1-7A61-E2DE-232B-69DD43B87281}"/>
              </a:ext>
            </a:extLst>
          </p:cNvPr>
          <p:cNvGrpSpPr/>
          <p:nvPr/>
        </p:nvGrpSpPr>
        <p:grpSpPr>
          <a:xfrm>
            <a:off x="8477608" y="953076"/>
            <a:ext cx="540000" cy="540000"/>
            <a:chOff x="4065593" y="337424"/>
            <a:chExt cx="540000" cy="540000"/>
          </a:xfrm>
        </p:grpSpPr>
        <p:sp>
          <p:nvSpPr>
            <p:cNvPr id="15" name="מלבן 14">
              <a:extLst>
                <a:ext uri="{FF2B5EF4-FFF2-40B4-BE49-F238E27FC236}">
                  <a16:creationId xmlns:a16="http://schemas.microsoft.com/office/drawing/2014/main" id="{FD596FA5-2DDE-3BD0-AE0A-D69CC4DC5D52}"/>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16" name="גרפיקה 15" descr="חץ ימינה עם מילוי מלא">
              <a:extLst>
                <a:ext uri="{FF2B5EF4-FFF2-40B4-BE49-F238E27FC236}">
                  <a16:creationId xmlns:a16="http://schemas.microsoft.com/office/drawing/2014/main" id="{A97E3D90-7D3B-8236-6669-0509BF0C710D}"/>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18" name="קבוצה 17">
            <a:extLst>
              <a:ext uri="{FF2B5EF4-FFF2-40B4-BE49-F238E27FC236}">
                <a16:creationId xmlns:a16="http://schemas.microsoft.com/office/drawing/2014/main" id="{D829ACFE-40FE-1B52-F894-CEAE5D318909}"/>
              </a:ext>
            </a:extLst>
          </p:cNvPr>
          <p:cNvGrpSpPr/>
          <p:nvPr/>
        </p:nvGrpSpPr>
        <p:grpSpPr>
          <a:xfrm>
            <a:off x="4093116" y="1594300"/>
            <a:ext cx="540000" cy="540000"/>
            <a:chOff x="4065593" y="337424"/>
            <a:chExt cx="540000" cy="540000"/>
          </a:xfrm>
        </p:grpSpPr>
        <p:sp>
          <p:nvSpPr>
            <p:cNvPr id="19" name="מלבן 18">
              <a:extLst>
                <a:ext uri="{FF2B5EF4-FFF2-40B4-BE49-F238E27FC236}">
                  <a16:creationId xmlns:a16="http://schemas.microsoft.com/office/drawing/2014/main" id="{DDDF56A8-1AA5-BAD8-149C-E9E6EF31DC5D}"/>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0" name="גרפיקה 19" descr="חץ ימינה עם מילוי מלא">
              <a:extLst>
                <a:ext uri="{FF2B5EF4-FFF2-40B4-BE49-F238E27FC236}">
                  <a16:creationId xmlns:a16="http://schemas.microsoft.com/office/drawing/2014/main" id="{41FF681A-5C40-FB30-B239-C702DC375F0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21" name="קבוצה 20">
            <a:extLst>
              <a:ext uri="{FF2B5EF4-FFF2-40B4-BE49-F238E27FC236}">
                <a16:creationId xmlns:a16="http://schemas.microsoft.com/office/drawing/2014/main" id="{6497A284-A5A7-608A-FA77-F8EF9FB743E2}"/>
              </a:ext>
            </a:extLst>
          </p:cNvPr>
          <p:cNvGrpSpPr/>
          <p:nvPr/>
        </p:nvGrpSpPr>
        <p:grpSpPr>
          <a:xfrm>
            <a:off x="8477608" y="1581514"/>
            <a:ext cx="540000" cy="540000"/>
            <a:chOff x="4065593" y="337424"/>
            <a:chExt cx="540000" cy="540000"/>
          </a:xfrm>
        </p:grpSpPr>
        <p:sp>
          <p:nvSpPr>
            <p:cNvPr id="23" name="מלבן 22">
              <a:extLst>
                <a:ext uri="{FF2B5EF4-FFF2-40B4-BE49-F238E27FC236}">
                  <a16:creationId xmlns:a16="http://schemas.microsoft.com/office/drawing/2014/main" id="{9A032A4B-7046-A214-4028-DDE259B4ECA5}"/>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4" name="גרפיקה 23" descr="חץ ימינה עם מילוי מלא">
              <a:extLst>
                <a:ext uri="{FF2B5EF4-FFF2-40B4-BE49-F238E27FC236}">
                  <a16:creationId xmlns:a16="http://schemas.microsoft.com/office/drawing/2014/main" id="{9AF8C21E-90EF-D83E-02CD-F4DCAA149B95}"/>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25" name="קבוצה 24">
            <a:extLst>
              <a:ext uri="{FF2B5EF4-FFF2-40B4-BE49-F238E27FC236}">
                <a16:creationId xmlns:a16="http://schemas.microsoft.com/office/drawing/2014/main" id="{E700E6AF-86EF-63F3-4D30-E339D9055404}"/>
              </a:ext>
            </a:extLst>
          </p:cNvPr>
          <p:cNvGrpSpPr/>
          <p:nvPr/>
        </p:nvGrpSpPr>
        <p:grpSpPr>
          <a:xfrm>
            <a:off x="4093116" y="2222738"/>
            <a:ext cx="540000" cy="540000"/>
            <a:chOff x="4065593" y="337424"/>
            <a:chExt cx="540000" cy="540000"/>
          </a:xfrm>
        </p:grpSpPr>
        <p:sp>
          <p:nvSpPr>
            <p:cNvPr id="26" name="מלבן 25">
              <a:extLst>
                <a:ext uri="{FF2B5EF4-FFF2-40B4-BE49-F238E27FC236}">
                  <a16:creationId xmlns:a16="http://schemas.microsoft.com/office/drawing/2014/main" id="{4714C160-F8B9-A119-C59B-4AF5C5182AB9}"/>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27" name="גרפיקה 26" descr="חץ ימינה עם מילוי מלא">
              <a:extLst>
                <a:ext uri="{FF2B5EF4-FFF2-40B4-BE49-F238E27FC236}">
                  <a16:creationId xmlns:a16="http://schemas.microsoft.com/office/drawing/2014/main" id="{40A728E4-66BA-87BD-36EA-585946BAF34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28" name="קבוצה 27">
            <a:extLst>
              <a:ext uri="{FF2B5EF4-FFF2-40B4-BE49-F238E27FC236}">
                <a16:creationId xmlns:a16="http://schemas.microsoft.com/office/drawing/2014/main" id="{2240FF14-04C5-705B-6C12-050934DF1B4A}"/>
              </a:ext>
            </a:extLst>
          </p:cNvPr>
          <p:cNvGrpSpPr/>
          <p:nvPr/>
        </p:nvGrpSpPr>
        <p:grpSpPr>
          <a:xfrm>
            <a:off x="8477608" y="2209952"/>
            <a:ext cx="540000" cy="540000"/>
            <a:chOff x="4065593" y="337424"/>
            <a:chExt cx="540000" cy="540000"/>
          </a:xfrm>
        </p:grpSpPr>
        <p:sp>
          <p:nvSpPr>
            <p:cNvPr id="29" name="מלבן 28">
              <a:extLst>
                <a:ext uri="{FF2B5EF4-FFF2-40B4-BE49-F238E27FC236}">
                  <a16:creationId xmlns:a16="http://schemas.microsoft.com/office/drawing/2014/main" id="{034F0C18-89C6-EA86-7CEC-250BF86540C6}"/>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0" name="גרפיקה 29" descr="חץ ימינה עם מילוי מלא">
              <a:extLst>
                <a:ext uri="{FF2B5EF4-FFF2-40B4-BE49-F238E27FC236}">
                  <a16:creationId xmlns:a16="http://schemas.microsoft.com/office/drawing/2014/main" id="{0877636F-FC8B-7784-4CD5-FB7C1E9FEF41}"/>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31" name="קבוצה 30">
            <a:extLst>
              <a:ext uri="{FF2B5EF4-FFF2-40B4-BE49-F238E27FC236}">
                <a16:creationId xmlns:a16="http://schemas.microsoft.com/office/drawing/2014/main" id="{9534EBB6-F0A3-9887-6E48-2A468533DAE0}"/>
              </a:ext>
            </a:extLst>
          </p:cNvPr>
          <p:cNvGrpSpPr/>
          <p:nvPr/>
        </p:nvGrpSpPr>
        <p:grpSpPr>
          <a:xfrm>
            <a:off x="4093116" y="2851176"/>
            <a:ext cx="540000" cy="540000"/>
            <a:chOff x="4065593" y="337424"/>
            <a:chExt cx="540000" cy="540000"/>
          </a:xfrm>
        </p:grpSpPr>
        <p:sp>
          <p:nvSpPr>
            <p:cNvPr id="32" name="מלבן 31">
              <a:extLst>
                <a:ext uri="{FF2B5EF4-FFF2-40B4-BE49-F238E27FC236}">
                  <a16:creationId xmlns:a16="http://schemas.microsoft.com/office/drawing/2014/main" id="{10A14BE3-CD2C-C2F5-95B4-FA9A82FE42AD}"/>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3" name="גרפיקה 32" descr="חץ ימינה עם מילוי מלא">
              <a:extLst>
                <a:ext uri="{FF2B5EF4-FFF2-40B4-BE49-F238E27FC236}">
                  <a16:creationId xmlns:a16="http://schemas.microsoft.com/office/drawing/2014/main" id="{A5337A1C-296E-F563-B97E-BE147AB6BD71}"/>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34" name="קבוצה 33">
            <a:extLst>
              <a:ext uri="{FF2B5EF4-FFF2-40B4-BE49-F238E27FC236}">
                <a16:creationId xmlns:a16="http://schemas.microsoft.com/office/drawing/2014/main" id="{25085A74-7044-41EF-4C64-759970BD36FF}"/>
              </a:ext>
            </a:extLst>
          </p:cNvPr>
          <p:cNvGrpSpPr/>
          <p:nvPr/>
        </p:nvGrpSpPr>
        <p:grpSpPr>
          <a:xfrm>
            <a:off x="8477608" y="2838390"/>
            <a:ext cx="540000" cy="540000"/>
            <a:chOff x="4065593" y="337424"/>
            <a:chExt cx="540000" cy="540000"/>
          </a:xfrm>
        </p:grpSpPr>
        <p:sp>
          <p:nvSpPr>
            <p:cNvPr id="35" name="מלבן 34">
              <a:extLst>
                <a:ext uri="{FF2B5EF4-FFF2-40B4-BE49-F238E27FC236}">
                  <a16:creationId xmlns:a16="http://schemas.microsoft.com/office/drawing/2014/main" id="{B803EF74-8EEE-0FD8-011B-E9EEEC819C20}"/>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6" name="גרפיקה 35" descr="חץ ימינה עם מילוי מלא">
              <a:extLst>
                <a:ext uri="{FF2B5EF4-FFF2-40B4-BE49-F238E27FC236}">
                  <a16:creationId xmlns:a16="http://schemas.microsoft.com/office/drawing/2014/main" id="{603E3B56-E8E4-18BC-5CEA-42B815440438}"/>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37" name="קבוצה 36">
            <a:extLst>
              <a:ext uri="{FF2B5EF4-FFF2-40B4-BE49-F238E27FC236}">
                <a16:creationId xmlns:a16="http://schemas.microsoft.com/office/drawing/2014/main" id="{AAECB17F-BD55-23C8-FA16-D53C26EFE0CA}"/>
              </a:ext>
            </a:extLst>
          </p:cNvPr>
          <p:cNvGrpSpPr/>
          <p:nvPr/>
        </p:nvGrpSpPr>
        <p:grpSpPr>
          <a:xfrm>
            <a:off x="4093116" y="3479614"/>
            <a:ext cx="540000" cy="540000"/>
            <a:chOff x="4065593" y="337424"/>
            <a:chExt cx="540000" cy="540000"/>
          </a:xfrm>
        </p:grpSpPr>
        <p:sp>
          <p:nvSpPr>
            <p:cNvPr id="38" name="מלבן 37">
              <a:extLst>
                <a:ext uri="{FF2B5EF4-FFF2-40B4-BE49-F238E27FC236}">
                  <a16:creationId xmlns:a16="http://schemas.microsoft.com/office/drawing/2014/main" id="{D92B5A44-9E80-C982-D8E2-50C95AE0B014}"/>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9" name="גרפיקה 38" descr="חץ ימינה עם מילוי מלא">
              <a:extLst>
                <a:ext uri="{FF2B5EF4-FFF2-40B4-BE49-F238E27FC236}">
                  <a16:creationId xmlns:a16="http://schemas.microsoft.com/office/drawing/2014/main" id="{538C4D84-E5B1-E8C1-AF4E-9A20D576D0E1}"/>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40" name="קבוצה 39">
            <a:extLst>
              <a:ext uri="{FF2B5EF4-FFF2-40B4-BE49-F238E27FC236}">
                <a16:creationId xmlns:a16="http://schemas.microsoft.com/office/drawing/2014/main" id="{3D0CAF14-A1B1-BE27-A80B-86755AF5AF90}"/>
              </a:ext>
            </a:extLst>
          </p:cNvPr>
          <p:cNvGrpSpPr/>
          <p:nvPr/>
        </p:nvGrpSpPr>
        <p:grpSpPr>
          <a:xfrm>
            <a:off x="8477608" y="3466828"/>
            <a:ext cx="540000" cy="540000"/>
            <a:chOff x="4065593" y="337424"/>
            <a:chExt cx="540000" cy="540000"/>
          </a:xfrm>
        </p:grpSpPr>
        <p:sp>
          <p:nvSpPr>
            <p:cNvPr id="41" name="מלבן 40">
              <a:extLst>
                <a:ext uri="{FF2B5EF4-FFF2-40B4-BE49-F238E27FC236}">
                  <a16:creationId xmlns:a16="http://schemas.microsoft.com/office/drawing/2014/main" id="{3A0C7F43-9D6B-8162-D67C-43DF01DBC129}"/>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3" name="גרפיקה 42" descr="חץ ימינה עם מילוי מלא">
              <a:extLst>
                <a:ext uri="{FF2B5EF4-FFF2-40B4-BE49-F238E27FC236}">
                  <a16:creationId xmlns:a16="http://schemas.microsoft.com/office/drawing/2014/main" id="{1EBA8876-15D3-3A1D-A0D2-AE9BA6B3D1D2}"/>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44" name="קבוצה 43">
            <a:extLst>
              <a:ext uri="{FF2B5EF4-FFF2-40B4-BE49-F238E27FC236}">
                <a16:creationId xmlns:a16="http://schemas.microsoft.com/office/drawing/2014/main" id="{F185DC76-9C2D-C311-614E-AC2AF3B79B33}"/>
              </a:ext>
            </a:extLst>
          </p:cNvPr>
          <p:cNvGrpSpPr/>
          <p:nvPr/>
        </p:nvGrpSpPr>
        <p:grpSpPr>
          <a:xfrm>
            <a:off x="4093116" y="5364928"/>
            <a:ext cx="540000" cy="540000"/>
            <a:chOff x="4065593" y="337424"/>
            <a:chExt cx="540000" cy="540000"/>
          </a:xfrm>
        </p:grpSpPr>
        <p:sp>
          <p:nvSpPr>
            <p:cNvPr id="45" name="מלבן 44">
              <a:extLst>
                <a:ext uri="{FF2B5EF4-FFF2-40B4-BE49-F238E27FC236}">
                  <a16:creationId xmlns:a16="http://schemas.microsoft.com/office/drawing/2014/main" id="{78E4279B-0FAF-7227-1CBE-9540D459D929}"/>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46" name="גרפיקה 45" descr="חץ ימינה עם מילוי מלא">
              <a:extLst>
                <a:ext uri="{FF2B5EF4-FFF2-40B4-BE49-F238E27FC236}">
                  <a16:creationId xmlns:a16="http://schemas.microsoft.com/office/drawing/2014/main" id="{7D6FB3E8-1548-66B5-4C9B-171B81D866DD}"/>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48" name="קבוצה 47">
            <a:extLst>
              <a:ext uri="{FF2B5EF4-FFF2-40B4-BE49-F238E27FC236}">
                <a16:creationId xmlns:a16="http://schemas.microsoft.com/office/drawing/2014/main" id="{C6EEA2A7-FD15-6365-DFDD-3B43E2934D3B}"/>
              </a:ext>
            </a:extLst>
          </p:cNvPr>
          <p:cNvGrpSpPr/>
          <p:nvPr/>
        </p:nvGrpSpPr>
        <p:grpSpPr>
          <a:xfrm>
            <a:off x="8477608" y="5352142"/>
            <a:ext cx="540000" cy="540000"/>
            <a:chOff x="4065593" y="337424"/>
            <a:chExt cx="540000" cy="540000"/>
          </a:xfrm>
        </p:grpSpPr>
        <p:sp>
          <p:nvSpPr>
            <p:cNvPr id="49" name="מלבן 48">
              <a:extLst>
                <a:ext uri="{FF2B5EF4-FFF2-40B4-BE49-F238E27FC236}">
                  <a16:creationId xmlns:a16="http://schemas.microsoft.com/office/drawing/2014/main" id="{E58590E8-1E4C-5DA9-CF14-559F51C4EBEE}"/>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0" name="גרפיקה 49" descr="חץ ימינה עם מילוי מלא">
              <a:extLst>
                <a:ext uri="{FF2B5EF4-FFF2-40B4-BE49-F238E27FC236}">
                  <a16:creationId xmlns:a16="http://schemas.microsoft.com/office/drawing/2014/main" id="{C625E81D-D60C-A801-6529-1EBA4192F0F4}"/>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51" name="קבוצה 50">
            <a:extLst>
              <a:ext uri="{FF2B5EF4-FFF2-40B4-BE49-F238E27FC236}">
                <a16:creationId xmlns:a16="http://schemas.microsoft.com/office/drawing/2014/main" id="{C203528B-B5A4-CAD5-C562-3C1DBC390C27}"/>
              </a:ext>
            </a:extLst>
          </p:cNvPr>
          <p:cNvGrpSpPr/>
          <p:nvPr/>
        </p:nvGrpSpPr>
        <p:grpSpPr>
          <a:xfrm>
            <a:off x="4093116" y="5993362"/>
            <a:ext cx="540000" cy="540000"/>
            <a:chOff x="4065593" y="337424"/>
            <a:chExt cx="540000" cy="540000"/>
          </a:xfrm>
        </p:grpSpPr>
        <p:sp>
          <p:nvSpPr>
            <p:cNvPr id="53" name="מלבן 52">
              <a:extLst>
                <a:ext uri="{FF2B5EF4-FFF2-40B4-BE49-F238E27FC236}">
                  <a16:creationId xmlns:a16="http://schemas.microsoft.com/office/drawing/2014/main" id="{280AE190-09B7-28EB-A51F-72C56129F094}"/>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4" name="גרפיקה 53" descr="חץ ימינה עם מילוי מלא">
              <a:extLst>
                <a:ext uri="{FF2B5EF4-FFF2-40B4-BE49-F238E27FC236}">
                  <a16:creationId xmlns:a16="http://schemas.microsoft.com/office/drawing/2014/main" id="{8FB6EEC6-7FED-F867-7E70-7A3A8CA38824}"/>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55" name="קבוצה 54">
            <a:extLst>
              <a:ext uri="{FF2B5EF4-FFF2-40B4-BE49-F238E27FC236}">
                <a16:creationId xmlns:a16="http://schemas.microsoft.com/office/drawing/2014/main" id="{15B19825-5898-4103-71A1-58507A572985}"/>
              </a:ext>
            </a:extLst>
          </p:cNvPr>
          <p:cNvGrpSpPr/>
          <p:nvPr/>
        </p:nvGrpSpPr>
        <p:grpSpPr>
          <a:xfrm>
            <a:off x="8477608" y="5980576"/>
            <a:ext cx="540000" cy="540000"/>
            <a:chOff x="4065593" y="337424"/>
            <a:chExt cx="540000" cy="540000"/>
          </a:xfrm>
        </p:grpSpPr>
        <p:sp>
          <p:nvSpPr>
            <p:cNvPr id="56" name="מלבן 55">
              <a:extLst>
                <a:ext uri="{FF2B5EF4-FFF2-40B4-BE49-F238E27FC236}">
                  <a16:creationId xmlns:a16="http://schemas.microsoft.com/office/drawing/2014/main" id="{08770D3E-0B85-8FF6-D5A7-557474A131F0}"/>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58" name="גרפיקה 57" descr="חץ ימינה עם מילוי מלא">
              <a:extLst>
                <a:ext uri="{FF2B5EF4-FFF2-40B4-BE49-F238E27FC236}">
                  <a16:creationId xmlns:a16="http://schemas.microsoft.com/office/drawing/2014/main" id="{1C2A38CB-85D3-4EBF-6CAC-4CF63BD139D3}"/>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59" name="קבוצה 58">
            <a:extLst>
              <a:ext uri="{FF2B5EF4-FFF2-40B4-BE49-F238E27FC236}">
                <a16:creationId xmlns:a16="http://schemas.microsoft.com/office/drawing/2014/main" id="{835094AC-0DC3-1B9C-A234-9B173EA41FB0}"/>
              </a:ext>
            </a:extLst>
          </p:cNvPr>
          <p:cNvGrpSpPr/>
          <p:nvPr/>
        </p:nvGrpSpPr>
        <p:grpSpPr>
          <a:xfrm>
            <a:off x="4093116" y="4108052"/>
            <a:ext cx="540000" cy="540000"/>
            <a:chOff x="4065593" y="337424"/>
            <a:chExt cx="540000" cy="540000"/>
          </a:xfrm>
        </p:grpSpPr>
        <p:sp>
          <p:nvSpPr>
            <p:cNvPr id="60" name="מלבן 59">
              <a:extLst>
                <a:ext uri="{FF2B5EF4-FFF2-40B4-BE49-F238E27FC236}">
                  <a16:creationId xmlns:a16="http://schemas.microsoft.com/office/drawing/2014/main" id="{B0B0FD3F-85A2-CF0E-E7DE-A43D99E8E9CC}"/>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1" name="גרפיקה 60" descr="חץ ימינה עם מילוי מלא">
              <a:extLst>
                <a:ext uri="{FF2B5EF4-FFF2-40B4-BE49-F238E27FC236}">
                  <a16:creationId xmlns:a16="http://schemas.microsoft.com/office/drawing/2014/main" id="{C7E7B71C-DEB4-505C-573A-A5CFA916B75F}"/>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63" name="קבוצה 62">
            <a:extLst>
              <a:ext uri="{FF2B5EF4-FFF2-40B4-BE49-F238E27FC236}">
                <a16:creationId xmlns:a16="http://schemas.microsoft.com/office/drawing/2014/main" id="{DDDAADD9-0B68-6DE6-1AFF-18D4450689CD}"/>
              </a:ext>
            </a:extLst>
          </p:cNvPr>
          <p:cNvGrpSpPr/>
          <p:nvPr/>
        </p:nvGrpSpPr>
        <p:grpSpPr>
          <a:xfrm>
            <a:off x="8477608" y="4095266"/>
            <a:ext cx="540000" cy="540000"/>
            <a:chOff x="4065593" y="337424"/>
            <a:chExt cx="540000" cy="540000"/>
          </a:xfrm>
        </p:grpSpPr>
        <p:sp>
          <p:nvSpPr>
            <p:cNvPr id="64" name="מלבן 63">
              <a:extLst>
                <a:ext uri="{FF2B5EF4-FFF2-40B4-BE49-F238E27FC236}">
                  <a16:creationId xmlns:a16="http://schemas.microsoft.com/office/drawing/2014/main" id="{FAF8848D-F364-8113-C224-B4C7239906A3}"/>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5" name="גרפיקה 64" descr="חץ ימינה עם מילוי מלא">
              <a:extLst>
                <a:ext uri="{FF2B5EF4-FFF2-40B4-BE49-F238E27FC236}">
                  <a16:creationId xmlns:a16="http://schemas.microsoft.com/office/drawing/2014/main" id="{8221C764-1348-D17C-BA30-8B2985C84B13}"/>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66" name="קבוצה 65">
            <a:extLst>
              <a:ext uri="{FF2B5EF4-FFF2-40B4-BE49-F238E27FC236}">
                <a16:creationId xmlns:a16="http://schemas.microsoft.com/office/drawing/2014/main" id="{B5099357-82D5-1F39-4AF7-2ADAF2013B86}"/>
              </a:ext>
            </a:extLst>
          </p:cNvPr>
          <p:cNvGrpSpPr/>
          <p:nvPr/>
        </p:nvGrpSpPr>
        <p:grpSpPr>
          <a:xfrm>
            <a:off x="4093116" y="4736490"/>
            <a:ext cx="540000" cy="540000"/>
            <a:chOff x="4065593" y="337424"/>
            <a:chExt cx="540000" cy="540000"/>
          </a:xfrm>
        </p:grpSpPr>
        <p:sp>
          <p:nvSpPr>
            <p:cNvPr id="68" name="מלבן 67">
              <a:extLst>
                <a:ext uri="{FF2B5EF4-FFF2-40B4-BE49-F238E27FC236}">
                  <a16:creationId xmlns:a16="http://schemas.microsoft.com/office/drawing/2014/main" id="{157421D0-9654-AEB4-18B3-BC7A2C7FFF98}"/>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69" name="גרפיקה 68" descr="חץ ימינה עם מילוי מלא">
              <a:extLst>
                <a:ext uri="{FF2B5EF4-FFF2-40B4-BE49-F238E27FC236}">
                  <a16:creationId xmlns:a16="http://schemas.microsoft.com/office/drawing/2014/main" id="{67BA27B9-CE8F-4BB9-925C-0B107AE72C1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grpSp>
        <p:nvGrpSpPr>
          <p:cNvPr id="70" name="קבוצה 69">
            <a:extLst>
              <a:ext uri="{FF2B5EF4-FFF2-40B4-BE49-F238E27FC236}">
                <a16:creationId xmlns:a16="http://schemas.microsoft.com/office/drawing/2014/main" id="{CA9BFEF1-B7C6-4084-22F3-D2E438ABD67B}"/>
              </a:ext>
            </a:extLst>
          </p:cNvPr>
          <p:cNvGrpSpPr/>
          <p:nvPr/>
        </p:nvGrpSpPr>
        <p:grpSpPr>
          <a:xfrm>
            <a:off x="8477608" y="4723704"/>
            <a:ext cx="540000" cy="540000"/>
            <a:chOff x="4065593" y="337424"/>
            <a:chExt cx="540000" cy="540000"/>
          </a:xfrm>
        </p:grpSpPr>
        <p:sp>
          <p:nvSpPr>
            <p:cNvPr id="71" name="מלבן 70">
              <a:extLst>
                <a:ext uri="{FF2B5EF4-FFF2-40B4-BE49-F238E27FC236}">
                  <a16:creationId xmlns:a16="http://schemas.microsoft.com/office/drawing/2014/main" id="{079F0945-A194-71A4-1E65-E2FEF3AB9E03}"/>
                </a:ext>
              </a:extLst>
            </p:cNvPr>
            <p:cNvSpPr/>
            <p:nvPr/>
          </p:nvSpPr>
          <p:spPr>
            <a:xfrm>
              <a:off x="4065593" y="337424"/>
              <a:ext cx="540000" cy="540000"/>
            </a:xfrm>
            <a:prstGeom prst="rect">
              <a:avLst/>
            </a:prstGeom>
            <a:solidFill>
              <a:srgbClr val="FFF8B2"/>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3" name="גרפיקה 72" descr="חץ ימינה עם מילוי מלא">
              <a:extLst>
                <a:ext uri="{FF2B5EF4-FFF2-40B4-BE49-F238E27FC236}">
                  <a16:creationId xmlns:a16="http://schemas.microsoft.com/office/drawing/2014/main" id="{7DB9C55B-05A6-197F-A96F-9CDB108786C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69170" y="352647"/>
              <a:ext cx="332846" cy="509554"/>
            </a:xfrm>
            <a:prstGeom prst="rect">
              <a:avLst/>
            </a:prstGeom>
          </p:spPr>
        </p:pic>
      </p:grpSp>
    </p:spTree>
    <p:extLst>
      <p:ext uri="{BB962C8B-B14F-4D97-AF65-F5344CB8AC3E}">
        <p14:creationId xmlns:p14="http://schemas.microsoft.com/office/powerpoint/2010/main" val="35147941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style.rotation</p:attrName>
                                        </p:attrNameLst>
                                      </p:cBhvr>
                                      <p:tavLst>
                                        <p:tav tm="0">
                                          <p:val>
                                            <p:fltVal val="0"/>
                                          </p:val>
                                        </p:tav>
                                        <p:tav tm="100000">
                                          <p:val>
                                            <p:fltVal val="90"/>
                                          </p:val>
                                        </p:tav>
                                      </p:tavLst>
                                    </p:anim>
                                    <p:animEffect transition="out" filter="fade">
                                      <p:cBhvr>
                                        <p:cTn id="9" dur="1000"/>
                                        <p:tgtEl>
                                          <p:spTgt spid="6"/>
                                        </p:tgtEl>
                                      </p:cBhvr>
                                    </p:animEffect>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nodeType="withEffect">
                                  <p:stCondLst>
                                    <p:cond delay="0"/>
                                  </p:stCondLst>
                                  <p:childTnLst>
                                    <p:anim calcmode="lin" valueType="num">
                                      <p:cBhvr>
                                        <p:cTn id="15" dur="1000"/>
                                        <p:tgtEl>
                                          <p:spTgt spid="7"/>
                                        </p:tgtEl>
                                        <p:attrNameLst>
                                          <p:attrName>ppt_w</p:attrName>
                                        </p:attrNameLst>
                                      </p:cBhvr>
                                      <p:tavLst>
                                        <p:tav tm="0">
                                          <p:val>
                                            <p:strVal val="ppt_w"/>
                                          </p:val>
                                        </p:tav>
                                        <p:tav tm="100000">
                                          <p:val>
                                            <p:fltVal val="0"/>
                                          </p:val>
                                        </p:tav>
                                      </p:tavLst>
                                    </p:anim>
                                    <p:anim calcmode="lin" valueType="num">
                                      <p:cBhvr>
                                        <p:cTn id="16" dur="1000"/>
                                        <p:tgtEl>
                                          <p:spTgt spid="7"/>
                                        </p:tgtEl>
                                        <p:attrNameLst>
                                          <p:attrName>ppt_h</p:attrName>
                                        </p:attrNameLst>
                                      </p:cBhvr>
                                      <p:tavLst>
                                        <p:tav tm="0">
                                          <p:val>
                                            <p:strVal val="ppt_h"/>
                                          </p:val>
                                        </p:tav>
                                        <p:tav tm="100000">
                                          <p:val>
                                            <p:fltVal val="0"/>
                                          </p:val>
                                        </p:tav>
                                      </p:tavLst>
                                    </p:anim>
                                    <p:anim calcmode="lin" valueType="num">
                                      <p:cBhvr>
                                        <p:cTn id="17" dur="1000"/>
                                        <p:tgtEl>
                                          <p:spTgt spid="7"/>
                                        </p:tgtEl>
                                        <p:attrNameLst>
                                          <p:attrName>style.rotation</p:attrName>
                                        </p:attrNameLst>
                                      </p:cBhvr>
                                      <p:tavLst>
                                        <p:tav tm="0">
                                          <p:val>
                                            <p:fltVal val="0"/>
                                          </p:val>
                                        </p:tav>
                                        <p:tav tm="100000">
                                          <p:val>
                                            <p:fltVal val="90"/>
                                          </p:val>
                                        </p:tav>
                                      </p:tavLst>
                                    </p:anim>
                                    <p:animEffect transition="out" filter="fade">
                                      <p:cBhvr>
                                        <p:cTn id="18" dur="1000"/>
                                        <p:tgtEl>
                                          <p:spTgt spid="7"/>
                                        </p:tgtEl>
                                      </p:cBhvr>
                                    </p:animEffect>
                                    <p:set>
                                      <p:cBhvr>
                                        <p:cTn id="19"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nodeType="withEffect">
                                  <p:stCondLst>
                                    <p:cond delay="0"/>
                                  </p:stCondLst>
                                  <p:childTnLst>
                                    <p:anim calcmode="lin" valueType="num">
                                      <p:cBhvr>
                                        <p:cTn id="24" dur="1000"/>
                                        <p:tgtEl>
                                          <p:spTgt spid="10"/>
                                        </p:tgtEl>
                                        <p:attrNameLst>
                                          <p:attrName>ppt_w</p:attrName>
                                        </p:attrNameLst>
                                      </p:cBhvr>
                                      <p:tavLst>
                                        <p:tav tm="0">
                                          <p:val>
                                            <p:strVal val="ppt_w"/>
                                          </p:val>
                                        </p:tav>
                                        <p:tav tm="100000">
                                          <p:val>
                                            <p:fltVal val="0"/>
                                          </p:val>
                                        </p:tav>
                                      </p:tavLst>
                                    </p:anim>
                                    <p:anim calcmode="lin" valueType="num">
                                      <p:cBhvr>
                                        <p:cTn id="25" dur="1000"/>
                                        <p:tgtEl>
                                          <p:spTgt spid="10"/>
                                        </p:tgtEl>
                                        <p:attrNameLst>
                                          <p:attrName>ppt_h</p:attrName>
                                        </p:attrNameLst>
                                      </p:cBhvr>
                                      <p:tavLst>
                                        <p:tav tm="0">
                                          <p:val>
                                            <p:strVal val="ppt_h"/>
                                          </p:val>
                                        </p:tav>
                                        <p:tav tm="100000">
                                          <p:val>
                                            <p:fltVal val="0"/>
                                          </p:val>
                                        </p:tav>
                                      </p:tavLst>
                                    </p:anim>
                                    <p:anim calcmode="lin" valueType="num">
                                      <p:cBhvr>
                                        <p:cTn id="26" dur="1000"/>
                                        <p:tgtEl>
                                          <p:spTgt spid="10"/>
                                        </p:tgtEl>
                                        <p:attrNameLst>
                                          <p:attrName>style.rotation</p:attrName>
                                        </p:attrNameLst>
                                      </p:cBhvr>
                                      <p:tavLst>
                                        <p:tav tm="0">
                                          <p:val>
                                            <p:fltVal val="0"/>
                                          </p:val>
                                        </p:tav>
                                        <p:tav tm="100000">
                                          <p:val>
                                            <p:fltVal val="90"/>
                                          </p:val>
                                        </p:tav>
                                      </p:tavLst>
                                    </p:anim>
                                    <p:animEffect transition="out" filter="fade">
                                      <p:cBhvr>
                                        <p:cTn id="27" dur="1000"/>
                                        <p:tgtEl>
                                          <p:spTgt spid="10"/>
                                        </p:tgtEl>
                                      </p:cBhvr>
                                    </p:animEffect>
                                    <p:set>
                                      <p:cBhvr>
                                        <p:cTn id="28"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9" restart="whenNotActive" fill="hold" evtFilter="cancelBubble" nodeType="interactiveSeq">
                <p:stCondLst>
                  <p:cond evt="onClick" delay="0">
                    <p:tgtEl>
                      <p:spTgt spid="14"/>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nodeType="withEffect">
                                  <p:stCondLst>
                                    <p:cond delay="0"/>
                                  </p:stCondLst>
                                  <p:childTnLst>
                                    <p:anim calcmode="lin" valueType="num">
                                      <p:cBhvr>
                                        <p:cTn id="33" dur="1000"/>
                                        <p:tgtEl>
                                          <p:spTgt spid="14"/>
                                        </p:tgtEl>
                                        <p:attrNameLst>
                                          <p:attrName>ppt_w</p:attrName>
                                        </p:attrNameLst>
                                      </p:cBhvr>
                                      <p:tavLst>
                                        <p:tav tm="0">
                                          <p:val>
                                            <p:strVal val="ppt_w"/>
                                          </p:val>
                                        </p:tav>
                                        <p:tav tm="100000">
                                          <p:val>
                                            <p:fltVal val="0"/>
                                          </p:val>
                                        </p:tav>
                                      </p:tavLst>
                                    </p:anim>
                                    <p:anim calcmode="lin" valueType="num">
                                      <p:cBhvr>
                                        <p:cTn id="34" dur="1000"/>
                                        <p:tgtEl>
                                          <p:spTgt spid="14"/>
                                        </p:tgtEl>
                                        <p:attrNameLst>
                                          <p:attrName>ppt_h</p:attrName>
                                        </p:attrNameLst>
                                      </p:cBhvr>
                                      <p:tavLst>
                                        <p:tav tm="0">
                                          <p:val>
                                            <p:strVal val="ppt_h"/>
                                          </p:val>
                                        </p:tav>
                                        <p:tav tm="100000">
                                          <p:val>
                                            <p:fltVal val="0"/>
                                          </p:val>
                                        </p:tav>
                                      </p:tavLst>
                                    </p:anim>
                                    <p:anim calcmode="lin" valueType="num">
                                      <p:cBhvr>
                                        <p:cTn id="35" dur="1000"/>
                                        <p:tgtEl>
                                          <p:spTgt spid="14"/>
                                        </p:tgtEl>
                                        <p:attrNameLst>
                                          <p:attrName>style.rotation</p:attrName>
                                        </p:attrNameLst>
                                      </p:cBhvr>
                                      <p:tavLst>
                                        <p:tav tm="0">
                                          <p:val>
                                            <p:fltVal val="0"/>
                                          </p:val>
                                        </p:tav>
                                        <p:tav tm="100000">
                                          <p:val>
                                            <p:fltVal val="90"/>
                                          </p:val>
                                        </p:tav>
                                      </p:tavLst>
                                    </p:anim>
                                    <p:animEffect transition="out" filter="fade">
                                      <p:cBhvr>
                                        <p:cTn id="36" dur="1000"/>
                                        <p:tgtEl>
                                          <p:spTgt spid="14"/>
                                        </p:tgtEl>
                                      </p:cBhvr>
                                    </p:animEffect>
                                    <p:set>
                                      <p:cBhvr>
                                        <p:cTn id="37"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8"/>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nodeType="withEffect">
                                  <p:stCondLst>
                                    <p:cond delay="0"/>
                                  </p:stCondLst>
                                  <p:childTnLst>
                                    <p:anim calcmode="lin" valueType="num">
                                      <p:cBhvr>
                                        <p:cTn id="42" dur="1000"/>
                                        <p:tgtEl>
                                          <p:spTgt spid="18"/>
                                        </p:tgtEl>
                                        <p:attrNameLst>
                                          <p:attrName>ppt_w</p:attrName>
                                        </p:attrNameLst>
                                      </p:cBhvr>
                                      <p:tavLst>
                                        <p:tav tm="0">
                                          <p:val>
                                            <p:strVal val="ppt_w"/>
                                          </p:val>
                                        </p:tav>
                                        <p:tav tm="100000">
                                          <p:val>
                                            <p:fltVal val="0"/>
                                          </p:val>
                                        </p:tav>
                                      </p:tavLst>
                                    </p:anim>
                                    <p:anim calcmode="lin" valueType="num">
                                      <p:cBhvr>
                                        <p:cTn id="43" dur="1000"/>
                                        <p:tgtEl>
                                          <p:spTgt spid="18"/>
                                        </p:tgtEl>
                                        <p:attrNameLst>
                                          <p:attrName>ppt_h</p:attrName>
                                        </p:attrNameLst>
                                      </p:cBhvr>
                                      <p:tavLst>
                                        <p:tav tm="0">
                                          <p:val>
                                            <p:strVal val="ppt_h"/>
                                          </p:val>
                                        </p:tav>
                                        <p:tav tm="100000">
                                          <p:val>
                                            <p:fltVal val="0"/>
                                          </p:val>
                                        </p:tav>
                                      </p:tavLst>
                                    </p:anim>
                                    <p:anim calcmode="lin" valueType="num">
                                      <p:cBhvr>
                                        <p:cTn id="44" dur="1000"/>
                                        <p:tgtEl>
                                          <p:spTgt spid="18"/>
                                        </p:tgtEl>
                                        <p:attrNameLst>
                                          <p:attrName>style.rotation</p:attrName>
                                        </p:attrNameLst>
                                      </p:cBhvr>
                                      <p:tavLst>
                                        <p:tav tm="0">
                                          <p:val>
                                            <p:fltVal val="0"/>
                                          </p:val>
                                        </p:tav>
                                        <p:tav tm="100000">
                                          <p:val>
                                            <p:fltVal val="90"/>
                                          </p:val>
                                        </p:tav>
                                      </p:tavLst>
                                    </p:anim>
                                    <p:animEffect transition="out" filter="fade">
                                      <p:cBhvr>
                                        <p:cTn id="45" dur="1000"/>
                                        <p:tgtEl>
                                          <p:spTgt spid="18"/>
                                        </p:tgtEl>
                                      </p:cBhvr>
                                    </p:animEffect>
                                    <p:set>
                                      <p:cBhvr>
                                        <p:cTn id="46"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47" restart="whenNotActive" fill="hold" evtFilter="cancelBubble" nodeType="interactiveSeq">
                <p:stCondLst>
                  <p:cond evt="onClick" delay="0">
                    <p:tgtEl>
                      <p:spTgt spid="21"/>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nodeType="withEffect">
                                  <p:stCondLst>
                                    <p:cond delay="0"/>
                                  </p:stCondLst>
                                  <p:childTnLst>
                                    <p:anim calcmode="lin" valueType="num">
                                      <p:cBhvr>
                                        <p:cTn id="51" dur="1000"/>
                                        <p:tgtEl>
                                          <p:spTgt spid="21"/>
                                        </p:tgtEl>
                                        <p:attrNameLst>
                                          <p:attrName>ppt_w</p:attrName>
                                        </p:attrNameLst>
                                      </p:cBhvr>
                                      <p:tavLst>
                                        <p:tav tm="0">
                                          <p:val>
                                            <p:strVal val="ppt_w"/>
                                          </p:val>
                                        </p:tav>
                                        <p:tav tm="100000">
                                          <p:val>
                                            <p:fltVal val="0"/>
                                          </p:val>
                                        </p:tav>
                                      </p:tavLst>
                                    </p:anim>
                                    <p:anim calcmode="lin" valueType="num">
                                      <p:cBhvr>
                                        <p:cTn id="52" dur="1000"/>
                                        <p:tgtEl>
                                          <p:spTgt spid="21"/>
                                        </p:tgtEl>
                                        <p:attrNameLst>
                                          <p:attrName>ppt_h</p:attrName>
                                        </p:attrNameLst>
                                      </p:cBhvr>
                                      <p:tavLst>
                                        <p:tav tm="0">
                                          <p:val>
                                            <p:strVal val="ppt_h"/>
                                          </p:val>
                                        </p:tav>
                                        <p:tav tm="100000">
                                          <p:val>
                                            <p:fltVal val="0"/>
                                          </p:val>
                                        </p:tav>
                                      </p:tavLst>
                                    </p:anim>
                                    <p:anim calcmode="lin" valueType="num">
                                      <p:cBhvr>
                                        <p:cTn id="53" dur="1000"/>
                                        <p:tgtEl>
                                          <p:spTgt spid="21"/>
                                        </p:tgtEl>
                                        <p:attrNameLst>
                                          <p:attrName>style.rotation</p:attrName>
                                        </p:attrNameLst>
                                      </p:cBhvr>
                                      <p:tavLst>
                                        <p:tav tm="0">
                                          <p:val>
                                            <p:fltVal val="0"/>
                                          </p:val>
                                        </p:tav>
                                        <p:tav tm="100000">
                                          <p:val>
                                            <p:fltVal val="90"/>
                                          </p:val>
                                        </p:tav>
                                      </p:tavLst>
                                    </p:anim>
                                    <p:animEffect transition="out" filter="fade">
                                      <p:cBhvr>
                                        <p:cTn id="54" dur="1000"/>
                                        <p:tgtEl>
                                          <p:spTgt spid="21"/>
                                        </p:tgtEl>
                                      </p:cBhvr>
                                    </p:animEffect>
                                    <p:set>
                                      <p:cBhvr>
                                        <p:cTn id="55"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6" restart="whenNotActive" fill="hold" evtFilter="cancelBubble" nodeType="interactiveSeq">
                <p:stCondLst>
                  <p:cond evt="onClick" delay="0">
                    <p:tgtEl>
                      <p:spTgt spid="25"/>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nodeType="withEffect">
                                  <p:stCondLst>
                                    <p:cond delay="0"/>
                                  </p:stCondLst>
                                  <p:childTnLst>
                                    <p:anim calcmode="lin" valueType="num">
                                      <p:cBhvr>
                                        <p:cTn id="60" dur="1000"/>
                                        <p:tgtEl>
                                          <p:spTgt spid="25"/>
                                        </p:tgtEl>
                                        <p:attrNameLst>
                                          <p:attrName>ppt_w</p:attrName>
                                        </p:attrNameLst>
                                      </p:cBhvr>
                                      <p:tavLst>
                                        <p:tav tm="0">
                                          <p:val>
                                            <p:strVal val="ppt_w"/>
                                          </p:val>
                                        </p:tav>
                                        <p:tav tm="100000">
                                          <p:val>
                                            <p:fltVal val="0"/>
                                          </p:val>
                                        </p:tav>
                                      </p:tavLst>
                                    </p:anim>
                                    <p:anim calcmode="lin" valueType="num">
                                      <p:cBhvr>
                                        <p:cTn id="61" dur="1000"/>
                                        <p:tgtEl>
                                          <p:spTgt spid="25"/>
                                        </p:tgtEl>
                                        <p:attrNameLst>
                                          <p:attrName>ppt_h</p:attrName>
                                        </p:attrNameLst>
                                      </p:cBhvr>
                                      <p:tavLst>
                                        <p:tav tm="0">
                                          <p:val>
                                            <p:strVal val="ppt_h"/>
                                          </p:val>
                                        </p:tav>
                                        <p:tav tm="100000">
                                          <p:val>
                                            <p:fltVal val="0"/>
                                          </p:val>
                                        </p:tav>
                                      </p:tavLst>
                                    </p:anim>
                                    <p:anim calcmode="lin" valueType="num">
                                      <p:cBhvr>
                                        <p:cTn id="62" dur="1000"/>
                                        <p:tgtEl>
                                          <p:spTgt spid="25"/>
                                        </p:tgtEl>
                                        <p:attrNameLst>
                                          <p:attrName>style.rotation</p:attrName>
                                        </p:attrNameLst>
                                      </p:cBhvr>
                                      <p:tavLst>
                                        <p:tav tm="0">
                                          <p:val>
                                            <p:fltVal val="0"/>
                                          </p:val>
                                        </p:tav>
                                        <p:tav tm="100000">
                                          <p:val>
                                            <p:fltVal val="90"/>
                                          </p:val>
                                        </p:tav>
                                      </p:tavLst>
                                    </p:anim>
                                    <p:animEffect transition="out" filter="fade">
                                      <p:cBhvr>
                                        <p:cTn id="63" dur="1000"/>
                                        <p:tgtEl>
                                          <p:spTgt spid="25"/>
                                        </p:tgtEl>
                                      </p:cBhvr>
                                    </p:animEffect>
                                    <p:set>
                                      <p:cBhvr>
                                        <p:cTn id="64" dur="1" fill="hold">
                                          <p:stCondLst>
                                            <p:cond delay="9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28"/>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nodeType="withEffect">
                                  <p:stCondLst>
                                    <p:cond delay="0"/>
                                  </p:stCondLst>
                                  <p:childTnLst>
                                    <p:anim calcmode="lin" valueType="num">
                                      <p:cBhvr>
                                        <p:cTn id="69" dur="1000"/>
                                        <p:tgtEl>
                                          <p:spTgt spid="28"/>
                                        </p:tgtEl>
                                        <p:attrNameLst>
                                          <p:attrName>ppt_w</p:attrName>
                                        </p:attrNameLst>
                                      </p:cBhvr>
                                      <p:tavLst>
                                        <p:tav tm="0">
                                          <p:val>
                                            <p:strVal val="ppt_w"/>
                                          </p:val>
                                        </p:tav>
                                        <p:tav tm="100000">
                                          <p:val>
                                            <p:fltVal val="0"/>
                                          </p:val>
                                        </p:tav>
                                      </p:tavLst>
                                    </p:anim>
                                    <p:anim calcmode="lin" valueType="num">
                                      <p:cBhvr>
                                        <p:cTn id="70" dur="1000"/>
                                        <p:tgtEl>
                                          <p:spTgt spid="28"/>
                                        </p:tgtEl>
                                        <p:attrNameLst>
                                          <p:attrName>ppt_h</p:attrName>
                                        </p:attrNameLst>
                                      </p:cBhvr>
                                      <p:tavLst>
                                        <p:tav tm="0">
                                          <p:val>
                                            <p:strVal val="ppt_h"/>
                                          </p:val>
                                        </p:tav>
                                        <p:tav tm="100000">
                                          <p:val>
                                            <p:fltVal val="0"/>
                                          </p:val>
                                        </p:tav>
                                      </p:tavLst>
                                    </p:anim>
                                    <p:anim calcmode="lin" valueType="num">
                                      <p:cBhvr>
                                        <p:cTn id="71" dur="1000"/>
                                        <p:tgtEl>
                                          <p:spTgt spid="28"/>
                                        </p:tgtEl>
                                        <p:attrNameLst>
                                          <p:attrName>style.rotation</p:attrName>
                                        </p:attrNameLst>
                                      </p:cBhvr>
                                      <p:tavLst>
                                        <p:tav tm="0">
                                          <p:val>
                                            <p:fltVal val="0"/>
                                          </p:val>
                                        </p:tav>
                                        <p:tav tm="100000">
                                          <p:val>
                                            <p:fltVal val="90"/>
                                          </p:val>
                                        </p:tav>
                                      </p:tavLst>
                                    </p:anim>
                                    <p:animEffect transition="out" filter="fade">
                                      <p:cBhvr>
                                        <p:cTn id="72" dur="1000"/>
                                        <p:tgtEl>
                                          <p:spTgt spid="28"/>
                                        </p:tgtEl>
                                      </p:cBhvr>
                                    </p:animEffect>
                                    <p:set>
                                      <p:cBhvr>
                                        <p:cTn id="73" dur="1" fill="hold">
                                          <p:stCondLst>
                                            <p:cond delay="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74" restart="whenNotActive" fill="hold" evtFilter="cancelBubble" nodeType="interactiveSeq">
                <p:stCondLst>
                  <p:cond evt="onClick" delay="0">
                    <p:tgtEl>
                      <p:spTgt spid="31"/>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nodeType="withEffect">
                                  <p:stCondLst>
                                    <p:cond delay="0"/>
                                  </p:stCondLst>
                                  <p:childTnLst>
                                    <p:anim calcmode="lin" valueType="num">
                                      <p:cBhvr>
                                        <p:cTn id="78" dur="1000"/>
                                        <p:tgtEl>
                                          <p:spTgt spid="31"/>
                                        </p:tgtEl>
                                        <p:attrNameLst>
                                          <p:attrName>ppt_w</p:attrName>
                                        </p:attrNameLst>
                                      </p:cBhvr>
                                      <p:tavLst>
                                        <p:tav tm="0">
                                          <p:val>
                                            <p:strVal val="ppt_w"/>
                                          </p:val>
                                        </p:tav>
                                        <p:tav tm="100000">
                                          <p:val>
                                            <p:fltVal val="0"/>
                                          </p:val>
                                        </p:tav>
                                      </p:tavLst>
                                    </p:anim>
                                    <p:anim calcmode="lin" valueType="num">
                                      <p:cBhvr>
                                        <p:cTn id="79" dur="1000"/>
                                        <p:tgtEl>
                                          <p:spTgt spid="31"/>
                                        </p:tgtEl>
                                        <p:attrNameLst>
                                          <p:attrName>ppt_h</p:attrName>
                                        </p:attrNameLst>
                                      </p:cBhvr>
                                      <p:tavLst>
                                        <p:tav tm="0">
                                          <p:val>
                                            <p:strVal val="ppt_h"/>
                                          </p:val>
                                        </p:tav>
                                        <p:tav tm="100000">
                                          <p:val>
                                            <p:fltVal val="0"/>
                                          </p:val>
                                        </p:tav>
                                      </p:tavLst>
                                    </p:anim>
                                    <p:anim calcmode="lin" valueType="num">
                                      <p:cBhvr>
                                        <p:cTn id="80" dur="1000"/>
                                        <p:tgtEl>
                                          <p:spTgt spid="31"/>
                                        </p:tgtEl>
                                        <p:attrNameLst>
                                          <p:attrName>style.rotation</p:attrName>
                                        </p:attrNameLst>
                                      </p:cBhvr>
                                      <p:tavLst>
                                        <p:tav tm="0">
                                          <p:val>
                                            <p:fltVal val="0"/>
                                          </p:val>
                                        </p:tav>
                                        <p:tav tm="100000">
                                          <p:val>
                                            <p:fltVal val="90"/>
                                          </p:val>
                                        </p:tav>
                                      </p:tavLst>
                                    </p:anim>
                                    <p:animEffect transition="out" filter="fade">
                                      <p:cBhvr>
                                        <p:cTn id="81" dur="1000"/>
                                        <p:tgtEl>
                                          <p:spTgt spid="31"/>
                                        </p:tgtEl>
                                      </p:cBhvr>
                                    </p:animEffect>
                                    <p:set>
                                      <p:cBhvr>
                                        <p:cTn id="82" dur="1" fill="hold">
                                          <p:stCondLst>
                                            <p:cond delay="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83" restart="whenNotActive" fill="hold" evtFilter="cancelBubble" nodeType="interactiveSeq">
                <p:stCondLst>
                  <p:cond evt="onClick" delay="0">
                    <p:tgtEl>
                      <p:spTgt spid="34"/>
                    </p:tgtEl>
                  </p:cond>
                </p:stCondLst>
                <p:endSync evt="end" delay="0">
                  <p:rtn val="all"/>
                </p:endSync>
                <p:childTnLst>
                  <p:par>
                    <p:cTn id="84" fill="hold">
                      <p:stCondLst>
                        <p:cond delay="0"/>
                      </p:stCondLst>
                      <p:childTnLst>
                        <p:par>
                          <p:cTn id="85" fill="hold">
                            <p:stCondLst>
                              <p:cond delay="0"/>
                            </p:stCondLst>
                            <p:childTnLst>
                              <p:par>
                                <p:cTn id="86" presetID="31" presetClass="exit" presetSubtype="0" fill="hold" nodeType="withEffect">
                                  <p:stCondLst>
                                    <p:cond delay="0"/>
                                  </p:stCondLst>
                                  <p:childTnLst>
                                    <p:anim calcmode="lin" valueType="num">
                                      <p:cBhvr>
                                        <p:cTn id="87" dur="1000"/>
                                        <p:tgtEl>
                                          <p:spTgt spid="34"/>
                                        </p:tgtEl>
                                        <p:attrNameLst>
                                          <p:attrName>ppt_w</p:attrName>
                                        </p:attrNameLst>
                                      </p:cBhvr>
                                      <p:tavLst>
                                        <p:tav tm="0">
                                          <p:val>
                                            <p:strVal val="ppt_w"/>
                                          </p:val>
                                        </p:tav>
                                        <p:tav tm="100000">
                                          <p:val>
                                            <p:fltVal val="0"/>
                                          </p:val>
                                        </p:tav>
                                      </p:tavLst>
                                    </p:anim>
                                    <p:anim calcmode="lin" valueType="num">
                                      <p:cBhvr>
                                        <p:cTn id="88" dur="1000"/>
                                        <p:tgtEl>
                                          <p:spTgt spid="34"/>
                                        </p:tgtEl>
                                        <p:attrNameLst>
                                          <p:attrName>ppt_h</p:attrName>
                                        </p:attrNameLst>
                                      </p:cBhvr>
                                      <p:tavLst>
                                        <p:tav tm="0">
                                          <p:val>
                                            <p:strVal val="ppt_h"/>
                                          </p:val>
                                        </p:tav>
                                        <p:tav tm="100000">
                                          <p:val>
                                            <p:fltVal val="0"/>
                                          </p:val>
                                        </p:tav>
                                      </p:tavLst>
                                    </p:anim>
                                    <p:anim calcmode="lin" valueType="num">
                                      <p:cBhvr>
                                        <p:cTn id="89" dur="1000"/>
                                        <p:tgtEl>
                                          <p:spTgt spid="34"/>
                                        </p:tgtEl>
                                        <p:attrNameLst>
                                          <p:attrName>style.rotation</p:attrName>
                                        </p:attrNameLst>
                                      </p:cBhvr>
                                      <p:tavLst>
                                        <p:tav tm="0">
                                          <p:val>
                                            <p:fltVal val="0"/>
                                          </p:val>
                                        </p:tav>
                                        <p:tav tm="100000">
                                          <p:val>
                                            <p:fltVal val="90"/>
                                          </p:val>
                                        </p:tav>
                                      </p:tavLst>
                                    </p:anim>
                                    <p:animEffect transition="out" filter="fade">
                                      <p:cBhvr>
                                        <p:cTn id="90" dur="1000"/>
                                        <p:tgtEl>
                                          <p:spTgt spid="34"/>
                                        </p:tgtEl>
                                      </p:cBhvr>
                                    </p:animEffect>
                                    <p:set>
                                      <p:cBhvr>
                                        <p:cTn id="91" dur="1" fill="hold">
                                          <p:stCondLst>
                                            <p:cond delay="9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92" restart="whenNotActive" fill="hold" evtFilter="cancelBubble" nodeType="interactiveSeq">
                <p:stCondLst>
                  <p:cond evt="onClick" delay="0">
                    <p:tgtEl>
                      <p:spTgt spid="37"/>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nodeType="withEffect">
                                  <p:stCondLst>
                                    <p:cond delay="0"/>
                                  </p:stCondLst>
                                  <p:childTnLst>
                                    <p:anim calcmode="lin" valueType="num">
                                      <p:cBhvr>
                                        <p:cTn id="96" dur="1000"/>
                                        <p:tgtEl>
                                          <p:spTgt spid="37"/>
                                        </p:tgtEl>
                                        <p:attrNameLst>
                                          <p:attrName>ppt_w</p:attrName>
                                        </p:attrNameLst>
                                      </p:cBhvr>
                                      <p:tavLst>
                                        <p:tav tm="0">
                                          <p:val>
                                            <p:strVal val="ppt_w"/>
                                          </p:val>
                                        </p:tav>
                                        <p:tav tm="100000">
                                          <p:val>
                                            <p:fltVal val="0"/>
                                          </p:val>
                                        </p:tav>
                                      </p:tavLst>
                                    </p:anim>
                                    <p:anim calcmode="lin" valueType="num">
                                      <p:cBhvr>
                                        <p:cTn id="97" dur="1000"/>
                                        <p:tgtEl>
                                          <p:spTgt spid="37"/>
                                        </p:tgtEl>
                                        <p:attrNameLst>
                                          <p:attrName>ppt_h</p:attrName>
                                        </p:attrNameLst>
                                      </p:cBhvr>
                                      <p:tavLst>
                                        <p:tav tm="0">
                                          <p:val>
                                            <p:strVal val="ppt_h"/>
                                          </p:val>
                                        </p:tav>
                                        <p:tav tm="100000">
                                          <p:val>
                                            <p:fltVal val="0"/>
                                          </p:val>
                                        </p:tav>
                                      </p:tavLst>
                                    </p:anim>
                                    <p:anim calcmode="lin" valueType="num">
                                      <p:cBhvr>
                                        <p:cTn id="98" dur="1000"/>
                                        <p:tgtEl>
                                          <p:spTgt spid="37"/>
                                        </p:tgtEl>
                                        <p:attrNameLst>
                                          <p:attrName>style.rotation</p:attrName>
                                        </p:attrNameLst>
                                      </p:cBhvr>
                                      <p:tavLst>
                                        <p:tav tm="0">
                                          <p:val>
                                            <p:fltVal val="0"/>
                                          </p:val>
                                        </p:tav>
                                        <p:tav tm="100000">
                                          <p:val>
                                            <p:fltVal val="90"/>
                                          </p:val>
                                        </p:tav>
                                      </p:tavLst>
                                    </p:anim>
                                    <p:animEffect transition="out" filter="fade">
                                      <p:cBhvr>
                                        <p:cTn id="99" dur="1000"/>
                                        <p:tgtEl>
                                          <p:spTgt spid="37"/>
                                        </p:tgtEl>
                                      </p:cBhvr>
                                    </p:animEffect>
                                    <p:set>
                                      <p:cBhvr>
                                        <p:cTn id="100" dur="1" fill="hold">
                                          <p:stCondLst>
                                            <p:cond delay="9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01" restart="whenNotActive" fill="hold" evtFilter="cancelBubble" nodeType="interactiveSeq">
                <p:stCondLst>
                  <p:cond evt="onClick" delay="0">
                    <p:tgtEl>
                      <p:spTgt spid="40"/>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nodeType="withEffect">
                                  <p:stCondLst>
                                    <p:cond delay="0"/>
                                  </p:stCondLst>
                                  <p:childTnLst>
                                    <p:anim calcmode="lin" valueType="num">
                                      <p:cBhvr>
                                        <p:cTn id="105" dur="1000"/>
                                        <p:tgtEl>
                                          <p:spTgt spid="40"/>
                                        </p:tgtEl>
                                        <p:attrNameLst>
                                          <p:attrName>ppt_w</p:attrName>
                                        </p:attrNameLst>
                                      </p:cBhvr>
                                      <p:tavLst>
                                        <p:tav tm="0">
                                          <p:val>
                                            <p:strVal val="ppt_w"/>
                                          </p:val>
                                        </p:tav>
                                        <p:tav tm="100000">
                                          <p:val>
                                            <p:fltVal val="0"/>
                                          </p:val>
                                        </p:tav>
                                      </p:tavLst>
                                    </p:anim>
                                    <p:anim calcmode="lin" valueType="num">
                                      <p:cBhvr>
                                        <p:cTn id="106" dur="1000"/>
                                        <p:tgtEl>
                                          <p:spTgt spid="40"/>
                                        </p:tgtEl>
                                        <p:attrNameLst>
                                          <p:attrName>ppt_h</p:attrName>
                                        </p:attrNameLst>
                                      </p:cBhvr>
                                      <p:tavLst>
                                        <p:tav tm="0">
                                          <p:val>
                                            <p:strVal val="ppt_h"/>
                                          </p:val>
                                        </p:tav>
                                        <p:tav tm="100000">
                                          <p:val>
                                            <p:fltVal val="0"/>
                                          </p:val>
                                        </p:tav>
                                      </p:tavLst>
                                    </p:anim>
                                    <p:anim calcmode="lin" valueType="num">
                                      <p:cBhvr>
                                        <p:cTn id="107" dur="1000"/>
                                        <p:tgtEl>
                                          <p:spTgt spid="40"/>
                                        </p:tgtEl>
                                        <p:attrNameLst>
                                          <p:attrName>style.rotation</p:attrName>
                                        </p:attrNameLst>
                                      </p:cBhvr>
                                      <p:tavLst>
                                        <p:tav tm="0">
                                          <p:val>
                                            <p:fltVal val="0"/>
                                          </p:val>
                                        </p:tav>
                                        <p:tav tm="100000">
                                          <p:val>
                                            <p:fltVal val="90"/>
                                          </p:val>
                                        </p:tav>
                                      </p:tavLst>
                                    </p:anim>
                                    <p:animEffect transition="out" filter="fade">
                                      <p:cBhvr>
                                        <p:cTn id="108" dur="1000"/>
                                        <p:tgtEl>
                                          <p:spTgt spid="40"/>
                                        </p:tgtEl>
                                      </p:cBhvr>
                                    </p:animEffect>
                                    <p:set>
                                      <p:cBhvr>
                                        <p:cTn id="109" dur="1" fill="hold">
                                          <p:stCondLst>
                                            <p:cond delay="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110" restart="whenNotActive" fill="hold" evtFilter="cancelBubble" nodeType="interactiveSeq">
                <p:stCondLst>
                  <p:cond evt="onClick" delay="0">
                    <p:tgtEl>
                      <p:spTgt spid="44"/>
                    </p:tgtEl>
                  </p:cond>
                </p:stCondLst>
                <p:endSync evt="end" delay="0">
                  <p:rtn val="all"/>
                </p:endSync>
                <p:childTnLst>
                  <p:par>
                    <p:cTn id="111" fill="hold">
                      <p:stCondLst>
                        <p:cond delay="0"/>
                      </p:stCondLst>
                      <p:childTnLst>
                        <p:par>
                          <p:cTn id="112" fill="hold">
                            <p:stCondLst>
                              <p:cond delay="0"/>
                            </p:stCondLst>
                            <p:childTnLst>
                              <p:par>
                                <p:cTn id="113" presetID="31" presetClass="exit" presetSubtype="0" fill="hold" nodeType="withEffect">
                                  <p:stCondLst>
                                    <p:cond delay="0"/>
                                  </p:stCondLst>
                                  <p:childTnLst>
                                    <p:anim calcmode="lin" valueType="num">
                                      <p:cBhvr>
                                        <p:cTn id="114" dur="1000"/>
                                        <p:tgtEl>
                                          <p:spTgt spid="44"/>
                                        </p:tgtEl>
                                        <p:attrNameLst>
                                          <p:attrName>ppt_w</p:attrName>
                                        </p:attrNameLst>
                                      </p:cBhvr>
                                      <p:tavLst>
                                        <p:tav tm="0">
                                          <p:val>
                                            <p:strVal val="ppt_w"/>
                                          </p:val>
                                        </p:tav>
                                        <p:tav tm="100000">
                                          <p:val>
                                            <p:fltVal val="0"/>
                                          </p:val>
                                        </p:tav>
                                      </p:tavLst>
                                    </p:anim>
                                    <p:anim calcmode="lin" valueType="num">
                                      <p:cBhvr>
                                        <p:cTn id="115" dur="1000"/>
                                        <p:tgtEl>
                                          <p:spTgt spid="44"/>
                                        </p:tgtEl>
                                        <p:attrNameLst>
                                          <p:attrName>ppt_h</p:attrName>
                                        </p:attrNameLst>
                                      </p:cBhvr>
                                      <p:tavLst>
                                        <p:tav tm="0">
                                          <p:val>
                                            <p:strVal val="ppt_h"/>
                                          </p:val>
                                        </p:tav>
                                        <p:tav tm="100000">
                                          <p:val>
                                            <p:fltVal val="0"/>
                                          </p:val>
                                        </p:tav>
                                      </p:tavLst>
                                    </p:anim>
                                    <p:anim calcmode="lin" valueType="num">
                                      <p:cBhvr>
                                        <p:cTn id="116" dur="1000"/>
                                        <p:tgtEl>
                                          <p:spTgt spid="44"/>
                                        </p:tgtEl>
                                        <p:attrNameLst>
                                          <p:attrName>style.rotation</p:attrName>
                                        </p:attrNameLst>
                                      </p:cBhvr>
                                      <p:tavLst>
                                        <p:tav tm="0">
                                          <p:val>
                                            <p:fltVal val="0"/>
                                          </p:val>
                                        </p:tav>
                                        <p:tav tm="100000">
                                          <p:val>
                                            <p:fltVal val="90"/>
                                          </p:val>
                                        </p:tav>
                                      </p:tavLst>
                                    </p:anim>
                                    <p:animEffect transition="out" filter="fade">
                                      <p:cBhvr>
                                        <p:cTn id="117" dur="1000"/>
                                        <p:tgtEl>
                                          <p:spTgt spid="44"/>
                                        </p:tgtEl>
                                      </p:cBhvr>
                                    </p:animEffect>
                                    <p:set>
                                      <p:cBhvr>
                                        <p:cTn id="118" dur="1" fill="hold">
                                          <p:stCondLst>
                                            <p:cond delay="9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19" restart="whenNotActive" fill="hold" evtFilter="cancelBubble" nodeType="interactiveSeq">
                <p:stCondLst>
                  <p:cond evt="onClick" delay="0">
                    <p:tgtEl>
                      <p:spTgt spid="48"/>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nodeType="withEffect">
                                  <p:stCondLst>
                                    <p:cond delay="0"/>
                                  </p:stCondLst>
                                  <p:childTnLst>
                                    <p:anim calcmode="lin" valueType="num">
                                      <p:cBhvr>
                                        <p:cTn id="123" dur="1000"/>
                                        <p:tgtEl>
                                          <p:spTgt spid="48"/>
                                        </p:tgtEl>
                                        <p:attrNameLst>
                                          <p:attrName>ppt_w</p:attrName>
                                        </p:attrNameLst>
                                      </p:cBhvr>
                                      <p:tavLst>
                                        <p:tav tm="0">
                                          <p:val>
                                            <p:strVal val="ppt_w"/>
                                          </p:val>
                                        </p:tav>
                                        <p:tav tm="100000">
                                          <p:val>
                                            <p:fltVal val="0"/>
                                          </p:val>
                                        </p:tav>
                                      </p:tavLst>
                                    </p:anim>
                                    <p:anim calcmode="lin" valueType="num">
                                      <p:cBhvr>
                                        <p:cTn id="124" dur="1000"/>
                                        <p:tgtEl>
                                          <p:spTgt spid="48"/>
                                        </p:tgtEl>
                                        <p:attrNameLst>
                                          <p:attrName>ppt_h</p:attrName>
                                        </p:attrNameLst>
                                      </p:cBhvr>
                                      <p:tavLst>
                                        <p:tav tm="0">
                                          <p:val>
                                            <p:strVal val="ppt_h"/>
                                          </p:val>
                                        </p:tav>
                                        <p:tav tm="100000">
                                          <p:val>
                                            <p:fltVal val="0"/>
                                          </p:val>
                                        </p:tav>
                                      </p:tavLst>
                                    </p:anim>
                                    <p:anim calcmode="lin" valueType="num">
                                      <p:cBhvr>
                                        <p:cTn id="125" dur="1000"/>
                                        <p:tgtEl>
                                          <p:spTgt spid="48"/>
                                        </p:tgtEl>
                                        <p:attrNameLst>
                                          <p:attrName>style.rotation</p:attrName>
                                        </p:attrNameLst>
                                      </p:cBhvr>
                                      <p:tavLst>
                                        <p:tav tm="0">
                                          <p:val>
                                            <p:fltVal val="0"/>
                                          </p:val>
                                        </p:tav>
                                        <p:tav tm="100000">
                                          <p:val>
                                            <p:fltVal val="90"/>
                                          </p:val>
                                        </p:tav>
                                      </p:tavLst>
                                    </p:anim>
                                    <p:animEffect transition="out" filter="fade">
                                      <p:cBhvr>
                                        <p:cTn id="126" dur="1000"/>
                                        <p:tgtEl>
                                          <p:spTgt spid="48"/>
                                        </p:tgtEl>
                                      </p:cBhvr>
                                    </p:animEffect>
                                    <p:set>
                                      <p:cBhvr>
                                        <p:cTn id="127" dur="1" fill="hold">
                                          <p:stCondLst>
                                            <p:cond delay="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28" restart="whenNotActive" fill="hold" evtFilter="cancelBubble" nodeType="interactiveSeq">
                <p:stCondLst>
                  <p:cond evt="onClick" delay="0">
                    <p:tgtEl>
                      <p:spTgt spid="51"/>
                    </p:tgtEl>
                  </p:cond>
                </p:stCondLst>
                <p:endSync evt="end" delay="0">
                  <p:rtn val="all"/>
                </p:endSync>
                <p:childTnLst>
                  <p:par>
                    <p:cTn id="129" fill="hold">
                      <p:stCondLst>
                        <p:cond delay="0"/>
                      </p:stCondLst>
                      <p:childTnLst>
                        <p:par>
                          <p:cTn id="130" fill="hold">
                            <p:stCondLst>
                              <p:cond delay="0"/>
                            </p:stCondLst>
                            <p:childTnLst>
                              <p:par>
                                <p:cTn id="131" presetID="31" presetClass="exit" presetSubtype="0" fill="hold" nodeType="withEffect">
                                  <p:stCondLst>
                                    <p:cond delay="0"/>
                                  </p:stCondLst>
                                  <p:childTnLst>
                                    <p:anim calcmode="lin" valueType="num">
                                      <p:cBhvr>
                                        <p:cTn id="132" dur="1000"/>
                                        <p:tgtEl>
                                          <p:spTgt spid="51"/>
                                        </p:tgtEl>
                                        <p:attrNameLst>
                                          <p:attrName>ppt_w</p:attrName>
                                        </p:attrNameLst>
                                      </p:cBhvr>
                                      <p:tavLst>
                                        <p:tav tm="0">
                                          <p:val>
                                            <p:strVal val="ppt_w"/>
                                          </p:val>
                                        </p:tav>
                                        <p:tav tm="100000">
                                          <p:val>
                                            <p:fltVal val="0"/>
                                          </p:val>
                                        </p:tav>
                                      </p:tavLst>
                                    </p:anim>
                                    <p:anim calcmode="lin" valueType="num">
                                      <p:cBhvr>
                                        <p:cTn id="133" dur="1000"/>
                                        <p:tgtEl>
                                          <p:spTgt spid="51"/>
                                        </p:tgtEl>
                                        <p:attrNameLst>
                                          <p:attrName>ppt_h</p:attrName>
                                        </p:attrNameLst>
                                      </p:cBhvr>
                                      <p:tavLst>
                                        <p:tav tm="0">
                                          <p:val>
                                            <p:strVal val="ppt_h"/>
                                          </p:val>
                                        </p:tav>
                                        <p:tav tm="100000">
                                          <p:val>
                                            <p:fltVal val="0"/>
                                          </p:val>
                                        </p:tav>
                                      </p:tavLst>
                                    </p:anim>
                                    <p:anim calcmode="lin" valueType="num">
                                      <p:cBhvr>
                                        <p:cTn id="134" dur="1000"/>
                                        <p:tgtEl>
                                          <p:spTgt spid="51"/>
                                        </p:tgtEl>
                                        <p:attrNameLst>
                                          <p:attrName>style.rotation</p:attrName>
                                        </p:attrNameLst>
                                      </p:cBhvr>
                                      <p:tavLst>
                                        <p:tav tm="0">
                                          <p:val>
                                            <p:fltVal val="0"/>
                                          </p:val>
                                        </p:tav>
                                        <p:tav tm="100000">
                                          <p:val>
                                            <p:fltVal val="90"/>
                                          </p:val>
                                        </p:tav>
                                      </p:tavLst>
                                    </p:anim>
                                    <p:animEffect transition="out" filter="fade">
                                      <p:cBhvr>
                                        <p:cTn id="135" dur="1000"/>
                                        <p:tgtEl>
                                          <p:spTgt spid="51"/>
                                        </p:tgtEl>
                                      </p:cBhvr>
                                    </p:animEffect>
                                    <p:set>
                                      <p:cBhvr>
                                        <p:cTn id="136" dur="1" fill="hold">
                                          <p:stCondLst>
                                            <p:cond delay="9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37" restart="whenNotActive" fill="hold" evtFilter="cancelBubble" nodeType="interactiveSeq">
                <p:stCondLst>
                  <p:cond evt="onClick" delay="0">
                    <p:tgtEl>
                      <p:spTgt spid="55"/>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nodeType="withEffect">
                                  <p:stCondLst>
                                    <p:cond delay="0"/>
                                  </p:stCondLst>
                                  <p:childTnLst>
                                    <p:anim calcmode="lin" valueType="num">
                                      <p:cBhvr>
                                        <p:cTn id="141" dur="1000"/>
                                        <p:tgtEl>
                                          <p:spTgt spid="55"/>
                                        </p:tgtEl>
                                        <p:attrNameLst>
                                          <p:attrName>ppt_w</p:attrName>
                                        </p:attrNameLst>
                                      </p:cBhvr>
                                      <p:tavLst>
                                        <p:tav tm="0">
                                          <p:val>
                                            <p:strVal val="ppt_w"/>
                                          </p:val>
                                        </p:tav>
                                        <p:tav tm="100000">
                                          <p:val>
                                            <p:fltVal val="0"/>
                                          </p:val>
                                        </p:tav>
                                      </p:tavLst>
                                    </p:anim>
                                    <p:anim calcmode="lin" valueType="num">
                                      <p:cBhvr>
                                        <p:cTn id="142" dur="1000"/>
                                        <p:tgtEl>
                                          <p:spTgt spid="55"/>
                                        </p:tgtEl>
                                        <p:attrNameLst>
                                          <p:attrName>ppt_h</p:attrName>
                                        </p:attrNameLst>
                                      </p:cBhvr>
                                      <p:tavLst>
                                        <p:tav tm="0">
                                          <p:val>
                                            <p:strVal val="ppt_h"/>
                                          </p:val>
                                        </p:tav>
                                        <p:tav tm="100000">
                                          <p:val>
                                            <p:fltVal val="0"/>
                                          </p:val>
                                        </p:tav>
                                      </p:tavLst>
                                    </p:anim>
                                    <p:anim calcmode="lin" valueType="num">
                                      <p:cBhvr>
                                        <p:cTn id="143" dur="1000"/>
                                        <p:tgtEl>
                                          <p:spTgt spid="55"/>
                                        </p:tgtEl>
                                        <p:attrNameLst>
                                          <p:attrName>style.rotation</p:attrName>
                                        </p:attrNameLst>
                                      </p:cBhvr>
                                      <p:tavLst>
                                        <p:tav tm="0">
                                          <p:val>
                                            <p:fltVal val="0"/>
                                          </p:val>
                                        </p:tav>
                                        <p:tav tm="100000">
                                          <p:val>
                                            <p:fltVal val="90"/>
                                          </p:val>
                                        </p:tav>
                                      </p:tavLst>
                                    </p:anim>
                                    <p:animEffect transition="out" filter="fade">
                                      <p:cBhvr>
                                        <p:cTn id="144" dur="1000"/>
                                        <p:tgtEl>
                                          <p:spTgt spid="55"/>
                                        </p:tgtEl>
                                      </p:cBhvr>
                                    </p:animEffect>
                                    <p:set>
                                      <p:cBhvr>
                                        <p:cTn id="145" dur="1" fill="hold">
                                          <p:stCondLst>
                                            <p:cond delay="9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146" restart="whenNotActive" fill="hold" evtFilter="cancelBubble" nodeType="interactiveSeq">
                <p:stCondLst>
                  <p:cond evt="onClick" delay="0">
                    <p:tgtEl>
                      <p:spTgt spid="59"/>
                    </p:tgtEl>
                  </p:cond>
                </p:stCondLst>
                <p:endSync evt="end" delay="0">
                  <p:rtn val="all"/>
                </p:endSync>
                <p:childTnLst>
                  <p:par>
                    <p:cTn id="147" fill="hold">
                      <p:stCondLst>
                        <p:cond delay="0"/>
                      </p:stCondLst>
                      <p:childTnLst>
                        <p:par>
                          <p:cTn id="148" fill="hold">
                            <p:stCondLst>
                              <p:cond delay="0"/>
                            </p:stCondLst>
                            <p:childTnLst>
                              <p:par>
                                <p:cTn id="149" presetID="31" presetClass="exit" presetSubtype="0" fill="hold" nodeType="withEffect">
                                  <p:stCondLst>
                                    <p:cond delay="0"/>
                                  </p:stCondLst>
                                  <p:childTnLst>
                                    <p:anim calcmode="lin" valueType="num">
                                      <p:cBhvr>
                                        <p:cTn id="150" dur="1000"/>
                                        <p:tgtEl>
                                          <p:spTgt spid="59"/>
                                        </p:tgtEl>
                                        <p:attrNameLst>
                                          <p:attrName>ppt_w</p:attrName>
                                        </p:attrNameLst>
                                      </p:cBhvr>
                                      <p:tavLst>
                                        <p:tav tm="0">
                                          <p:val>
                                            <p:strVal val="ppt_w"/>
                                          </p:val>
                                        </p:tav>
                                        <p:tav tm="100000">
                                          <p:val>
                                            <p:fltVal val="0"/>
                                          </p:val>
                                        </p:tav>
                                      </p:tavLst>
                                    </p:anim>
                                    <p:anim calcmode="lin" valueType="num">
                                      <p:cBhvr>
                                        <p:cTn id="151" dur="1000"/>
                                        <p:tgtEl>
                                          <p:spTgt spid="59"/>
                                        </p:tgtEl>
                                        <p:attrNameLst>
                                          <p:attrName>ppt_h</p:attrName>
                                        </p:attrNameLst>
                                      </p:cBhvr>
                                      <p:tavLst>
                                        <p:tav tm="0">
                                          <p:val>
                                            <p:strVal val="ppt_h"/>
                                          </p:val>
                                        </p:tav>
                                        <p:tav tm="100000">
                                          <p:val>
                                            <p:fltVal val="0"/>
                                          </p:val>
                                        </p:tav>
                                      </p:tavLst>
                                    </p:anim>
                                    <p:anim calcmode="lin" valueType="num">
                                      <p:cBhvr>
                                        <p:cTn id="152" dur="1000"/>
                                        <p:tgtEl>
                                          <p:spTgt spid="59"/>
                                        </p:tgtEl>
                                        <p:attrNameLst>
                                          <p:attrName>style.rotation</p:attrName>
                                        </p:attrNameLst>
                                      </p:cBhvr>
                                      <p:tavLst>
                                        <p:tav tm="0">
                                          <p:val>
                                            <p:fltVal val="0"/>
                                          </p:val>
                                        </p:tav>
                                        <p:tav tm="100000">
                                          <p:val>
                                            <p:fltVal val="90"/>
                                          </p:val>
                                        </p:tav>
                                      </p:tavLst>
                                    </p:anim>
                                    <p:animEffect transition="out" filter="fade">
                                      <p:cBhvr>
                                        <p:cTn id="153" dur="1000"/>
                                        <p:tgtEl>
                                          <p:spTgt spid="59"/>
                                        </p:tgtEl>
                                      </p:cBhvr>
                                    </p:animEffect>
                                    <p:set>
                                      <p:cBhvr>
                                        <p:cTn id="154" dur="1" fill="hold">
                                          <p:stCondLst>
                                            <p:cond delay="9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155" restart="whenNotActive" fill="hold" evtFilter="cancelBubble" nodeType="interactiveSeq">
                <p:stCondLst>
                  <p:cond evt="onClick" delay="0">
                    <p:tgtEl>
                      <p:spTgt spid="63"/>
                    </p:tgtEl>
                  </p:cond>
                </p:stCondLst>
                <p:endSync evt="end" delay="0">
                  <p:rtn val="all"/>
                </p:endSync>
                <p:childTnLst>
                  <p:par>
                    <p:cTn id="156" fill="hold">
                      <p:stCondLst>
                        <p:cond delay="0"/>
                      </p:stCondLst>
                      <p:childTnLst>
                        <p:par>
                          <p:cTn id="157" fill="hold">
                            <p:stCondLst>
                              <p:cond delay="0"/>
                            </p:stCondLst>
                            <p:childTnLst>
                              <p:par>
                                <p:cTn id="158" presetID="31" presetClass="exit" presetSubtype="0" fill="hold" nodeType="withEffect">
                                  <p:stCondLst>
                                    <p:cond delay="0"/>
                                  </p:stCondLst>
                                  <p:childTnLst>
                                    <p:anim calcmode="lin" valueType="num">
                                      <p:cBhvr>
                                        <p:cTn id="159" dur="1000"/>
                                        <p:tgtEl>
                                          <p:spTgt spid="63"/>
                                        </p:tgtEl>
                                        <p:attrNameLst>
                                          <p:attrName>ppt_w</p:attrName>
                                        </p:attrNameLst>
                                      </p:cBhvr>
                                      <p:tavLst>
                                        <p:tav tm="0">
                                          <p:val>
                                            <p:strVal val="ppt_w"/>
                                          </p:val>
                                        </p:tav>
                                        <p:tav tm="100000">
                                          <p:val>
                                            <p:fltVal val="0"/>
                                          </p:val>
                                        </p:tav>
                                      </p:tavLst>
                                    </p:anim>
                                    <p:anim calcmode="lin" valueType="num">
                                      <p:cBhvr>
                                        <p:cTn id="160" dur="1000"/>
                                        <p:tgtEl>
                                          <p:spTgt spid="63"/>
                                        </p:tgtEl>
                                        <p:attrNameLst>
                                          <p:attrName>ppt_h</p:attrName>
                                        </p:attrNameLst>
                                      </p:cBhvr>
                                      <p:tavLst>
                                        <p:tav tm="0">
                                          <p:val>
                                            <p:strVal val="ppt_h"/>
                                          </p:val>
                                        </p:tav>
                                        <p:tav tm="100000">
                                          <p:val>
                                            <p:fltVal val="0"/>
                                          </p:val>
                                        </p:tav>
                                      </p:tavLst>
                                    </p:anim>
                                    <p:anim calcmode="lin" valueType="num">
                                      <p:cBhvr>
                                        <p:cTn id="161" dur="1000"/>
                                        <p:tgtEl>
                                          <p:spTgt spid="63"/>
                                        </p:tgtEl>
                                        <p:attrNameLst>
                                          <p:attrName>style.rotation</p:attrName>
                                        </p:attrNameLst>
                                      </p:cBhvr>
                                      <p:tavLst>
                                        <p:tav tm="0">
                                          <p:val>
                                            <p:fltVal val="0"/>
                                          </p:val>
                                        </p:tav>
                                        <p:tav tm="100000">
                                          <p:val>
                                            <p:fltVal val="90"/>
                                          </p:val>
                                        </p:tav>
                                      </p:tavLst>
                                    </p:anim>
                                    <p:animEffect transition="out" filter="fade">
                                      <p:cBhvr>
                                        <p:cTn id="162" dur="1000"/>
                                        <p:tgtEl>
                                          <p:spTgt spid="63"/>
                                        </p:tgtEl>
                                      </p:cBhvr>
                                    </p:animEffect>
                                    <p:set>
                                      <p:cBhvr>
                                        <p:cTn id="163"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164" restart="whenNotActive" fill="hold" evtFilter="cancelBubble" nodeType="interactiveSeq">
                <p:stCondLst>
                  <p:cond evt="onClick" delay="0">
                    <p:tgtEl>
                      <p:spTgt spid="66"/>
                    </p:tgtEl>
                  </p:cond>
                </p:stCondLst>
                <p:endSync evt="end" delay="0">
                  <p:rtn val="all"/>
                </p:endSync>
                <p:childTnLst>
                  <p:par>
                    <p:cTn id="165" fill="hold">
                      <p:stCondLst>
                        <p:cond delay="0"/>
                      </p:stCondLst>
                      <p:childTnLst>
                        <p:par>
                          <p:cTn id="166" fill="hold">
                            <p:stCondLst>
                              <p:cond delay="0"/>
                            </p:stCondLst>
                            <p:childTnLst>
                              <p:par>
                                <p:cTn id="167" presetID="31" presetClass="exit" presetSubtype="0" fill="hold" nodeType="withEffect">
                                  <p:stCondLst>
                                    <p:cond delay="0"/>
                                  </p:stCondLst>
                                  <p:childTnLst>
                                    <p:anim calcmode="lin" valueType="num">
                                      <p:cBhvr>
                                        <p:cTn id="168" dur="1000"/>
                                        <p:tgtEl>
                                          <p:spTgt spid="66"/>
                                        </p:tgtEl>
                                        <p:attrNameLst>
                                          <p:attrName>ppt_w</p:attrName>
                                        </p:attrNameLst>
                                      </p:cBhvr>
                                      <p:tavLst>
                                        <p:tav tm="0">
                                          <p:val>
                                            <p:strVal val="ppt_w"/>
                                          </p:val>
                                        </p:tav>
                                        <p:tav tm="100000">
                                          <p:val>
                                            <p:fltVal val="0"/>
                                          </p:val>
                                        </p:tav>
                                      </p:tavLst>
                                    </p:anim>
                                    <p:anim calcmode="lin" valueType="num">
                                      <p:cBhvr>
                                        <p:cTn id="169" dur="1000"/>
                                        <p:tgtEl>
                                          <p:spTgt spid="66"/>
                                        </p:tgtEl>
                                        <p:attrNameLst>
                                          <p:attrName>ppt_h</p:attrName>
                                        </p:attrNameLst>
                                      </p:cBhvr>
                                      <p:tavLst>
                                        <p:tav tm="0">
                                          <p:val>
                                            <p:strVal val="ppt_h"/>
                                          </p:val>
                                        </p:tav>
                                        <p:tav tm="100000">
                                          <p:val>
                                            <p:fltVal val="0"/>
                                          </p:val>
                                        </p:tav>
                                      </p:tavLst>
                                    </p:anim>
                                    <p:anim calcmode="lin" valueType="num">
                                      <p:cBhvr>
                                        <p:cTn id="170" dur="1000"/>
                                        <p:tgtEl>
                                          <p:spTgt spid="66"/>
                                        </p:tgtEl>
                                        <p:attrNameLst>
                                          <p:attrName>style.rotation</p:attrName>
                                        </p:attrNameLst>
                                      </p:cBhvr>
                                      <p:tavLst>
                                        <p:tav tm="0">
                                          <p:val>
                                            <p:fltVal val="0"/>
                                          </p:val>
                                        </p:tav>
                                        <p:tav tm="100000">
                                          <p:val>
                                            <p:fltVal val="90"/>
                                          </p:val>
                                        </p:tav>
                                      </p:tavLst>
                                    </p:anim>
                                    <p:animEffect transition="out" filter="fade">
                                      <p:cBhvr>
                                        <p:cTn id="171" dur="1000"/>
                                        <p:tgtEl>
                                          <p:spTgt spid="66"/>
                                        </p:tgtEl>
                                      </p:cBhvr>
                                    </p:animEffect>
                                    <p:set>
                                      <p:cBhvr>
                                        <p:cTn id="172" dur="1" fill="hold">
                                          <p:stCondLst>
                                            <p:cond delay="9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173" restart="whenNotActive" fill="hold" evtFilter="cancelBubble" nodeType="interactiveSeq">
                <p:stCondLst>
                  <p:cond evt="onClick" delay="0">
                    <p:tgtEl>
                      <p:spTgt spid="70"/>
                    </p:tgtEl>
                  </p:cond>
                </p:stCondLst>
                <p:endSync evt="end" delay="0">
                  <p:rtn val="all"/>
                </p:endSync>
                <p:childTnLst>
                  <p:par>
                    <p:cTn id="174" fill="hold">
                      <p:stCondLst>
                        <p:cond delay="0"/>
                      </p:stCondLst>
                      <p:childTnLst>
                        <p:par>
                          <p:cTn id="175" fill="hold">
                            <p:stCondLst>
                              <p:cond delay="0"/>
                            </p:stCondLst>
                            <p:childTnLst>
                              <p:par>
                                <p:cTn id="176" presetID="31" presetClass="exit" presetSubtype="0" fill="hold" nodeType="withEffect">
                                  <p:stCondLst>
                                    <p:cond delay="0"/>
                                  </p:stCondLst>
                                  <p:childTnLst>
                                    <p:anim calcmode="lin" valueType="num">
                                      <p:cBhvr>
                                        <p:cTn id="177" dur="1000"/>
                                        <p:tgtEl>
                                          <p:spTgt spid="70"/>
                                        </p:tgtEl>
                                        <p:attrNameLst>
                                          <p:attrName>ppt_w</p:attrName>
                                        </p:attrNameLst>
                                      </p:cBhvr>
                                      <p:tavLst>
                                        <p:tav tm="0">
                                          <p:val>
                                            <p:strVal val="ppt_w"/>
                                          </p:val>
                                        </p:tav>
                                        <p:tav tm="100000">
                                          <p:val>
                                            <p:fltVal val="0"/>
                                          </p:val>
                                        </p:tav>
                                      </p:tavLst>
                                    </p:anim>
                                    <p:anim calcmode="lin" valueType="num">
                                      <p:cBhvr>
                                        <p:cTn id="178" dur="1000"/>
                                        <p:tgtEl>
                                          <p:spTgt spid="70"/>
                                        </p:tgtEl>
                                        <p:attrNameLst>
                                          <p:attrName>ppt_h</p:attrName>
                                        </p:attrNameLst>
                                      </p:cBhvr>
                                      <p:tavLst>
                                        <p:tav tm="0">
                                          <p:val>
                                            <p:strVal val="ppt_h"/>
                                          </p:val>
                                        </p:tav>
                                        <p:tav tm="100000">
                                          <p:val>
                                            <p:fltVal val="0"/>
                                          </p:val>
                                        </p:tav>
                                      </p:tavLst>
                                    </p:anim>
                                    <p:anim calcmode="lin" valueType="num">
                                      <p:cBhvr>
                                        <p:cTn id="179" dur="1000"/>
                                        <p:tgtEl>
                                          <p:spTgt spid="70"/>
                                        </p:tgtEl>
                                        <p:attrNameLst>
                                          <p:attrName>style.rotation</p:attrName>
                                        </p:attrNameLst>
                                      </p:cBhvr>
                                      <p:tavLst>
                                        <p:tav tm="0">
                                          <p:val>
                                            <p:fltVal val="0"/>
                                          </p:val>
                                        </p:tav>
                                        <p:tav tm="100000">
                                          <p:val>
                                            <p:fltVal val="90"/>
                                          </p:val>
                                        </p:tav>
                                      </p:tavLst>
                                    </p:anim>
                                    <p:animEffect transition="out" filter="fade">
                                      <p:cBhvr>
                                        <p:cTn id="180" dur="1000"/>
                                        <p:tgtEl>
                                          <p:spTgt spid="70"/>
                                        </p:tgtEl>
                                      </p:cBhvr>
                                    </p:animEffect>
                                    <p:set>
                                      <p:cBhvr>
                                        <p:cTn id="181"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6964C727-C938-4FD7-AA96-ECCE34498D42}"/>
              </a:ext>
            </a:extLst>
          </p:cNvPr>
          <p:cNvSpPr>
            <a:spLocks noChangeArrowheads="1"/>
          </p:cNvSpPr>
          <p:nvPr/>
        </p:nvSpPr>
        <p:spPr bwMode="auto">
          <a:xfrm>
            <a:off x="552915" y="82996"/>
            <a:ext cx="12192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1231900" marR="0" lvl="0" indent="-514350" algn="r" defTabSz="914400" rtl="1" eaLnBrk="0" fontAlgn="base" latinLnBrk="0" hangingPunct="0">
              <a:lnSpc>
                <a:spcPct val="100000"/>
              </a:lnSpc>
              <a:spcBef>
                <a:spcPct val="0"/>
              </a:spcBef>
              <a:spcAft>
                <a:spcPct val="0"/>
              </a:spcAft>
              <a:buClrTx/>
              <a:buSzTx/>
              <a:buFont typeface="+mj-lt"/>
              <a:buAutoNum type="arabicPeriod"/>
              <a:tabLst/>
            </a:pPr>
            <a:r>
              <a:rPr kumimoji="0" lang="he-IL" altLang="he-IL" sz="2800" i="0" u="none" strike="noStrike" cap="none" normalizeH="0" baseline="0" dirty="0">
                <a:ln>
                  <a:noFill/>
                </a:ln>
                <a:solidFill>
                  <a:schemeClr val="tx1"/>
                </a:solidFill>
                <a:effectLst/>
                <a:ea typeface="Calibri" panose="020F0502020204030204" pitchFamily="34" charset="0"/>
                <a:cs typeface="+mj-cs"/>
              </a:rPr>
              <a:t>לַחֲצוּ עַל הַלַחְצָן לְהַצָגָה שֶל סִדְרַת מִסְפָּרִים. הַשְלִימוּ אֶת הַסְדָרוֹת בְּמִסְפָּרִים לְפִי הַסֵדֶר, מֵהַקָטָן לַגָדוֹל. סִפְרוּ בְּקוֹל אֶת הַמִסְפָּרִים בַּסִדְרָה.</a:t>
            </a:r>
          </a:p>
          <a:p>
            <a:pPr marL="1231900" marR="0" lvl="0" indent="-514350" algn="r" defTabSz="914400" rtl="1" eaLnBrk="0" fontAlgn="base" latinLnBrk="0" hangingPunct="0">
              <a:lnSpc>
                <a:spcPct val="100000"/>
              </a:lnSpc>
              <a:spcBef>
                <a:spcPct val="0"/>
              </a:spcBef>
              <a:spcAft>
                <a:spcPct val="0"/>
              </a:spcAft>
              <a:buClrTx/>
              <a:buSzTx/>
              <a:buFont typeface="+mj-lt"/>
              <a:buAutoNum type="arabicPeriod"/>
              <a:tabLst/>
            </a:pPr>
            <a:r>
              <a:rPr kumimoji="0" lang="he-IL" altLang="he-IL" sz="2800" i="0" u="none" strike="noStrike" cap="none" normalizeH="0" baseline="0" dirty="0">
                <a:ln>
                  <a:noFill/>
                </a:ln>
                <a:solidFill>
                  <a:schemeClr val="tx1"/>
                </a:solidFill>
                <a:effectLst/>
                <a:ea typeface="Calibri" panose="020F0502020204030204" pitchFamily="34" charset="0"/>
                <a:cs typeface="+mj-cs"/>
              </a:rPr>
              <a:t>לַחֲצוּ עַל הַסִדְרָה כְּדֵי לִבְדֹק אִם צְדַקְתֶם.</a:t>
            </a:r>
            <a:endParaRPr kumimoji="0" lang="he-IL" altLang="he-IL" sz="4400" i="0" u="none" strike="noStrike" cap="none" normalizeH="0" baseline="0" dirty="0">
              <a:ln>
                <a:noFill/>
              </a:ln>
              <a:solidFill>
                <a:schemeClr val="tx1"/>
              </a:solidFill>
              <a:effectLst/>
              <a:cs typeface="+mj-cs"/>
            </a:endParaRPr>
          </a:p>
        </p:txBody>
      </p:sp>
      <p:sp>
        <p:nvSpPr>
          <p:cNvPr id="5" name="סדרה 10 מלאה">
            <a:extLst>
              <a:ext uri="{FF2B5EF4-FFF2-40B4-BE49-F238E27FC236}">
                <a16:creationId xmlns:a16="http://schemas.microsoft.com/office/drawing/2014/main" id="{4FA93023-4149-41EA-A95F-3138875BEEA0}"/>
              </a:ext>
            </a:extLst>
          </p:cNvPr>
          <p:cNvSpPr txBox="1"/>
          <p:nvPr/>
        </p:nvSpPr>
        <p:spPr>
          <a:xfrm>
            <a:off x="144946" y="1700584"/>
            <a:ext cx="11902108" cy="461665"/>
          </a:xfrm>
          <a:prstGeom prst="rect">
            <a:avLst/>
          </a:prstGeom>
          <a:solidFill>
            <a:schemeClr val="accent4"/>
          </a:solidFill>
        </p:spPr>
        <p:txBody>
          <a:bodyPr wrap="square" rtlCol="1">
            <a:spAutoFit/>
          </a:bodyPr>
          <a:lstStyle/>
          <a:p>
            <a:pPr algn="l" rtl="0"/>
            <a:r>
              <a:rPr lang="en-US" sz="2400" dirty="0"/>
              <a:t> 0       10       20       30      40      50       60       70       80       90       100</a:t>
            </a:r>
            <a:endParaRPr lang="he-IL" sz="2400" dirty="0"/>
          </a:p>
        </p:txBody>
      </p:sp>
      <p:sp>
        <p:nvSpPr>
          <p:cNvPr id="7" name="לחצן סדרה 5">
            <a:extLst>
              <a:ext uri="{FF2B5EF4-FFF2-40B4-BE49-F238E27FC236}">
                <a16:creationId xmlns:a16="http://schemas.microsoft.com/office/drawing/2014/main" id="{D1CE0D9D-E956-5D1A-37BF-8B87F1B36976}"/>
              </a:ext>
            </a:extLst>
          </p:cNvPr>
          <p:cNvSpPr/>
          <p:nvPr/>
        </p:nvSpPr>
        <p:spPr>
          <a:xfrm>
            <a:off x="4974616" y="531369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C5E0B4"/>
          </a:solidFill>
          <a:ln w="57150" cap="rnd">
            <a:solidFill>
              <a:schemeClr val="accent6">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סִדְרָה.</a:t>
            </a:r>
            <a:endParaRPr lang="en-IL" sz="2800" dirty="0">
              <a:solidFill>
                <a:schemeClr val="tx1"/>
              </a:solidFill>
              <a:latin typeface="Calibri" panose="020F0502020204030204" pitchFamily="34" charset="0"/>
              <a:cs typeface="Calibri" panose="020F0502020204030204" pitchFamily="34" charset="0"/>
            </a:endParaRPr>
          </a:p>
        </p:txBody>
      </p:sp>
      <p:sp>
        <p:nvSpPr>
          <p:cNvPr id="9" name="סדרה  5 מלאה">
            <a:extLst>
              <a:ext uri="{FF2B5EF4-FFF2-40B4-BE49-F238E27FC236}">
                <a16:creationId xmlns:a16="http://schemas.microsoft.com/office/drawing/2014/main" id="{7186957A-7AE6-607A-1FEF-E12B4D66A055}"/>
              </a:ext>
            </a:extLst>
          </p:cNvPr>
          <p:cNvSpPr txBox="1"/>
          <p:nvPr/>
        </p:nvSpPr>
        <p:spPr>
          <a:xfrm>
            <a:off x="185260" y="3368979"/>
            <a:ext cx="11902108" cy="461665"/>
          </a:xfrm>
          <a:prstGeom prst="rect">
            <a:avLst/>
          </a:prstGeom>
          <a:solidFill>
            <a:schemeClr val="accent6">
              <a:lumMod val="40000"/>
              <a:lumOff val="60000"/>
            </a:schemeClr>
          </a:solidFill>
        </p:spPr>
        <p:txBody>
          <a:bodyPr wrap="square" rtlCol="1">
            <a:spAutoFit/>
          </a:bodyPr>
          <a:lstStyle/>
          <a:p>
            <a:pPr algn="l" rtl="0"/>
            <a:r>
              <a:rPr lang="en-US" sz="2400" dirty="0"/>
              <a:t> 0    5    10   15   20    25    30    35    40    45    50    55    60    65   70   75   80    85    90    95   100</a:t>
            </a:r>
            <a:endParaRPr lang="he-IL" sz="2400" dirty="0"/>
          </a:p>
        </p:txBody>
      </p:sp>
      <p:sp>
        <p:nvSpPr>
          <p:cNvPr id="4" name="לחצן  סדרה 10">
            <a:extLst>
              <a:ext uri="{FF2B5EF4-FFF2-40B4-BE49-F238E27FC236}">
                <a16:creationId xmlns:a16="http://schemas.microsoft.com/office/drawing/2014/main" id="{088CABDF-DB4B-1E43-3429-CDB4FFAB953F}"/>
              </a:ext>
            </a:extLst>
          </p:cNvPr>
          <p:cNvSpPr/>
          <p:nvPr/>
        </p:nvSpPr>
        <p:spPr>
          <a:xfrm>
            <a:off x="4974616" y="531369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4">
                <a:lumMod val="60000"/>
                <a:lumOff val="4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סִדְרָה.</a:t>
            </a:r>
            <a:endParaRPr lang="en-IL" sz="2800" dirty="0">
              <a:solidFill>
                <a:schemeClr val="tx1"/>
              </a:solidFill>
            </a:endParaRPr>
          </a:p>
        </p:txBody>
      </p:sp>
      <p:grpSp>
        <p:nvGrpSpPr>
          <p:cNvPr id="19" name="סדרה 10 ריקה">
            <a:extLst>
              <a:ext uri="{FF2B5EF4-FFF2-40B4-BE49-F238E27FC236}">
                <a16:creationId xmlns:a16="http://schemas.microsoft.com/office/drawing/2014/main" id="{37A9689D-B45B-00DF-6E14-8A699C3487BF}"/>
              </a:ext>
            </a:extLst>
          </p:cNvPr>
          <p:cNvGrpSpPr/>
          <p:nvPr/>
        </p:nvGrpSpPr>
        <p:grpSpPr>
          <a:xfrm>
            <a:off x="144946" y="1700584"/>
            <a:ext cx="11902108" cy="461665"/>
            <a:chOff x="144946" y="1700584"/>
            <a:chExt cx="11902108" cy="461665"/>
          </a:xfrm>
        </p:grpSpPr>
        <p:sp>
          <p:nvSpPr>
            <p:cNvPr id="15" name="סדרה 10 ריקה">
              <a:extLst>
                <a:ext uri="{FF2B5EF4-FFF2-40B4-BE49-F238E27FC236}">
                  <a16:creationId xmlns:a16="http://schemas.microsoft.com/office/drawing/2014/main" id="{215B2346-8DF2-91FD-8BBD-ED99CF94BE64}"/>
                </a:ext>
              </a:extLst>
            </p:cNvPr>
            <p:cNvSpPr txBox="1"/>
            <p:nvPr/>
          </p:nvSpPr>
          <p:spPr>
            <a:xfrm>
              <a:off x="144946" y="1700584"/>
              <a:ext cx="11902108" cy="461665"/>
            </a:xfrm>
            <a:prstGeom prst="rect">
              <a:avLst/>
            </a:prstGeom>
            <a:solidFill>
              <a:schemeClr val="accent4"/>
            </a:solidFill>
          </p:spPr>
          <p:txBody>
            <a:bodyPr wrap="square" rtlCol="1">
              <a:spAutoFit/>
            </a:bodyPr>
            <a:lstStyle/>
            <a:p>
              <a:pPr algn="l" rtl="0"/>
              <a:r>
                <a:rPr lang="en-US" sz="2400" dirty="0"/>
                <a:t> 0       10       20       </a:t>
              </a:r>
              <a:r>
                <a:rPr lang="en-US" sz="2400" dirty="0">
                  <a:solidFill>
                    <a:schemeClr val="accent4"/>
                  </a:solidFill>
                </a:rPr>
                <a:t>30      40      50       60       70       80       90       </a:t>
              </a:r>
              <a:r>
                <a:rPr lang="en-US" sz="2400" dirty="0"/>
                <a:t>100</a:t>
              </a:r>
              <a:endParaRPr lang="he-IL" sz="2400" dirty="0"/>
            </a:p>
          </p:txBody>
        </p:sp>
        <p:grpSp>
          <p:nvGrpSpPr>
            <p:cNvPr id="18" name="קבוצה 17">
              <a:extLst>
                <a:ext uri="{FF2B5EF4-FFF2-40B4-BE49-F238E27FC236}">
                  <a16:creationId xmlns:a16="http://schemas.microsoft.com/office/drawing/2014/main" id="{2D139618-8553-0A04-04D3-E9E05AF79E7A}"/>
                </a:ext>
              </a:extLst>
            </p:cNvPr>
            <p:cNvGrpSpPr/>
            <p:nvPr/>
          </p:nvGrpSpPr>
          <p:grpSpPr>
            <a:xfrm>
              <a:off x="2423886" y="2087638"/>
              <a:ext cx="5069277" cy="0"/>
              <a:chOff x="2423886" y="2087638"/>
              <a:chExt cx="5069277" cy="0"/>
            </a:xfrm>
          </p:grpSpPr>
          <p:cxnSp>
            <p:nvCxnSpPr>
              <p:cNvPr id="8" name="מחבר ישר 7">
                <a:extLst>
                  <a:ext uri="{FF2B5EF4-FFF2-40B4-BE49-F238E27FC236}">
                    <a16:creationId xmlns:a16="http://schemas.microsoft.com/office/drawing/2014/main" id="{CDD6AEF3-4284-D497-68A8-69879FEB3FC6}"/>
                  </a:ext>
                </a:extLst>
              </p:cNvPr>
              <p:cNvCxnSpPr>
                <a:cxnSpLocks/>
              </p:cNvCxnSpPr>
              <p:nvPr/>
            </p:nvCxnSpPr>
            <p:spPr>
              <a:xfrm>
                <a:off x="2423886" y="208763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11E848E9-1817-FE10-86A9-9601501191CE}"/>
                  </a:ext>
                </a:extLst>
              </p:cNvPr>
              <p:cNvCxnSpPr>
                <a:cxnSpLocks/>
              </p:cNvCxnSpPr>
              <p:nvPr/>
            </p:nvCxnSpPr>
            <p:spPr>
              <a:xfrm>
                <a:off x="3186518" y="208763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73A420DA-938A-F6F0-198F-173FC90F7B6A}"/>
                  </a:ext>
                </a:extLst>
              </p:cNvPr>
              <p:cNvCxnSpPr>
                <a:cxnSpLocks/>
              </p:cNvCxnSpPr>
              <p:nvPr/>
            </p:nvCxnSpPr>
            <p:spPr>
              <a:xfrm>
                <a:off x="3949150" y="208763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86077F4F-6052-7D26-8503-6F54CFF53C1D}"/>
                  </a:ext>
                </a:extLst>
              </p:cNvPr>
              <p:cNvCxnSpPr>
                <a:cxnSpLocks/>
              </p:cNvCxnSpPr>
              <p:nvPr/>
            </p:nvCxnSpPr>
            <p:spPr>
              <a:xfrm>
                <a:off x="4711782" y="208763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D0CAA475-1211-4CC1-202E-EB099B586D12}"/>
                  </a:ext>
                </a:extLst>
              </p:cNvPr>
              <p:cNvCxnSpPr>
                <a:cxnSpLocks/>
              </p:cNvCxnSpPr>
              <p:nvPr/>
            </p:nvCxnSpPr>
            <p:spPr>
              <a:xfrm>
                <a:off x="5474414" y="208763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88E6C3B2-0321-0029-5AD8-DD463482BD72}"/>
                  </a:ext>
                </a:extLst>
              </p:cNvPr>
              <p:cNvCxnSpPr>
                <a:cxnSpLocks/>
              </p:cNvCxnSpPr>
              <p:nvPr/>
            </p:nvCxnSpPr>
            <p:spPr>
              <a:xfrm>
                <a:off x="6237046" y="208763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6ABCAA7-C243-055F-A2AC-88568CCA4FD3}"/>
                  </a:ext>
                </a:extLst>
              </p:cNvPr>
              <p:cNvCxnSpPr>
                <a:cxnSpLocks/>
              </p:cNvCxnSpPr>
              <p:nvPr/>
            </p:nvCxnSpPr>
            <p:spPr>
              <a:xfrm>
                <a:off x="6999678" y="2087638"/>
                <a:ext cx="49348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8" name="סדרה 5 ריקה">
            <a:extLst>
              <a:ext uri="{FF2B5EF4-FFF2-40B4-BE49-F238E27FC236}">
                <a16:creationId xmlns:a16="http://schemas.microsoft.com/office/drawing/2014/main" id="{365FAB92-32CF-6F1D-68D9-8BF8D080F165}"/>
              </a:ext>
            </a:extLst>
          </p:cNvPr>
          <p:cNvGrpSpPr/>
          <p:nvPr/>
        </p:nvGrpSpPr>
        <p:grpSpPr>
          <a:xfrm>
            <a:off x="185260" y="3323498"/>
            <a:ext cx="11902108" cy="461665"/>
            <a:chOff x="185260" y="2772221"/>
            <a:chExt cx="11902108" cy="461665"/>
          </a:xfrm>
        </p:grpSpPr>
        <p:sp>
          <p:nvSpPr>
            <p:cNvPr id="16" name="סדרה 5  ריקה">
              <a:extLst>
                <a:ext uri="{FF2B5EF4-FFF2-40B4-BE49-F238E27FC236}">
                  <a16:creationId xmlns:a16="http://schemas.microsoft.com/office/drawing/2014/main" id="{313F5742-D601-D622-C3D3-A4423E4052FD}"/>
                </a:ext>
              </a:extLst>
            </p:cNvPr>
            <p:cNvSpPr txBox="1"/>
            <p:nvPr/>
          </p:nvSpPr>
          <p:spPr>
            <a:xfrm>
              <a:off x="185260" y="2772221"/>
              <a:ext cx="11902108" cy="461665"/>
            </a:xfrm>
            <a:prstGeom prst="rect">
              <a:avLst/>
            </a:prstGeom>
            <a:solidFill>
              <a:schemeClr val="accent6">
                <a:lumMod val="40000"/>
                <a:lumOff val="60000"/>
              </a:schemeClr>
            </a:solidFill>
          </p:spPr>
          <p:txBody>
            <a:bodyPr wrap="square" rtlCol="1">
              <a:spAutoFit/>
            </a:bodyPr>
            <a:lstStyle/>
            <a:p>
              <a:pPr algn="l" rtl="0"/>
              <a:r>
                <a:rPr lang="en-US" sz="2400" dirty="0"/>
                <a:t> 0    5    </a:t>
              </a:r>
              <a:r>
                <a:rPr lang="en-US" sz="2400" dirty="0">
                  <a:solidFill>
                    <a:srgbClr val="C5E0B4"/>
                  </a:solidFill>
                </a:rPr>
                <a:t>10   15   20    25    30    35    40    45    50    55    60    65   70   75   80    85    90    95   </a:t>
              </a:r>
              <a:r>
                <a:rPr lang="en-US" sz="2400" dirty="0"/>
                <a:t>100</a:t>
              </a:r>
              <a:endParaRPr lang="he-IL" sz="2400" dirty="0"/>
            </a:p>
          </p:txBody>
        </p:sp>
        <p:grpSp>
          <p:nvGrpSpPr>
            <p:cNvPr id="37" name="קבוצה 36">
              <a:extLst>
                <a:ext uri="{FF2B5EF4-FFF2-40B4-BE49-F238E27FC236}">
                  <a16:creationId xmlns:a16="http://schemas.microsoft.com/office/drawing/2014/main" id="{875AD699-75FF-F3CD-6DEE-FF341F1F883D}"/>
                </a:ext>
              </a:extLst>
            </p:cNvPr>
            <p:cNvGrpSpPr/>
            <p:nvPr/>
          </p:nvGrpSpPr>
          <p:grpSpPr>
            <a:xfrm>
              <a:off x="1589313" y="3178630"/>
              <a:ext cx="9502383" cy="0"/>
              <a:chOff x="1589313" y="3178630"/>
              <a:chExt cx="9502383" cy="0"/>
            </a:xfrm>
          </p:grpSpPr>
          <p:cxnSp>
            <p:nvCxnSpPr>
              <p:cNvPr id="20" name="מחבר ישר 19">
                <a:extLst>
                  <a:ext uri="{FF2B5EF4-FFF2-40B4-BE49-F238E27FC236}">
                    <a16:creationId xmlns:a16="http://schemas.microsoft.com/office/drawing/2014/main" id="{FE6F7638-AE70-52E5-AE59-B6BDC3A018E7}"/>
                  </a:ext>
                </a:extLst>
              </p:cNvPr>
              <p:cNvCxnSpPr>
                <a:cxnSpLocks/>
              </p:cNvCxnSpPr>
              <p:nvPr/>
            </p:nvCxnSpPr>
            <p:spPr>
              <a:xfrm>
                <a:off x="1589313"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F3F685A6-882C-8F2A-DCC1-A6837C704673}"/>
                  </a:ext>
                </a:extLst>
              </p:cNvPr>
              <p:cNvCxnSpPr>
                <a:cxnSpLocks/>
              </p:cNvCxnSpPr>
              <p:nvPr/>
            </p:nvCxnSpPr>
            <p:spPr>
              <a:xfrm>
                <a:off x="2156212"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E78F3BEA-7FD8-7D71-3439-2FF5DD8F1397}"/>
                  </a:ext>
                </a:extLst>
              </p:cNvPr>
              <p:cNvCxnSpPr>
                <a:cxnSpLocks/>
              </p:cNvCxnSpPr>
              <p:nvPr/>
            </p:nvCxnSpPr>
            <p:spPr>
              <a:xfrm>
                <a:off x="2723111"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194834E6-94D3-22B0-BEDB-9F0CD2AEBC61}"/>
                  </a:ext>
                </a:extLst>
              </p:cNvPr>
              <p:cNvCxnSpPr>
                <a:cxnSpLocks/>
              </p:cNvCxnSpPr>
              <p:nvPr/>
            </p:nvCxnSpPr>
            <p:spPr>
              <a:xfrm>
                <a:off x="3290010"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7AD39CB0-07C7-D2C7-DA38-5CAB229F3C03}"/>
                  </a:ext>
                </a:extLst>
              </p:cNvPr>
              <p:cNvCxnSpPr>
                <a:cxnSpLocks/>
              </p:cNvCxnSpPr>
              <p:nvPr/>
            </p:nvCxnSpPr>
            <p:spPr>
              <a:xfrm>
                <a:off x="3856909"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DEB04F25-D57C-A622-971E-B444C6781614}"/>
                  </a:ext>
                </a:extLst>
              </p:cNvPr>
              <p:cNvCxnSpPr>
                <a:cxnSpLocks/>
              </p:cNvCxnSpPr>
              <p:nvPr/>
            </p:nvCxnSpPr>
            <p:spPr>
              <a:xfrm>
                <a:off x="4423808"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8819C0FB-57D2-AB38-D52F-2894BE1BE75F}"/>
                  </a:ext>
                </a:extLst>
              </p:cNvPr>
              <p:cNvCxnSpPr>
                <a:cxnSpLocks/>
              </p:cNvCxnSpPr>
              <p:nvPr/>
            </p:nvCxnSpPr>
            <p:spPr>
              <a:xfrm>
                <a:off x="4990707"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D8717DC0-6B47-B1F8-CE73-4064B4BA6EE4}"/>
                  </a:ext>
                </a:extLst>
              </p:cNvPr>
              <p:cNvCxnSpPr>
                <a:cxnSpLocks/>
              </p:cNvCxnSpPr>
              <p:nvPr/>
            </p:nvCxnSpPr>
            <p:spPr>
              <a:xfrm>
                <a:off x="5557606"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מחבר ישר 27">
                <a:extLst>
                  <a:ext uri="{FF2B5EF4-FFF2-40B4-BE49-F238E27FC236}">
                    <a16:creationId xmlns:a16="http://schemas.microsoft.com/office/drawing/2014/main" id="{233DD939-DF61-7FC2-98E5-C8B9443C896C}"/>
                  </a:ext>
                </a:extLst>
              </p:cNvPr>
              <p:cNvCxnSpPr>
                <a:cxnSpLocks/>
              </p:cNvCxnSpPr>
              <p:nvPr/>
            </p:nvCxnSpPr>
            <p:spPr>
              <a:xfrm>
                <a:off x="6124505"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מחבר ישר 28">
                <a:extLst>
                  <a:ext uri="{FF2B5EF4-FFF2-40B4-BE49-F238E27FC236}">
                    <a16:creationId xmlns:a16="http://schemas.microsoft.com/office/drawing/2014/main" id="{6438595B-EB5F-871F-0D1B-A65D1C8F5C1A}"/>
                  </a:ext>
                </a:extLst>
              </p:cNvPr>
              <p:cNvCxnSpPr>
                <a:cxnSpLocks/>
              </p:cNvCxnSpPr>
              <p:nvPr/>
            </p:nvCxnSpPr>
            <p:spPr>
              <a:xfrm>
                <a:off x="6691404"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מחבר ישר 29">
                <a:extLst>
                  <a:ext uri="{FF2B5EF4-FFF2-40B4-BE49-F238E27FC236}">
                    <a16:creationId xmlns:a16="http://schemas.microsoft.com/office/drawing/2014/main" id="{A34AF3E4-362E-3583-A8AB-35E2BB2551EB}"/>
                  </a:ext>
                </a:extLst>
              </p:cNvPr>
              <p:cNvCxnSpPr>
                <a:cxnSpLocks/>
              </p:cNvCxnSpPr>
              <p:nvPr/>
            </p:nvCxnSpPr>
            <p:spPr>
              <a:xfrm>
                <a:off x="7258303"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מחבר ישר 30">
                <a:extLst>
                  <a:ext uri="{FF2B5EF4-FFF2-40B4-BE49-F238E27FC236}">
                    <a16:creationId xmlns:a16="http://schemas.microsoft.com/office/drawing/2014/main" id="{B385993F-EA9A-6C4B-3A64-9D588780B72B}"/>
                  </a:ext>
                </a:extLst>
              </p:cNvPr>
              <p:cNvCxnSpPr>
                <a:cxnSpLocks/>
              </p:cNvCxnSpPr>
              <p:nvPr/>
            </p:nvCxnSpPr>
            <p:spPr>
              <a:xfrm>
                <a:off x="7825202"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מחבר ישר 31">
                <a:extLst>
                  <a:ext uri="{FF2B5EF4-FFF2-40B4-BE49-F238E27FC236}">
                    <a16:creationId xmlns:a16="http://schemas.microsoft.com/office/drawing/2014/main" id="{5893408B-A148-8515-82B0-7E95B57F4926}"/>
                  </a:ext>
                </a:extLst>
              </p:cNvPr>
              <p:cNvCxnSpPr>
                <a:cxnSpLocks/>
              </p:cNvCxnSpPr>
              <p:nvPr/>
            </p:nvCxnSpPr>
            <p:spPr>
              <a:xfrm>
                <a:off x="8392101"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מחבר ישר 32">
                <a:extLst>
                  <a:ext uri="{FF2B5EF4-FFF2-40B4-BE49-F238E27FC236}">
                    <a16:creationId xmlns:a16="http://schemas.microsoft.com/office/drawing/2014/main" id="{BC80391F-4128-A50F-FDA4-D99182F832C5}"/>
                  </a:ext>
                </a:extLst>
              </p:cNvPr>
              <p:cNvCxnSpPr>
                <a:cxnSpLocks/>
              </p:cNvCxnSpPr>
              <p:nvPr/>
            </p:nvCxnSpPr>
            <p:spPr>
              <a:xfrm>
                <a:off x="8959000"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8622CA9C-7F2E-5AE1-7AD9-1C4D91BA5024}"/>
                  </a:ext>
                </a:extLst>
              </p:cNvPr>
              <p:cNvCxnSpPr>
                <a:cxnSpLocks/>
              </p:cNvCxnSpPr>
              <p:nvPr/>
            </p:nvCxnSpPr>
            <p:spPr>
              <a:xfrm>
                <a:off x="9525899"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מחבר ישר 34">
                <a:extLst>
                  <a:ext uri="{FF2B5EF4-FFF2-40B4-BE49-F238E27FC236}">
                    <a16:creationId xmlns:a16="http://schemas.microsoft.com/office/drawing/2014/main" id="{9384CE81-914A-D9A2-C847-1C742D9764C0}"/>
                  </a:ext>
                </a:extLst>
              </p:cNvPr>
              <p:cNvCxnSpPr>
                <a:cxnSpLocks/>
              </p:cNvCxnSpPr>
              <p:nvPr/>
            </p:nvCxnSpPr>
            <p:spPr>
              <a:xfrm>
                <a:off x="10092798"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89D0E519-91E9-B879-57A3-2DA74E3261EE}"/>
                  </a:ext>
                </a:extLst>
              </p:cNvPr>
              <p:cNvCxnSpPr>
                <a:cxnSpLocks/>
              </p:cNvCxnSpPr>
              <p:nvPr/>
            </p:nvCxnSpPr>
            <p:spPr>
              <a:xfrm>
                <a:off x="10659696" y="3178630"/>
                <a:ext cx="43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5935783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19"/>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19"/>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1"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5" restart="whenNotActive" fill="hold" evtFilter="cancelBubble" nodeType="interactiveSeq">
                <p:stCondLst>
                  <p:cond evt="onClick" delay="0">
                    <p:tgtEl>
                      <p:spTgt spid="38"/>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nodeType="withEffect">
                                  <p:stCondLst>
                                    <p:cond delay="0"/>
                                  </p:stCondLst>
                                  <p:childTnLst>
                                    <p:set>
                                      <p:cBhvr>
                                        <p:cTn id="29" dur="1" fill="hold">
                                          <p:stCondLst>
                                            <p:cond delay="0"/>
                                          </p:stCondLst>
                                        </p:cTn>
                                        <p:tgtEl>
                                          <p:spTgt spid="38"/>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childTnLst>
        </p:cTn>
      </p:par>
    </p:tnLst>
    <p:bldLst>
      <p:bldP spid="5" grpId="0" animBg="1"/>
      <p:bldP spid="7" grpId="0" animBg="1"/>
      <p:bldP spid="7" grpId="1" animBg="1"/>
      <p:bldP spid="9"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599440" y="2088907"/>
            <a:ext cx="10739120" cy="4403968"/>
          </a:xfrm>
        </p:spPr>
        <p:txBody>
          <a:bodyPr>
            <a:normAutofit/>
          </a:bodyPr>
          <a:lstStyle/>
          <a:p>
            <a:pPr marL="358775">
              <a:lnSpc>
                <a:spcPct val="150000"/>
              </a:lnSpc>
            </a:pPr>
            <a:r>
              <a:rPr lang="he-IL" sz="2400" dirty="0"/>
              <a:t>במהלך שיעור זה ניעזר במודלים שעסקנו בהם בשיעורים הקודמים – ישר מספרים ולוח ה־100,</a:t>
            </a:r>
          </a:p>
          <a:p>
            <a:pPr marL="358775">
              <a:lnSpc>
                <a:spcPct val="150000"/>
              </a:lnSpc>
            </a:pPr>
            <a:r>
              <a:rPr lang="he-IL" sz="2400" dirty="0"/>
              <a:t> וכן בעיגולים להמחשה כמותית של מבנה המספר.</a:t>
            </a:r>
          </a:p>
          <a:p>
            <a:pPr marL="358775">
              <a:lnSpc>
                <a:spcPct val="150000"/>
              </a:lnSpc>
            </a:pPr>
            <a:r>
              <a:rPr lang="he-IL" sz="2400" dirty="0"/>
              <a:t>הנושא הראשון שנעסוק בו הוא עשרות ויחידות. נכיר את המושגים 'ספרת עשרות' ו'ספרת יחידות'. </a:t>
            </a:r>
          </a:p>
          <a:p>
            <a:pPr marL="358775">
              <a:lnSpc>
                <a:spcPct val="150000"/>
              </a:lnSpc>
            </a:pPr>
            <a:r>
              <a:rPr lang="he-IL" sz="2400" dirty="0"/>
              <a:t>הנושא השני שנעסוק בו הוא השוואה בין מספרים ושימוש בסימנים &gt;, &lt; .</a:t>
            </a:r>
          </a:p>
          <a:p>
            <a:pPr marL="358775">
              <a:lnSpc>
                <a:spcPct val="150000"/>
              </a:lnSpc>
            </a:pPr>
            <a:r>
              <a:rPr lang="he-IL" sz="2400" dirty="0"/>
              <a:t>למהלך השיעור מצורף דף גזירה. חשוב לבקש מהילדים להרכיב את המספרים במהלך הפעילויות. יש לשמור על העשרות והיחידות גם לשיעור הבא.</a:t>
            </a:r>
          </a:p>
        </p:txBody>
      </p:sp>
      <p:sp>
        <p:nvSpPr>
          <p:cNvPr id="5" name="מציין מיקום תוכן 4">
            <a:extLst>
              <a:ext uri="{FF2B5EF4-FFF2-40B4-BE49-F238E27FC236}">
                <a16:creationId xmlns:a16="http://schemas.microsoft.com/office/drawing/2014/main" id="{D7EAB9FE-7DB3-4CA2-6B68-ACC954E6C1A8}"/>
              </a:ext>
            </a:extLst>
          </p:cNvPr>
          <p:cNvSpPr>
            <a:spLocks noGrp="1"/>
          </p:cNvSpPr>
          <p:nvPr>
            <p:ph sz="quarter" idx="14"/>
          </p:nvPr>
        </p:nvSpPr>
        <p:spPr>
          <a:xfrm>
            <a:off x="-228600" y="1544663"/>
            <a:ext cx="12186145" cy="732210"/>
          </a:xfrm>
        </p:spPr>
        <p:txBody>
          <a:bodyPr/>
          <a:lstStyle/>
          <a:p>
            <a:r>
              <a:rPr lang="he-IL" dirty="0"/>
              <a:t>עשרות, יחידות והשוואה</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Tree>
    <p:extLst>
      <p:ext uri="{BB962C8B-B14F-4D97-AF65-F5344CB8AC3E}">
        <p14:creationId xmlns:p14="http://schemas.microsoft.com/office/powerpoint/2010/main" val="4251803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בועת דיבור: אליפסה 105">
            <a:extLst>
              <a:ext uri="{FF2B5EF4-FFF2-40B4-BE49-F238E27FC236}">
                <a16:creationId xmlns:a16="http://schemas.microsoft.com/office/drawing/2014/main" id="{1B991BC8-C103-D4D7-4DB6-07233C6B259A}"/>
              </a:ext>
            </a:extLst>
          </p:cNvPr>
          <p:cNvSpPr/>
          <p:nvPr/>
        </p:nvSpPr>
        <p:spPr>
          <a:xfrm>
            <a:off x="6888753" y="3221218"/>
            <a:ext cx="5120516" cy="1754746"/>
          </a:xfrm>
          <a:prstGeom prst="wedgeEllipseCallout">
            <a:avLst>
              <a:gd name="adj1" fmla="val 50930"/>
              <a:gd name="adj2" fmla="val 56289"/>
            </a:avLst>
          </a:prstGeom>
          <a:solidFill>
            <a:srgbClr val="FFC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r>
              <a:rPr lang="he-IL" sz="2800" dirty="0">
                <a:solidFill>
                  <a:schemeClr val="tx1"/>
                </a:solidFill>
              </a:rPr>
              <a:t>בִּקְבוּצָה א' יֵש 32 עִגוּלִים, וּבִקְבוּצָה ב' יֵש 23 עִגוּלִים.</a:t>
            </a:r>
            <a:endParaRPr lang="he-IL" dirty="0"/>
          </a:p>
        </p:txBody>
      </p:sp>
      <p:sp>
        <p:nvSpPr>
          <p:cNvPr id="2" name="תיבת טקסט 1">
            <a:extLst>
              <a:ext uri="{FF2B5EF4-FFF2-40B4-BE49-F238E27FC236}">
                <a16:creationId xmlns:a16="http://schemas.microsoft.com/office/drawing/2014/main" id="{EB7F6858-FB1E-D6EA-9388-00A78443E729}"/>
              </a:ext>
            </a:extLst>
          </p:cNvPr>
          <p:cNvSpPr txBox="1"/>
          <p:nvPr/>
        </p:nvSpPr>
        <p:spPr>
          <a:xfrm>
            <a:off x="7800304" y="144237"/>
            <a:ext cx="425319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בְּכָל קְבוּצָה?</a:t>
            </a:r>
          </a:p>
        </p:txBody>
      </p:sp>
      <p:sp>
        <p:nvSpPr>
          <p:cNvPr id="3" name="בועת דיבור: אליפסה 2">
            <a:extLst>
              <a:ext uri="{FF2B5EF4-FFF2-40B4-BE49-F238E27FC236}">
                <a16:creationId xmlns:a16="http://schemas.microsoft.com/office/drawing/2014/main" id="{97B66554-EC43-3E74-D477-4F7286904D86}"/>
              </a:ext>
            </a:extLst>
          </p:cNvPr>
          <p:cNvSpPr/>
          <p:nvPr/>
        </p:nvSpPr>
        <p:spPr>
          <a:xfrm>
            <a:off x="-18275" y="2963773"/>
            <a:ext cx="6635218" cy="1754746"/>
          </a:xfrm>
          <a:prstGeom prst="wedgeEllipseCallout">
            <a:avLst>
              <a:gd name="adj1" fmla="val -40601"/>
              <a:gd name="adj2" fmla="val 61897"/>
            </a:avLst>
          </a:prstGeom>
          <a:solidFill>
            <a:srgbClr val="FFF8B2"/>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r>
              <a:rPr lang="he-IL" sz="2800" dirty="0">
                <a:solidFill>
                  <a:schemeClr val="tx1"/>
                </a:solidFill>
              </a:rPr>
              <a:t>בִּקְבוּצָה א' יֵש 3 עֲשָׂרוֹת וּ־2 יְחִידוֹת.</a:t>
            </a:r>
          </a:p>
          <a:p>
            <a:r>
              <a:rPr lang="he-IL" sz="2800" dirty="0">
                <a:solidFill>
                  <a:schemeClr val="tx1"/>
                </a:solidFill>
              </a:rPr>
              <a:t>בִּקְבוּצָה ב' יֵש 2 עֲשָׂרוֹת וְ־3 יְחִידוֹת.</a:t>
            </a:r>
            <a:endParaRPr lang="he-IL" dirty="0"/>
          </a:p>
        </p:txBody>
      </p:sp>
      <p:pic>
        <p:nvPicPr>
          <p:cNvPr id="4" name="תמונה 3">
            <a:extLst>
              <a:ext uri="{FF2B5EF4-FFF2-40B4-BE49-F238E27FC236}">
                <a16:creationId xmlns:a16="http://schemas.microsoft.com/office/drawing/2014/main" id="{4B0398AA-DD07-5848-311C-9B1170F47E5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5414" b="95188" l="5474" r="93053">
                        <a14:foregroundMark x1="88000" y1="36391" x2="93053" y2="35940"/>
                        <a14:foregroundMark x1="46526" y1="7068" x2="21895" y2="8872"/>
                        <a14:foregroundMark x1="21895" y1="8872" x2="5684" y2="18947"/>
                        <a14:foregroundMark x1="32421" y1="92331" x2="37474" y2="85263"/>
                        <a14:foregroundMark x1="56842" y1="92932" x2="50947" y2="88120"/>
                        <a14:foregroundMark x1="46105" y1="6466" x2="39158" y2="6617"/>
                        <a14:foregroundMark x1="18737" y1="7218" x2="17053" y2="5414"/>
                        <a14:foregroundMark x1="61895" y1="95038" x2="50526" y2="94887"/>
                        <a14:foregroundMark x1="36632" y1="95188" x2="40211" y2="93083"/>
                        <a14:foregroundMark x1="50737" y1="31429" x2="40842" y2="33383"/>
                        <a14:foregroundMark x1="40842" y1="33534" x2="50947" y2="31278"/>
                      </a14:backgroundRemoval>
                    </a14:imgEffect>
                  </a14:imgLayer>
                </a14:imgProps>
              </a:ext>
              <a:ext uri="{28A0092B-C50C-407E-A947-70E740481C1C}">
                <a14:useLocalDpi xmlns:a14="http://schemas.microsoft.com/office/drawing/2010/main"/>
              </a:ext>
            </a:extLst>
          </a:blip>
          <a:srcRect/>
          <a:stretch/>
        </p:blipFill>
        <p:spPr>
          <a:xfrm>
            <a:off x="52995" y="4027408"/>
            <a:ext cx="1971664" cy="2764367"/>
          </a:xfrm>
          <a:prstGeom prst="rect">
            <a:avLst/>
          </a:prstGeom>
        </p:spPr>
      </p:pic>
      <p:sp>
        <p:nvSpPr>
          <p:cNvPr id="5" name="לחצן חידה 2">
            <a:extLst>
              <a:ext uri="{FF2B5EF4-FFF2-40B4-BE49-F238E27FC236}">
                <a16:creationId xmlns:a16="http://schemas.microsoft.com/office/drawing/2014/main" id="{6B40AE74-8378-1099-3A41-8CBF945C0E57}"/>
              </a:ext>
            </a:extLst>
          </p:cNvPr>
          <p:cNvSpPr/>
          <p:nvPr/>
        </p:nvSpPr>
        <p:spPr>
          <a:xfrm>
            <a:off x="4859172" y="533679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grpSp>
        <p:nvGrpSpPr>
          <p:cNvPr id="104" name="קבוצה 103">
            <a:extLst>
              <a:ext uri="{FF2B5EF4-FFF2-40B4-BE49-F238E27FC236}">
                <a16:creationId xmlns:a16="http://schemas.microsoft.com/office/drawing/2014/main" id="{C1E95C1F-849F-4C71-7862-46FCBE8D15DD}"/>
              </a:ext>
            </a:extLst>
          </p:cNvPr>
          <p:cNvGrpSpPr/>
          <p:nvPr/>
        </p:nvGrpSpPr>
        <p:grpSpPr>
          <a:xfrm>
            <a:off x="7020260" y="1056765"/>
            <a:ext cx="4920204" cy="2023799"/>
            <a:chOff x="6983399" y="911679"/>
            <a:chExt cx="4920204" cy="2023799"/>
          </a:xfrm>
        </p:grpSpPr>
        <p:grpSp>
          <p:nvGrpSpPr>
            <p:cNvPr id="42" name="קבוצה 41">
              <a:extLst>
                <a:ext uri="{FF2B5EF4-FFF2-40B4-BE49-F238E27FC236}">
                  <a16:creationId xmlns:a16="http://schemas.microsoft.com/office/drawing/2014/main" id="{C69485DD-C6BB-360D-02F2-38BD490A9BEC}"/>
                </a:ext>
              </a:extLst>
            </p:cNvPr>
            <p:cNvGrpSpPr/>
            <p:nvPr/>
          </p:nvGrpSpPr>
          <p:grpSpPr>
            <a:xfrm flipV="1">
              <a:off x="6983399" y="911679"/>
              <a:ext cx="4920204" cy="392344"/>
              <a:chOff x="6089500" y="1361429"/>
              <a:chExt cx="5765705" cy="459766"/>
            </a:xfrm>
          </p:grpSpPr>
          <p:sp>
            <p:nvSpPr>
              <p:cNvPr id="19" name="אליפסה 18">
                <a:extLst>
                  <a:ext uri="{FF2B5EF4-FFF2-40B4-BE49-F238E27FC236}">
                    <a16:creationId xmlns:a16="http://schemas.microsoft.com/office/drawing/2014/main" id="{56C31078-F3FA-6F20-3B8A-21D020A71D72}"/>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1F43470E-1D64-A28B-65FD-7A8F6314ACB7}"/>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9B8FD0A5-5928-E5F5-2E8E-986DA23C6F05}"/>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7C9B59DE-051F-389A-D86A-071E0E9BFF41}"/>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FD3225E3-29E6-5D08-4B69-DEFEE9212339}"/>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DC5B77D5-6CCA-8E07-C81D-CEFBD38EBB5A}"/>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148409CF-3173-69E8-92C0-62F03D301E62}"/>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A20132B1-6F2F-E48F-5799-61D615825A35}"/>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7D3114FE-00E1-215A-FCF4-4BAAE409284E}"/>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06696EB7-95D8-56B4-108C-9323F415796D}"/>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3" name="קבוצה 42">
              <a:extLst>
                <a:ext uri="{FF2B5EF4-FFF2-40B4-BE49-F238E27FC236}">
                  <a16:creationId xmlns:a16="http://schemas.microsoft.com/office/drawing/2014/main" id="{F1DFB39C-4EFF-694C-9A40-138EB81F7B33}"/>
                </a:ext>
              </a:extLst>
            </p:cNvPr>
            <p:cNvGrpSpPr/>
            <p:nvPr/>
          </p:nvGrpSpPr>
          <p:grpSpPr>
            <a:xfrm flipV="1">
              <a:off x="6983399" y="1441320"/>
              <a:ext cx="4920204" cy="392344"/>
              <a:chOff x="6089500" y="1361429"/>
              <a:chExt cx="5765705" cy="459766"/>
            </a:xfrm>
          </p:grpSpPr>
          <p:sp>
            <p:nvSpPr>
              <p:cNvPr id="44" name="אליפסה 43">
                <a:extLst>
                  <a:ext uri="{FF2B5EF4-FFF2-40B4-BE49-F238E27FC236}">
                    <a16:creationId xmlns:a16="http://schemas.microsoft.com/office/drawing/2014/main" id="{DFD0D075-38BA-C59A-25A1-0B9707998F8C}"/>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928DF963-7595-B052-F6C5-E542E4820FB5}"/>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67D341AB-5C38-7990-08D6-6CB132057345}"/>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1F2F3906-9D30-4BF3-8707-98A1FFFB6459}"/>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82669F73-3A97-3C84-CCA5-50EBB6ADFFF9}"/>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6AB004C0-61B5-1FA4-DE86-BBC10DFAB5C2}"/>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231BF1AC-F80A-BE09-D424-23CCAB483A96}"/>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33E64759-EB43-0E13-E83A-E079D78CF90A}"/>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F73E3BEB-BB3D-D3D1-EBA7-6655FE99325F}"/>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5059E371-1A47-B28C-EB9C-A76D88023A27}"/>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4" name="קבוצה 53">
              <a:extLst>
                <a:ext uri="{FF2B5EF4-FFF2-40B4-BE49-F238E27FC236}">
                  <a16:creationId xmlns:a16="http://schemas.microsoft.com/office/drawing/2014/main" id="{45240DD3-8187-C7DA-DED9-D57556C737A8}"/>
                </a:ext>
              </a:extLst>
            </p:cNvPr>
            <p:cNvGrpSpPr/>
            <p:nvPr/>
          </p:nvGrpSpPr>
          <p:grpSpPr>
            <a:xfrm flipV="1">
              <a:off x="6983399" y="1992227"/>
              <a:ext cx="4920204" cy="392344"/>
              <a:chOff x="6089500" y="1361429"/>
              <a:chExt cx="5765705" cy="459766"/>
            </a:xfrm>
          </p:grpSpPr>
          <p:sp>
            <p:nvSpPr>
              <p:cNvPr id="55" name="אליפסה 54">
                <a:extLst>
                  <a:ext uri="{FF2B5EF4-FFF2-40B4-BE49-F238E27FC236}">
                    <a16:creationId xmlns:a16="http://schemas.microsoft.com/office/drawing/2014/main" id="{7C268A96-73C6-E860-36E2-B404FD0D5D23}"/>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36746DAC-DB65-5AA6-6678-F4E1C108B6D1}"/>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880F982F-DEDB-DB26-FE13-E1B0A9790802}"/>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E2C7D1D5-07B4-6091-06A6-75BEAC7065C8}"/>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A792844C-903B-57A7-8EEC-5351C2661DFF}"/>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4FF1A6F3-1B1A-6D41-F129-01F8B21ECEBD}"/>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A82939C1-C267-7527-DBBA-AE0FFCEB5E36}"/>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89B464E8-DD6F-9577-5FC4-DA2B59543C8A}"/>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49E0CC19-9195-23D9-85C7-C07809DF5278}"/>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4272B4E2-C6D9-49D3-6A1F-4F30B9CEA0A7}"/>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5" name="אליפסה 64">
              <a:extLst>
                <a:ext uri="{FF2B5EF4-FFF2-40B4-BE49-F238E27FC236}">
                  <a16:creationId xmlns:a16="http://schemas.microsoft.com/office/drawing/2014/main" id="{0E55187E-7CAD-27AA-0C8A-F12B87B2B311}"/>
                </a:ext>
              </a:extLst>
            </p:cNvPr>
            <p:cNvSpPr/>
            <p:nvPr/>
          </p:nvSpPr>
          <p:spPr>
            <a:xfrm flipV="1">
              <a:off x="7048423" y="2543134"/>
              <a:ext cx="370929" cy="392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E1099CCB-1751-6C6D-A853-FC9055591CF8}"/>
                </a:ext>
              </a:extLst>
            </p:cNvPr>
            <p:cNvSpPr/>
            <p:nvPr/>
          </p:nvSpPr>
          <p:spPr>
            <a:xfrm flipV="1">
              <a:off x="7543822" y="2543134"/>
              <a:ext cx="370929" cy="392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3" name="קבוצה 102">
            <a:extLst>
              <a:ext uri="{FF2B5EF4-FFF2-40B4-BE49-F238E27FC236}">
                <a16:creationId xmlns:a16="http://schemas.microsoft.com/office/drawing/2014/main" id="{7E4A72E0-63F3-6BE6-B4A2-EADD6744541A}"/>
              </a:ext>
            </a:extLst>
          </p:cNvPr>
          <p:cNvGrpSpPr/>
          <p:nvPr/>
        </p:nvGrpSpPr>
        <p:grpSpPr>
          <a:xfrm>
            <a:off x="444444" y="1124292"/>
            <a:ext cx="4920204" cy="1421018"/>
            <a:chOff x="477248" y="911679"/>
            <a:chExt cx="4920204" cy="1421018"/>
          </a:xfrm>
        </p:grpSpPr>
        <p:grpSp>
          <p:nvGrpSpPr>
            <p:cNvPr id="67" name="קבוצה 66">
              <a:extLst>
                <a:ext uri="{FF2B5EF4-FFF2-40B4-BE49-F238E27FC236}">
                  <a16:creationId xmlns:a16="http://schemas.microsoft.com/office/drawing/2014/main" id="{85400EA9-08EF-223C-D69A-5E9E6EA5BC79}"/>
                </a:ext>
              </a:extLst>
            </p:cNvPr>
            <p:cNvGrpSpPr/>
            <p:nvPr/>
          </p:nvGrpSpPr>
          <p:grpSpPr>
            <a:xfrm flipV="1">
              <a:off x="477248" y="911679"/>
              <a:ext cx="4920204" cy="392344"/>
              <a:chOff x="6089500" y="1361429"/>
              <a:chExt cx="5765705" cy="459766"/>
            </a:xfrm>
          </p:grpSpPr>
          <p:sp>
            <p:nvSpPr>
              <p:cNvPr id="68" name="אליפסה 67">
                <a:extLst>
                  <a:ext uri="{FF2B5EF4-FFF2-40B4-BE49-F238E27FC236}">
                    <a16:creationId xmlns:a16="http://schemas.microsoft.com/office/drawing/2014/main" id="{503FE341-1E8B-7552-E03A-76A23EF7E8BC}"/>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8F1BFD3B-16CB-D8A7-FC6E-311980FEDD20}"/>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D3844657-02CC-B4FA-D39A-C3807639A02C}"/>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C1020036-45DF-147B-EB4A-CD2C52C8AE8B}"/>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אליפסה 71">
                <a:extLst>
                  <a:ext uri="{FF2B5EF4-FFF2-40B4-BE49-F238E27FC236}">
                    <a16:creationId xmlns:a16="http://schemas.microsoft.com/office/drawing/2014/main" id="{344D9B6A-C734-532A-B51A-CC4B6701DB5B}"/>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7E0F9A8C-F2A2-2EB7-705E-6EEECA06A6B9}"/>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BB2C16D8-4850-8B3C-CCED-54DB89BA1C8A}"/>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932ECE14-C16F-2954-5770-B5B48614F768}"/>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21F03F54-46C7-25EF-C8A1-4B7D10F0F641}"/>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4117061E-C0A0-AC79-D43C-9790A216044A}"/>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8" name="קבוצה 77">
              <a:extLst>
                <a:ext uri="{FF2B5EF4-FFF2-40B4-BE49-F238E27FC236}">
                  <a16:creationId xmlns:a16="http://schemas.microsoft.com/office/drawing/2014/main" id="{BFBADC7F-6A08-C1B4-4656-FFD613FD9F13}"/>
                </a:ext>
              </a:extLst>
            </p:cNvPr>
            <p:cNvGrpSpPr/>
            <p:nvPr/>
          </p:nvGrpSpPr>
          <p:grpSpPr>
            <a:xfrm flipV="1">
              <a:off x="477248" y="1441320"/>
              <a:ext cx="4920204" cy="392344"/>
              <a:chOff x="6089500" y="1361429"/>
              <a:chExt cx="5765705" cy="459766"/>
            </a:xfrm>
          </p:grpSpPr>
          <p:sp>
            <p:nvSpPr>
              <p:cNvPr id="79" name="אליפסה 78">
                <a:extLst>
                  <a:ext uri="{FF2B5EF4-FFF2-40B4-BE49-F238E27FC236}">
                    <a16:creationId xmlns:a16="http://schemas.microsoft.com/office/drawing/2014/main" id="{766EDC78-0C9C-32BC-CBFC-D33BD4671FEB}"/>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2DD297A9-6E6C-B9E8-5D53-EC3934E57AD8}"/>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84FE412C-93E3-6117-344A-A2D689C248E2}"/>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אליפסה 81">
                <a:extLst>
                  <a:ext uri="{FF2B5EF4-FFF2-40B4-BE49-F238E27FC236}">
                    <a16:creationId xmlns:a16="http://schemas.microsoft.com/office/drawing/2014/main" id="{F98BECF6-D9FB-5E2C-C88F-ED8305096ECF}"/>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8FB8CF66-4F9C-0AF9-A05E-E28BF55B0AB9}"/>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D8F305EF-6A9B-DE4F-B9CB-2A70A0CE542C}"/>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A3D7E6D9-9D0D-3A6B-BD6A-9AB84818C785}"/>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98863909-1261-D2CF-BAA4-A5B18B1BA7BB}"/>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2B3FFBAF-11F5-7CDC-CAA5-9A5C62BA7BE0}"/>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37299B1E-E8CA-AA2A-1E84-D5070DEF0508}"/>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00" name="אליפסה 99">
              <a:extLst>
                <a:ext uri="{FF2B5EF4-FFF2-40B4-BE49-F238E27FC236}">
                  <a16:creationId xmlns:a16="http://schemas.microsoft.com/office/drawing/2014/main" id="{9F83D58E-116A-8751-DC3C-499E61377F9B}"/>
                </a:ext>
              </a:extLst>
            </p:cNvPr>
            <p:cNvSpPr/>
            <p:nvPr/>
          </p:nvSpPr>
          <p:spPr>
            <a:xfrm flipV="1">
              <a:off x="487324" y="1925189"/>
              <a:ext cx="370929" cy="392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DA0BCEE7-169F-7939-74F3-ADDA64A9C812}"/>
                </a:ext>
              </a:extLst>
            </p:cNvPr>
            <p:cNvSpPr/>
            <p:nvPr/>
          </p:nvSpPr>
          <p:spPr>
            <a:xfrm flipV="1">
              <a:off x="982723" y="1925189"/>
              <a:ext cx="370929" cy="392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DBBE7642-3EEC-6D87-E8BD-A5F42790769F}"/>
                </a:ext>
              </a:extLst>
            </p:cNvPr>
            <p:cNvSpPr/>
            <p:nvPr/>
          </p:nvSpPr>
          <p:spPr>
            <a:xfrm flipV="1">
              <a:off x="1475403" y="1940353"/>
              <a:ext cx="370929" cy="392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05" name="תמונה 104" descr="תמונה שמכילה בובה, צעצוע&#10;&#10;התיאור נוצר באופן אוטומטי">
            <a:extLst>
              <a:ext uri="{FF2B5EF4-FFF2-40B4-BE49-F238E27FC236}">
                <a16:creationId xmlns:a16="http://schemas.microsoft.com/office/drawing/2014/main" id="{C03FC845-B8D5-873B-1555-FB7AD9350F61}"/>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459" b="93631" l="9739" r="90024">
                        <a14:foregroundMark x1="52019" y1="5255" x2="69834" y2="4459"/>
                        <a14:foregroundMark x1="90261" y1="26911" x2="90261" y2="29936"/>
                        <a14:foregroundMark x1="47981" y1="93631" x2="51069" y2="86306"/>
                        <a14:foregroundMark x1="76485" y1="91720" x2="72922" y2="90764"/>
                      </a14:backgroundRemoval>
                    </a14:imgEffect>
                  </a14:imgLayer>
                </a14:imgProps>
              </a:ext>
              <a:ext uri="{28A0092B-C50C-407E-A947-70E740481C1C}">
                <a14:useLocalDpi xmlns:a14="http://schemas.microsoft.com/office/drawing/2010/main"/>
              </a:ext>
            </a:extLst>
          </a:blip>
          <a:srcRect/>
          <a:stretch/>
        </p:blipFill>
        <p:spPr>
          <a:xfrm>
            <a:off x="10587358" y="4247321"/>
            <a:ext cx="1749287" cy="2610679"/>
          </a:xfrm>
          <a:prstGeom prst="rect">
            <a:avLst/>
          </a:prstGeom>
        </p:spPr>
      </p:pic>
      <p:sp>
        <p:nvSpPr>
          <p:cNvPr id="107" name="תיבת טקסט 106">
            <a:extLst>
              <a:ext uri="{FF2B5EF4-FFF2-40B4-BE49-F238E27FC236}">
                <a16:creationId xmlns:a16="http://schemas.microsoft.com/office/drawing/2014/main" id="{1BDAE3CC-DFCD-BFED-FCE3-50CFC3280B88}"/>
              </a:ext>
            </a:extLst>
          </p:cNvPr>
          <p:cNvSpPr txBox="1"/>
          <p:nvPr/>
        </p:nvSpPr>
        <p:spPr>
          <a:xfrm>
            <a:off x="11548696" y="667457"/>
            <a:ext cx="386645" cy="400110"/>
          </a:xfrm>
          <a:prstGeom prst="rect">
            <a:avLst/>
          </a:prstGeom>
          <a:noFill/>
        </p:spPr>
        <p:txBody>
          <a:bodyPr wrap="none" rtlCol="1">
            <a:spAutoFit/>
          </a:bodyPr>
          <a:lstStyle/>
          <a:p>
            <a:r>
              <a:rPr lang="he-IL" sz="2000" dirty="0"/>
              <a:t>א.</a:t>
            </a:r>
          </a:p>
        </p:txBody>
      </p:sp>
      <p:sp>
        <p:nvSpPr>
          <p:cNvPr id="108" name="תיבת טקסט 107">
            <a:extLst>
              <a:ext uri="{FF2B5EF4-FFF2-40B4-BE49-F238E27FC236}">
                <a16:creationId xmlns:a16="http://schemas.microsoft.com/office/drawing/2014/main" id="{EFA7D939-8684-B447-8CC5-D6BCB2B608F8}"/>
              </a:ext>
            </a:extLst>
          </p:cNvPr>
          <p:cNvSpPr txBox="1"/>
          <p:nvPr/>
        </p:nvSpPr>
        <p:spPr>
          <a:xfrm>
            <a:off x="5006532" y="667457"/>
            <a:ext cx="375424" cy="400110"/>
          </a:xfrm>
          <a:prstGeom prst="rect">
            <a:avLst/>
          </a:prstGeom>
          <a:noFill/>
        </p:spPr>
        <p:txBody>
          <a:bodyPr wrap="none" rtlCol="1">
            <a:spAutoFit/>
          </a:bodyPr>
          <a:lstStyle/>
          <a:p>
            <a:r>
              <a:rPr lang="he-IL" sz="2000" dirty="0"/>
              <a:t>ב.</a:t>
            </a:r>
          </a:p>
        </p:txBody>
      </p:sp>
    </p:spTree>
    <p:extLst>
      <p:ext uri="{BB962C8B-B14F-4D97-AF65-F5344CB8AC3E}">
        <p14:creationId xmlns:p14="http://schemas.microsoft.com/office/powerpoint/2010/main" val="2842119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106" grpId="0" animBg="1"/>
      <p:bldP spid="3"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הנחיות">
            <a:extLst>
              <a:ext uri="{FF2B5EF4-FFF2-40B4-BE49-F238E27FC236}">
                <a16:creationId xmlns:a16="http://schemas.microsoft.com/office/drawing/2014/main" id="{F1BD1704-9AA8-46F7-8488-6D25496334AD}"/>
              </a:ext>
            </a:extLst>
          </p:cNvPr>
          <p:cNvSpPr txBox="1"/>
          <p:nvPr/>
        </p:nvSpPr>
        <p:spPr>
          <a:xfrm>
            <a:off x="5494601" y="71548"/>
            <a:ext cx="6540721"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הַתְאִימוּ בֵּין כַּרְטִיס מִסְפָּרִים לְכַרְטִיס עִגוּלִים. </a:t>
            </a:r>
          </a:p>
          <a:p>
            <a:r>
              <a:rPr lang="he-IL" sz="2800" dirty="0">
                <a:latin typeface="Calibri" panose="020F0502020204030204" pitchFamily="34" charset="0"/>
                <a:cs typeface="Calibri" panose="020F0502020204030204" pitchFamily="34" charset="0"/>
              </a:rPr>
              <a:t>לַחֲצוּ עַל כַּרְטִיס הַמִסְפָּרִים כְּדֵי לִבְדֹק.</a:t>
            </a:r>
          </a:p>
          <a:p>
            <a:r>
              <a:rPr lang="he-IL" sz="2800" dirty="0">
                <a:latin typeface="Calibri" panose="020F0502020204030204" pitchFamily="34" charset="0"/>
                <a:cs typeface="Calibri" panose="020F0502020204030204" pitchFamily="34" charset="0"/>
              </a:rPr>
              <a:t>שִׂימוּ לֵב, יֵש 3 כַּרְטִיסֵי מִסְפָּרִים שֶאֵינָם מַתְאִימִים.</a:t>
            </a:r>
          </a:p>
        </p:txBody>
      </p:sp>
      <p:sp>
        <p:nvSpPr>
          <p:cNvPr id="181" name="40">
            <a:extLst>
              <a:ext uri="{FF2B5EF4-FFF2-40B4-BE49-F238E27FC236}">
                <a16:creationId xmlns:a16="http://schemas.microsoft.com/office/drawing/2014/main" id="{08721120-91A8-75D9-B3B4-6D10CD3FB73E}"/>
              </a:ext>
            </a:extLst>
          </p:cNvPr>
          <p:cNvSpPr/>
          <p:nvPr/>
        </p:nvSpPr>
        <p:spPr>
          <a:xfrm>
            <a:off x="10312329" y="3256237"/>
            <a:ext cx="1440000" cy="1440000"/>
          </a:xfrm>
          <a:custGeom>
            <a:avLst/>
            <a:gdLst>
              <a:gd name="connsiteX0" fmla="*/ 0 w 1440000"/>
              <a:gd name="connsiteY0" fmla="*/ 0 h 1440000"/>
              <a:gd name="connsiteX1" fmla="*/ 494400 w 1440000"/>
              <a:gd name="connsiteY1" fmla="*/ 0 h 1440000"/>
              <a:gd name="connsiteX2" fmla="*/ 945600 w 1440000"/>
              <a:gd name="connsiteY2" fmla="*/ 0 h 1440000"/>
              <a:gd name="connsiteX3" fmla="*/ 1440000 w 1440000"/>
              <a:gd name="connsiteY3" fmla="*/ 0 h 1440000"/>
              <a:gd name="connsiteX4" fmla="*/ 1440000 w 1440000"/>
              <a:gd name="connsiteY4" fmla="*/ 494400 h 1440000"/>
              <a:gd name="connsiteX5" fmla="*/ 1440000 w 1440000"/>
              <a:gd name="connsiteY5" fmla="*/ 931200 h 1440000"/>
              <a:gd name="connsiteX6" fmla="*/ 1440000 w 1440000"/>
              <a:gd name="connsiteY6" fmla="*/ 1440000 h 1440000"/>
              <a:gd name="connsiteX7" fmla="*/ 931200 w 1440000"/>
              <a:gd name="connsiteY7" fmla="*/ 1440000 h 1440000"/>
              <a:gd name="connsiteX8" fmla="*/ 436800 w 1440000"/>
              <a:gd name="connsiteY8" fmla="*/ 1440000 h 1440000"/>
              <a:gd name="connsiteX9" fmla="*/ 0 w 1440000"/>
              <a:gd name="connsiteY9" fmla="*/ 1440000 h 1440000"/>
              <a:gd name="connsiteX10" fmla="*/ 0 w 1440000"/>
              <a:gd name="connsiteY10" fmla="*/ 960000 h 1440000"/>
              <a:gd name="connsiteX11" fmla="*/ 0 w 1440000"/>
              <a:gd name="connsiteY11" fmla="*/ 451200 h 1440000"/>
              <a:gd name="connsiteX12" fmla="*/ 0 w 1440000"/>
              <a:gd name="connsiteY12"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0000" h="1440000" fill="none" extrusionOk="0">
                <a:moveTo>
                  <a:pt x="0" y="0"/>
                </a:moveTo>
                <a:cubicBezTo>
                  <a:pt x="160047" y="-13317"/>
                  <a:pt x="343725" y="55695"/>
                  <a:pt x="494400" y="0"/>
                </a:cubicBezTo>
                <a:cubicBezTo>
                  <a:pt x="645075" y="-55695"/>
                  <a:pt x="844373" y="20084"/>
                  <a:pt x="945600" y="0"/>
                </a:cubicBezTo>
                <a:cubicBezTo>
                  <a:pt x="1046827" y="-20084"/>
                  <a:pt x="1226737" y="34493"/>
                  <a:pt x="1440000" y="0"/>
                </a:cubicBezTo>
                <a:cubicBezTo>
                  <a:pt x="1483980" y="104213"/>
                  <a:pt x="1396798" y="346648"/>
                  <a:pt x="1440000" y="494400"/>
                </a:cubicBezTo>
                <a:cubicBezTo>
                  <a:pt x="1483202" y="642152"/>
                  <a:pt x="1396707" y="816065"/>
                  <a:pt x="1440000" y="931200"/>
                </a:cubicBezTo>
                <a:cubicBezTo>
                  <a:pt x="1483293" y="1046335"/>
                  <a:pt x="1405652" y="1322313"/>
                  <a:pt x="1440000" y="1440000"/>
                </a:cubicBezTo>
                <a:cubicBezTo>
                  <a:pt x="1283696" y="1451456"/>
                  <a:pt x="1087467" y="1428898"/>
                  <a:pt x="931200" y="1440000"/>
                </a:cubicBezTo>
                <a:cubicBezTo>
                  <a:pt x="774933" y="1451102"/>
                  <a:pt x="571683" y="1401803"/>
                  <a:pt x="436800" y="1440000"/>
                </a:cubicBezTo>
                <a:cubicBezTo>
                  <a:pt x="301917" y="1478197"/>
                  <a:pt x="109384" y="1406428"/>
                  <a:pt x="0" y="1440000"/>
                </a:cubicBezTo>
                <a:cubicBezTo>
                  <a:pt x="-49807" y="1299346"/>
                  <a:pt x="36774" y="1199435"/>
                  <a:pt x="0" y="960000"/>
                </a:cubicBezTo>
                <a:cubicBezTo>
                  <a:pt x="-36774" y="720565"/>
                  <a:pt x="59097" y="631230"/>
                  <a:pt x="0" y="451200"/>
                </a:cubicBezTo>
                <a:cubicBezTo>
                  <a:pt x="-59097" y="271170"/>
                  <a:pt x="39458" y="165936"/>
                  <a:pt x="0" y="0"/>
                </a:cubicBezTo>
                <a:close/>
              </a:path>
              <a:path w="1440000" h="1440000" stroke="0" extrusionOk="0">
                <a:moveTo>
                  <a:pt x="0" y="0"/>
                </a:moveTo>
                <a:cubicBezTo>
                  <a:pt x="206062" y="-36620"/>
                  <a:pt x="321297" y="12852"/>
                  <a:pt x="480000" y="0"/>
                </a:cubicBezTo>
                <a:cubicBezTo>
                  <a:pt x="638703" y="-12852"/>
                  <a:pt x="773860" y="25597"/>
                  <a:pt x="916800" y="0"/>
                </a:cubicBezTo>
                <a:cubicBezTo>
                  <a:pt x="1059740" y="-25597"/>
                  <a:pt x="1334011" y="44757"/>
                  <a:pt x="1440000" y="0"/>
                </a:cubicBezTo>
                <a:cubicBezTo>
                  <a:pt x="1487155" y="175103"/>
                  <a:pt x="1389478" y="323606"/>
                  <a:pt x="1440000" y="436800"/>
                </a:cubicBezTo>
                <a:cubicBezTo>
                  <a:pt x="1490522" y="549994"/>
                  <a:pt x="1391033" y="668045"/>
                  <a:pt x="1440000" y="873600"/>
                </a:cubicBezTo>
                <a:cubicBezTo>
                  <a:pt x="1488967" y="1079155"/>
                  <a:pt x="1408369" y="1179058"/>
                  <a:pt x="1440000" y="1440000"/>
                </a:cubicBezTo>
                <a:cubicBezTo>
                  <a:pt x="1289639" y="1494475"/>
                  <a:pt x="1110816" y="1384141"/>
                  <a:pt x="974400" y="1440000"/>
                </a:cubicBezTo>
                <a:cubicBezTo>
                  <a:pt x="837984" y="1495859"/>
                  <a:pt x="597820" y="1398074"/>
                  <a:pt x="480000" y="1440000"/>
                </a:cubicBezTo>
                <a:cubicBezTo>
                  <a:pt x="362180" y="1481926"/>
                  <a:pt x="112300" y="1403051"/>
                  <a:pt x="0" y="1440000"/>
                </a:cubicBezTo>
                <a:cubicBezTo>
                  <a:pt x="-2184" y="1314185"/>
                  <a:pt x="1193" y="1089633"/>
                  <a:pt x="0" y="931200"/>
                </a:cubicBezTo>
                <a:cubicBezTo>
                  <a:pt x="-1193" y="772767"/>
                  <a:pt x="41955" y="633708"/>
                  <a:pt x="0" y="451200"/>
                </a:cubicBezTo>
                <a:cubicBezTo>
                  <a:pt x="-41955" y="268692"/>
                  <a:pt x="47362" y="223101"/>
                  <a:pt x="0" y="0"/>
                </a:cubicBezTo>
                <a:close/>
              </a:path>
            </a:pathLst>
          </a:custGeom>
          <a:solidFill>
            <a:schemeClr val="accent4"/>
          </a:solidFill>
          <a:ln w="28575">
            <a:solidFill>
              <a:srgbClr val="D24C4F"/>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45</a:t>
            </a:r>
            <a:endParaRPr lang="he-IL" dirty="0">
              <a:solidFill>
                <a:schemeClr val="tx1"/>
              </a:solidFill>
            </a:endParaRPr>
          </a:p>
        </p:txBody>
      </p:sp>
      <p:sp>
        <p:nvSpPr>
          <p:cNvPr id="185" name="30">
            <a:extLst>
              <a:ext uri="{FF2B5EF4-FFF2-40B4-BE49-F238E27FC236}">
                <a16:creationId xmlns:a16="http://schemas.microsoft.com/office/drawing/2014/main" id="{B42CBFEA-2A7A-A200-81C5-2F1EDFAEF6D7}"/>
              </a:ext>
            </a:extLst>
          </p:cNvPr>
          <p:cNvSpPr/>
          <p:nvPr/>
        </p:nvSpPr>
        <p:spPr>
          <a:xfrm>
            <a:off x="10312329" y="1604066"/>
            <a:ext cx="1440000" cy="1440000"/>
          </a:xfrm>
          <a:custGeom>
            <a:avLst/>
            <a:gdLst>
              <a:gd name="connsiteX0" fmla="*/ 0 w 1440000"/>
              <a:gd name="connsiteY0" fmla="*/ 0 h 1440000"/>
              <a:gd name="connsiteX1" fmla="*/ 494400 w 1440000"/>
              <a:gd name="connsiteY1" fmla="*/ 0 h 1440000"/>
              <a:gd name="connsiteX2" fmla="*/ 945600 w 1440000"/>
              <a:gd name="connsiteY2" fmla="*/ 0 h 1440000"/>
              <a:gd name="connsiteX3" fmla="*/ 1440000 w 1440000"/>
              <a:gd name="connsiteY3" fmla="*/ 0 h 1440000"/>
              <a:gd name="connsiteX4" fmla="*/ 1440000 w 1440000"/>
              <a:gd name="connsiteY4" fmla="*/ 494400 h 1440000"/>
              <a:gd name="connsiteX5" fmla="*/ 1440000 w 1440000"/>
              <a:gd name="connsiteY5" fmla="*/ 931200 h 1440000"/>
              <a:gd name="connsiteX6" fmla="*/ 1440000 w 1440000"/>
              <a:gd name="connsiteY6" fmla="*/ 1440000 h 1440000"/>
              <a:gd name="connsiteX7" fmla="*/ 931200 w 1440000"/>
              <a:gd name="connsiteY7" fmla="*/ 1440000 h 1440000"/>
              <a:gd name="connsiteX8" fmla="*/ 436800 w 1440000"/>
              <a:gd name="connsiteY8" fmla="*/ 1440000 h 1440000"/>
              <a:gd name="connsiteX9" fmla="*/ 0 w 1440000"/>
              <a:gd name="connsiteY9" fmla="*/ 1440000 h 1440000"/>
              <a:gd name="connsiteX10" fmla="*/ 0 w 1440000"/>
              <a:gd name="connsiteY10" fmla="*/ 960000 h 1440000"/>
              <a:gd name="connsiteX11" fmla="*/ 0 w 1440000"/>
              <a:gd name="connsiteY11" fmla="*/ 451200 h 1440000"/>
              <a:gd name="connsiteX12" fmla="*/ 0 w 1440000"/>
              <a:gd name="connsiteY12"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0000" h="1440000" fill="none" extrusionOk="0">
                <a:moveTo>
                  <a:pt x="0" y="0"/>
                </a:moveTo>
                <a:cubicBezTo>
                  <a:pt x="160047" y="-13317"/>
                  <a:pt x="343725" y="55695"/>
                  <a:pt x="494400" y="0"/>
                </a:cubicBezTo>
                <a:cubicBezTo>
                  <a:pt x="645075" y="-55695"/>
                  <a:pt x="844373" y="20084"/>
                  <a:pt x="945600" y="0"/>
                </a:cubicBezTo>
                <a:cubicBezTo>
                  <a:pt x="1046827" y="-20084"/>
                  <a:pt x="1226737" y="34493"/>
                  <a:pt x="1440000" y="0"/>
                </a:cubicBezTo>
                <a:cubicBezTo>
                  <a:pt x="1483980" y="104213"/>
                  <a:pt x="1396798" y="346648"/>
                  <a:pt x="1440000" y="494400"/>
                </a:cubicBezTo>
                <a:cubicBezTo>
                  <a:pt x="1483202" y="642152"/>
                  <a:pt x="1396707" y="816065"/>
                  <a:pt x="1440000" y="931200"/>
                </a:cubicBezTo>
                <a:cubicBezTo>
                  <a:pt x="1483293" y="1046335"/>
                  <a:pt x="1405652" y="1322313"/>
                  <a:pt x="1440000" y="1440000"/>
                </a:cubicBezTo>
                <a:cubicBezTo>
                  <a:pt x="1283696" y="1451456"/>
                  <a:pt x="1087467" y="1428898"/>
                  <a:pt x="931200" y="1440000"/>
                </a:cubicBezTo>
                <a:cubicBezTo>
                  <a:pt x="774933" y="1451102"/>
                  <a:pt x="571683" y="1401803"/>
                  <a:pt x="436800" y="1440000"/>
                </a:cubicBezTo>
                <a:cubicBezTo>
                  <a:pt x="301917" y="1478197"/>
                  <a:pt x="109384" y="1406428"/>
                  <a:pt x="0" y="1440000"/>
                </a:cubicBezTo>
                <a:cubicBezTo>
                  <a:pt x="-49807" y="1299346"/>
                  <a:pt x="36774" y="1199435"/>
                  <a:pt x="0" y="960000"/>
                </a:cubicBezTo>
                <a:cubicBezTo>
                  <a:pt x="-36774" y="720565"/>
                  <a:pt x="59097" y="631230"/>
                  <a:pt x="0" y="451200"/>
                </a:cubicBezTo>
                <a:cubicBezTo>
                  <a:pt x="-59097" y="271170"/>
                  <a:pt x="39458" y="165936"/>
                  <a:pt x="0" y="0"/>
                </a:cubicBezTo>
                <a:close/>
              </a:path>
              <a:path w="1440000" h="1440000" stroke="0" extrusionOk="0">
                <a:moveTo>
                  <a:pt x="0" y="0"/>
                </a:moveTo>
                <a:cubicBezTo>
                  <a:pt x="206062" y="-36620"/>
                  <a:pt x="321297" y="12852"/>
                  <a:pt x="480000" y="0"/>
                </a:cubicBezTo>
                <a:cubicBezTo>
                  <a:pt x="638703" y="-12852"/>
                  <a:pt x="773860" y="25597"/>
                  <a:pt x="916800" y="0"/>
                </a:cubicBezTo>
                <a:cubicBezTo>
                  <a:pt x="1059740" y="-25597"/>
                  <a:pt x="1334011" y="44757"/>
                  <a:pt x="1440000" y="0"/>
                </a:cubicBezTo>
                <a:cubicBezTo>
                  <a:pt x="1487155" y="175103"/>
                  <a:pt x="1389478" y="323606"/>
                  <a:pt x="1440000" y="436800"/>
                </a:cubicBezTo>
                <a:cubicBezTo>
                  <a:pt x="1490522" y="549994"/>
                  <a:pt x="1391033" y="668045"/>
                  <a:pt x="1440000" y="873600"/>
                </a:cubicBezTo>
                <a:cubicBezTo>
                  <a:pt x="1488967" y="1079155"/>
                  <a:pt x="1408369" y="1179058"/>
                  <a:pt x="1440000" y="1440000"/>
                </a:cubicBezTo>
                <a:cubicBezTo>
                  <a:pt x="1289639" y="1494475"/>
                  <a:pt x="1110816" y="1384141"/>
                  <a:pt x="974400" y="1440000"/>
                </a:cubicBezTo>
                <a:cubicBezTo>
                  <a:pt x="837984" y="1495859"/>
                  <a:pt x="597820" y="1398074"/>
                  <a:pt x="480000" y="1440000"/>
                </a:cubicBezTo>
                <a:cubicBezTo>
                  <a:pt x="362180" y="1481926"/>
                  <a:pt x="112300" y="1403051"/>
                  <a:pt x="0" y="1440000"/>
                </a:cubicBezTo>
                <a:cubicBezTo>
                  <a:pt x="-2184" y="1314185"/>
                  <a:pt x="1193" y="1089633"/>
                  <a:pt x="0" y="931200"/>
                </a:cubicBezTo>
                <a:cubicBezTo>
                  <a:pt x="-1193" y="772767"/>
                  <a:pt x="41955" y="633708"/>
                  <a:pt x="0" y="451200"/>
                </a:cubicBezTo>
                <a:cubicBezTo>
                  <a:pt x="-41955" y="268692"/>
                  <a:pt x="47362" y="223101"/>
                  <a:pt x="0" y="0"/>
                </a:cubicBezTo>
                <a:close/>
              </a:path>
            </a:pathLst>
          </a:custGeom>
          <a:solidFill>
            <a:schemeClr val="accent4"/>
          </a:solidFill>
          <a:ln w="28575">
            <a:solidFill>
              <a:srgbClr val="D24C4F"/>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66</a:t>
            </a:r>
            <a:endParaRPr lang="he-IL" dirty="0">
              <a:solidFill>
                <a:schemeClr val="tx1"/>
              </a:solidFill>
            </a:endParaRPr>
          </a:p>
        </p:txBody>
      </p:sp>
      <p:sp>
        <p:nvSpPr>
          <p:cNvPr id="186" name="25">
            <a:extLst>
              <a:ext uri="{FF2B5EF4-FFF2-40B4-BE49-F238E27FC236}">
                <a16:creationId xmlns:a16="http://schemas.microsoft.com/office/drawing/2014/main" id="{CD505941-A137-E070-5907-3E6090337B4B}"/>
              </a:ext>
            </a:extLst>
          </p:cNvPr>
          <p:cNvSpPr/>
          <p:nvPr/>
        </p:nvSpPr>
        <p:spPr>
          <a:xfrm>
            <a:off x="8598866" y="1604066"/>
            <a:ext cx="1440000" cy="1440000"/>
          </a:xfrm>
          <a:custGeom>
            <a:avLst/>
            <a:gdLst>
              <a:gd name="connsiteX0" fmla="*/ 0 w 1440000"/>
              <a:gd name="connsiteY0" fmla="*/ 0 h 1440000"/>
              <a:gd name="connsiteX1" fmla="*/ 494400 w 1440000"/>
              <a:gd name="connsiteY1" fmla="*/ 0 h 1440000"/>
              <a:gd name="connsiteX2" fmla="*/ 945600 w 1440000"/>
              <a:gd name="connsiteY2" fmla="*/ 0 h 1440000"/>
              <a:gd name="connsiteX3" fmla="*/ 1440000 w 1440000"/>
              <a:gd name="connsiteY3" fmla="*/ 0 h 1440000"/>
              <a:gd name="connsiteX4" fmla="*/ 1440000 w 1440000"/>
              <a:gd name="connsiteY4" fmla="*/ 494400 h 1440000"/>
              <a:gd name="connsiteX5" fmla="*/ 1440000 w 1440000"/>
              <a:gd name="connsiteY5" fmla="*/ 931200 h 1440000"/>
              <a:gd name="connsiteX6" fmla="*/ 1440000 w 1440000"/>
              <a:gd name="connsiteY6" fmla="*/ 1440000 h 1440000"/>
              <a:gd name="connsiteX7" fmla="*/ 931200 w 1440000"/>
              <a:gd name="connsiteY7" fmla="*/ 1440000 h 1440000"/>
              <a:gd name="connsiteX8" fmla="*/ 436800 w 1440000"/>
              <a:gd name="connsiteY8" fmla="*/ 1440000 h 1440000"/>
              <a:gd name="connsiteX9" fmla="*/ 0 w 1440000"/>
              <a:gd name="connsiteY9" fmla="*/ 1440000 h 1440000"/>
              <a:gd name="connsiteX10" fmla="*/ 0 w 1440000"/>
              <a:gd name="connsiteY10" fmla="*/ 960000 h 1440000"/>
              <a:gd name="connsiteX11" fmla="*/ 0 w 1440000"/>
              <a:gd name="connsiteY11" fmla="*/ 451200 h 1440000"/>
              <a:gd name="connsiteX12" fmla="*/ 0 w 1440000"/>
              <a:gd name="connsiteY12"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0000" h="1440000" fill="none" extrusionOk="0">
                <a:moveTo>
                  <a:pt x="0" y="0"/>
                </a:moveTo>
                <a:cubicBezTo>
                  <a:pt x="160047" y="-13317"/>
                  <a:pt x="343725" y="55695"/>
                  <a:pt x="494400" y="0"/>
                </a:cubicBezTo>
                <a:cubicBezTo>
                  <a:pt x="645075" y="-55695"/>
                  <a:pt x="844373" y="20084"/>
                  <a:pt x="945600" y="0"/>
                </a:cubicBezTo>
                <a:cubicBezTo>
                  <a:pt x="1046827" y="-20084"/>
                  <a:pt x="1226737" y="34493"/>
                  <a:pt x="1440000" y="0"/>
                </a:cubicBezTo>
                <a:cubicBezTo>
                  <a:pt x="1483980" y="104213"/>
                  <a:pt x="1396798" y="346648"/>
                  <a:pt x="1440000" y="494400"/>
                </a:cubicBezTo>
                <a:cubicBezTo>
                  <a:pt x="1483202" y="642152"/>
                  <a:pt x="1396707" y="816065"/>
                  <a:pt x="1440000" y="931200"/>
                </a:cubicBezTo>
                <a:cubicBezTo>
                  <a:pt x="1483293" y="1046335"/>
                  <a:pt x="1405652" y="1322313"/>
                  <a:pt x="1440000" y="1440000"/>
                </a:cubicBezTo>
                <a:cubicBezTo>
                  <a:pt x="1283696" y="1451456"/>
                  <a:pt x="1087467" y="1428898"/>
                  <a:pt x="931200" y="1440000"/>
                </a:cubicBezTo>
                <a:cubicBezTo>
                  <a:pt x="774933" y="1451102"/>
                  <a:pt x="571683" y="1401803"/>
                  <a:pt x="436800" y="1440000"/>
                </a:cubicBezTo>
                <a:cubicBezTo>
                  <a:pt x="301917" y="1478197"/>
                  <a:pt x="109384" y="1406428"/>
                  <a:pt x="0" y="1440000"/>
                </a:cubicBezTo>
                <a:cubicBezTo>
                  <a:pt x="-49807" y="1299346"/>
                  <a:pt x="36774" y="1199435"/>
                  <a:pt x="0" y="960000"/>
                </a:cubicBezTo>
                <a:cubicBezTo>
                  <a:pt x="-36774" y="720565"/>
                  <a:pt x="59097" y="631230"/>
                  <a:pt x="0" y="451200"/>
                </a:cubicBezTo>
                <a:cubicBezTo>
                  <a:pt x="-59097" y="271170"/>
                  <a:pt x="39458" y="165936"/>
                  <a:pt x="0" y="0"/>
                </a:cubicBezTo>
                <a:close/>
              </a:path>
              <a:path w="1440000" h="1440000" stroke="0" extrusionOk="0">
                <a:moveTo>
                  <a:pt x="0" y="0"/>
                </a:moveTo>
                <a:cubicBezTo>
                  <a:pt x="206062" y="-36620"/>
                  <a:pt x="321297" y="12852"/>
                  <a:pt x="480000" y="0"/>
                </a:cubicBezTo>
                <a:cubicBezTo>
                  <a:pt x="638703" y="-12852"/>
                  <a:pt x="773860" y="25597"/>
                  <a:pt x="916800" y="0"/>
                </a:cubicBezTo>
                <a:cubicBezTo>
                  <a:pt x="1059740" y="-25597"/>
                  <a:pt x="1334011" y="44757"/>
                  <a:pt x="1440000" y="0"/>
                </a:cubicBezTo>
                <a:cubicBezTo>
                  <a:pt x="1487155" y="175103"/>
                  <a:pt x="1389478" y="323606"/>
                  <a:pt x="1440000" y="436800"/>
                </a:cubicBezTo>
                <a:cubicBezTo>
                  <a:pt x="1490522" y="549994"/>
                  <a:pt x="1391033" y="668045"/>
                  <a:pt x="1440000" y="873600"/>
                </a:cubicBezTo>
                <a:cubicBezTo>
                  <a:pt x="1488967" y="1079155"/>
                  <a:pt x="1408369" y="1179058"/>
                  <a:pt x="1440000" y="1440000"/>
                </a:cubicBezTo>
                <a:cubicBezTo>
                  <a:pt x="1289639" y="1494475"/>
                  <a:pt x="1110816" y="1384141"/>
                  <a:pt x="974400" y="1440000"/>
                </a:cubicBezTo>
                <a:cubicBezTo>
                  <a:pt x="837984" y="1495859"/>
                  <a:pt x="597820" y="1398074"/>
                  <a:pt x="480000" y="1440000"/>
                </a:cubicBezTo>
                <a:cubicBezTo>
                  <a:pt x="362180" y="1481926"/>
                  <a:pt x="112300" y="1403051"/>
                  <a:pt x="0" y="1440000"/>
                </a:cubicBezTo>
                <a:cubicBezTo>
                  <a:pt x="-2184" y="1314185"/>
                  <a:pt x="1193" y="1089633"/>
                  <a:pt x="0" y="931200"/>
                </a:cubicBezTo>
                <a:cubicBezTo>
                  <a:pt x="-1193" y="772767"/>
                  <a:pt x="41955" y="633708"/>
                  <a:pt x="0" y="451200"/>
                </a:cubicBezTo>
                <a:cubicBezTo>
                  <a:pt x="-41955" y="268692"/>
                  <a:pt x="47362" y="223101"/>
                  <a:pt x="0" y="0"/>
                </a:cubicBezTo>
                <a:close/>
              </a:path>
            </a:pathLst>
          </a:custGeom>
          <a:solidFill>
            <a:schemeClr val="accent4"/>
          </a:solidFill>
          <a:ln w="28575">
            <a:solidFill>
              <a:srgbClr val="D24C4F"/>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25</a:t>
            </a:r>
            <a:endParaRPr lang="he-IL" dirty="0">
              <a:solidFill>
                <a:schemeClr val="tx1"/>
              </a:solidFill>
            </a:endParaRPr>
          </a:p>
        </p:txBody>
      </p:sp>
      <p:grpSp>
        <p:nvGrpSpPr>
          <p:cNvPr id="245" name="קבוצה 244">
            <a:extLst>
              <a:ext uri="{FF2B5EF4-FFF2-40B4-BE49-F238E27FC236}">
                <a16:creationId xmlns:a16="http://schemas.microsoft.com/office/drawing/2014/main" id="{4D6C6501-C855-AF55-EB54-E83D34741C17}"/>
              </a:ext>
            </a:extLst>
          </p:cNvPr>
          <p:cNvGrpSpPr/>
          <p:nvPr/>
        </p:nvGrpSpPr>
        <p:grpSpPr>
          <a:xfrm>
            <a:off x="153104" y="184355"/>
            <a:ext cx="5456247" cy="2062301"/>
            <a:chOff x="166946" y="261765"/>
            <a:chExt cx="5456247" cy="2062301"/>
          </a:xfrm>
        </p:grpSpPr>
        <p:sp>
          <p:nvSpPr>
            <p:cNvPr id="14" name="מלבן: פינות מעוגלות 13">
              <a:extLst>
                <a:ext uri="{FF2B5EF4-FFF2-40B4-BE49-F238E27FC236}">
                  <a16:creationId xmlns:a16="http://schemas.microsoft.com/office/drawing/2014/main" id="{61A38C39-C69B-5FEA-82BE-364E91236085}"/>
                </a:ext>
              </a:extLst>
            </p:cNvPr>
            <p:cNvSpPr/>
            <p:nvPr/>
          </p:nvSpPr>
          <p:spPr>
            <a:xfrm>
              <a:off x="166946" y="261765"/>
              <a:ext cx="5456247" cy="2062301"/>
            </a:xfrm>
            <a:prstGeom prst="roundRect">
              <a:avLst/>
            </a:prstGeom>
            <a:solidFill>
              <a:schemeClr val="bg1"/>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2" name="קבוצה 1">
              <a:extLst>
                <a:ext uri="{FF2B5EF4-FFF2-40B4-BE49-F238E27FC236}">
                  <a16:creationId xmlns:a16="http://schemas.microsoft.com/office/drawing/2014/main" id="{8C109AB5-9546-3177-D76E-2AA0D9867AE5}"/>
                </a:ext>
              </a:extLst>
            </p:cNvPr>
            <p:cNvGrpSpPr/>
            <p:nvPr/>
          </p:nvGrpSpPr>
          <p:grpSpPr>
            <a:xfrm>
              <a:off x="269119" y="411984"/>
              <a:ext cx="2880909" cy="211327"/>
              <a:chOff x="312662" y="1094156"/>
              <a:chExt cx="2880909" cy="211327"/>
            </a:xfrm>
            <a:solidFill>
              <a:schemeClr val="accent2"/>
            </a:solidFill>
          </p:grpSpPr>
          <p:sp>
            <p:nvSpPr>
              <p:cNvPr id="23" name="אליפסה 22">
                <a:extLst>
                  <a:ext uri="{FF2B5EF4-FFF2-40B4-BE49-F238E27FC236}">
                    <a16:creationId xmlns:a16="http://schemas.microsoft.com/office/drawing/2014/main" id="{C66C3FBB-20B5-4533-AAFD-B68516FF1271}"/>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20367FEB-E49E-4242-812A-9E5C871F64CB}"/>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44D13874-AFB7-4C91-9DA3-C9756C48D85B}"/>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D5F852A7-B1DA-4C29-B4D5-A2B4045A91AD}"/>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145D9545-1CD9-4CE2-9422-EC187F3E7114}"/>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719DBC8E-DEA9-D746-E341-952FF15CC920}"/>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FD8E414A-437C-50AA-32A7-780F70108370}"/>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FB7AE069-07C1-B679-BB2D-EFBA9D794AA0}"/>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2E3D0172-6869-591E-4B3F-2B383A6C3ACE}"/>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F5950491-4951-44D9-1378-5D717ECE78E6}"/>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87" name="תיבת טקסט 186">
              <a:extLst>
                <a:ext uri="{FF2B5EF4-FFF2-40B4-BE49-F238E27FC236}">
                  <a16:creationId xmlns:a16="http://schemas.microsoft.com/office/drawing/2014/main" id="{2FBAD80B-60B7-B034-6386-FC40675D1D6D}"/>
                </a:ext>
              </a:extLst>
            </p:cNvPr>
            <p:cNvSpPr txBox="1"/>
            <p:nvPr/>
          </p:nvSpPr>
          <p:spPr>
            <a:xfrm>
              <a:off x="5184002" y="272173"/>
              <a:ext cx="386645" cy="523220"/>
            </a:xfrm>
            <a:prstGeom prst="rect">
              <a:avLst/>
            </a:prstGeom>
            <a:noFill/>
          </p:spPr>
          <p:txBody>
            <a:bodyPr wrap="none" rtlCol="1">
              <a:spAutoFit/>
            </a:bodyPr>
            <a:lstStyle/>
            <a:p>
              <a:r>
                <a:rPr lang="he-IL" sz="2800" dirty="0"/>
                <a:t>א</a:t>
              </a:r>
            </a:p>
          </p:txBody>
        </p:sp>
        <p:grpSp>
          <p:nvGrpSpPr>
            <p:cNvPr id="3" name="קבוצה 2">
              <a:extLst>
                <a:ext uri="{FF2B5EF4-FFF2-40B4-BE49-F238E27FC236}">
                  <a16:creationId xmlns:a16="http://schemas.microsoft.com/office/drawing/2014/main" id="{8917FA3A-5792-45B9-13BD-A54AD8A89DAC}"/>
                </a:ext>
              </a:extLst>
            </p:cNvPr>
            <p:cNvGrpSpPr/>
            <p:nvPr/>
          </p:nvGrpSpPr>
          <p:grpSpPr>
            <a:xfrm>
              <a:off x="269119" y="715727"/>
              <a:ext cx="2880909" cy="211327"/>
              <a:chOff x="312662" y="1094156"/>
              <a:chExt cx="2880909" cy="211327"/>
            </a:xfrm>
            <a:solidFill>
              <a:schemeClr val="accent2"/>
            </a:solidFill>
          </p:grpSpPr>
          <p:sp>
            <p:nvSpPr>
              <p:cNvPr id="4" name="אליפסה 3">
                <a:extLst>
                  <a:ext uri="{FF2B5EF4-FFF2-40B4-BE49-F238E27FC236}">
                    <a16:creationId xmlns:a16="http://schemas.microsoft.com/office/drawing/2014/main" id="{8BC62B88-A08A-F0C3-D5FC-84A97444E98E}"/>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5" name="אליפסה 124">
                <a:extLst>
                  <a:ext uri="{FF2B5EF4-FFF2-40B4-BE49-F238E27FC236}">
                    <a16:creationId xmlns:a16="http://schemas.microsoft.com/office/drawing/2014/main" id="{87282831-119E-2A5F-7096-F1C8242EA135}"/>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2" name="אליפסה 131">
                <a:extLst>
                  <a:ext uri="{FF2B5EF4-FFF2-40B4-BE49-F238E27FC236}">
                    <a16:creationId xmlns:a16="http://schemas.microsoft.com/office/drawing/2014/main" id="{F64782EC-D343-EB28-C803-9F0A551E49A8}"/>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5" name="אליפסה 134">
                <a:extLst>
                  <a:ext uri="{FF2B5EF4-FFF2-40B4-BE49-F238E27FC236}">
                    <a16:creationId xmlns:a16="http://schemas.microsoft.com/office/drawing/2014/main" id="{425F2AD9-68A5-7F9A-E1CC-CB17B2951C8B}"/>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6" name="אליפסה 135">
                <a:extLst>
                  <a:ext uri="{FF2B5EF4-FFF2-40B4-BE49-F238E27FC236}">
                    <a16:creationId xmlns:a16="http://schemas.microsoft.com/office/drawing/2014/main" id="{EFDA6B5D-0711-D148-0000-2309B0F5D07B}"/>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7" name="אליפסה 136">
                <a:extLst>
                  <a:ext uri="{FF2B5EF4-FFF2-40B4-BE49-F238E27FC236}">
                    <a16:creationId xmlns:a16="http://schemas.microsoft.com/office/drawing/2014/main" id="{C91F2D4D-635B-6423-7E9F-3C8283FCE315}"/>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8" name="אליפסה 137">
                <a:extLst>
                  <a:ext uri="{FF2B5EF4-FFF2-40B4-BE49-F238E27FC236}">
                    <a16:creationId xmlns:a16="http://schemas.microsoft.com/office/drawing/2014/main" id="{5EC75BEE-F0B9-3D93-A5C1-7913E75B60A9}"/>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9" name="אליפסה 138">
                <a:extLst>
                  <a:ext uri="{FF2B5EF4-FFF2-40B4-BE49-F238E27FC236}">
                    <a16:creationId xmlns:a16="http://schemas.microsoft.com/office/drawing/2014/main" id="{E330E35B-8B79-0C9D-2729-AB53ADD9AAC3}"/>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0" name="אליפסה 139">
                <a:extLst>
                  <a:ext uri="{FF2B5EF4-FFF2-40B4-BE49-F238E27FC236}">
                    <a16:creationId xmlns:a16="http://schemas.microsoft.com/office/drawing/2014/main" id="{8036C7F8-1743-D608-DD68-D05A70F1BF37}"/>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1" name="אליפסה 150">
                <a:extLst>
                  <a:ext uri="{FF2B5EF4-FFF2-40B4-BE49-F238E27FC236}">
                    <a16:creationId xmlns:a16="http://schemas.microsoft.com/office/drawing/2014/main" id="{9725D436-F606-82AB-22D1-079131AC587E}"/>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52" name="קבוצה 151">
              <a:extLst>
                <a:ext uri="{FF2B5EF4-FFF2-40B4-BE49-F238E27FC236}">
                  <a16:creationId xmlns:a16="http://schemas.microsoft.com/office/drawing/2014/main" id="{833469A7-8766-EA88-6D1C-51DACA1DCE59}"/>
                </a:ext>
              </a:extLst>
            </p:cNvPr>
            <p:cNvGrpSpPr/>
            <p:nvPr/>
          </p:nvGrpSpPr>
          <p:grpSpPr>
            <a:xfrm>
              <a:off x="266678" y="1044067"/>
              <a:ext cx="2880909" cy="211327"/>
              <a:chOff x="312662" y="1094156"/>
              <a:chExt cx="2880909" cy="211327"/>
            </a:xfrm>
            <a:solidFill>
              <a:schemeClr val="accent2"/>
            </a:solidFill>
          </p:grpSpPr>
          <p:sp>
            <p:nvSpPr>
              <p:cNvPr id="153" name="אליפסה 152">
                <a:extLst>
                  <a:ext uri="{FF2B5EF4-FFF2-40B4-BE49-F238E27FC236}">
                    <a16:creationId xmlns:a16="http://schemas.microsoft.com/office/drawing/2014/main" id="{CF1052C5-760E-3223-E2AB-900ABA40D324}"/>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4" name="אליפסה 153">
                <a:extLst>
                  <a:ext uri="{FF2B5EF4-FFF2-40B4-BE49-F238E27FC236}">
                    <a16:creationId xmlns:a16="http://schemas.microsoft.com/office/drawing/2014/main" id="{7CB00A00-C1AC-4A9E-3A48-325C291B50D6}"/>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5" name="אליפסה 154">
                <a:extLst>
                  <a:ext uri="{FF2B5EF4-FFF2-40B4-BE49-F238E27FC236}">
                    <a16:creationId xmlns:a16="http://schemas.microsoft.com/office/drawing/2014/main" id="{D5376DD9-3994-DDD4-FE39-A71E31775534}"/>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4" name="אליפסה 193">
                <a:extLst>
                  <a:ext uri="{FF2B5EF4-FFF2-40B4-BE49-F238E27FC236}">
                    <a16:creationId xmlns:a16="http://schemas.microsoft.com/office/drawing/2014/main" id="{13BC64B3-38B4-164A-E104-5BF1895C4547}"/>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5" name="אליפסה 194">
                <a:extLst>
                  <a:ext uri="{FF2B5EF4-FFF2-40B4-BE49-F238E27FC236}">
                    <a16:creationId xmlns:a16="http://schemas.microsoft.com/office/drawing/2014/main" id="{7A0F0ED2-2B0C-979D-97A8-D08693D160FE}"/>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6" name="אליפסה 195">
                <a:extLst>
                  <a:ext uri="{FF2B5EF4-FFF2-40B4-BE49-F238E27FC236}">
                    <a16:creationId xmlns:a16="http://schemas.microsoft.com/office/drawing/2014/main" id="{0A21DDA7-1C66-3799-02D8-86EF2ADB8A96}"/>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7" name="אליפסה 196">
                <a:extLst>
                  <a:ext uri="{FF2B5EF4-FFF2-40B4-BE49-F238E27FC236}">
                    <a16:creationId xmlns:a16="http://schemas.microsoft.com/office/drawing/2014/main" id="{D0ED5C24-9259-03D0-38EB-E459D3B5F67E}"/>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8" name="אליפסה 197">
                <a:extLst>
                  <a:ext uri="{FF2B5EF4-FFF2-40B4-BE49-F238E27FC236}">
                    <a16:creationId xmlns:a16="http://schemas.microsoft.com/office/drawing/2014/main" id="{55DFE5D3-36F3-7802-E992-77935F15F46C}"/>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9" name="אליפסה 198">
                <a:extLst>
                  <a:ext uri="{FF2B5EF4-FFF2-40B4-BE49-F238E27FC236}">
                    <a16:creationId xmlns:a16="http://schemas.microsoft.com/office/drawing/2014/main" id="{74E754B6-E9EF-85DC-84E8-69435DEE8394}"/>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0" name="אליפסה 199">
                <a:extLst>
                  <a:ext uri="{FF2B5EF4-FFF2-40B4-BE49-F238E27FC236}">
                    <a16:creationId xmlns:a16="http://schemas.microsoft.com/office/drawing/2014/main" id="{C7897BBD-0881-5A26-7258-B29FB4B44E45}"/>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1" name="קבוצה 200">
              <a:extLst>
                <a:ext uri="{FF2B5EF4-FFF2-40B4-BE49-F238E27FC236}">
                  <a16:creationId xmlns:a16="http://schemas.microsoft.com/office/drawing/2014/main" id="{DFBCFBD7-E260-035F-63B5-AB762EE4F5ED}"/>
                </a:ext>
              </a:extLst>
            </p:cNvPr>
            <p:cNvGrpSpPr/>
            <p:nvPr/>
          </p:nvGrpSpPr>
          <p:grpSpPr>
            <a:xfrm>
              <a:off x="266678" y="1324856"/>
              <a:ext cx="2880909" cy="211327"/>
              <a:chOff x="312662" y="1094156"/>
              <a:chExt cx="2880909" cy="211327"/>
            </a:xfrm>
            <a:solidFill>
              <a:schemeClr val="accent2"/>
            </a:solidFill>
          </p:grpSpPr>
          <p:sp>
            <p:nvSpPr>
              <p:cNvPr id="202" name="אליפסה 201">
                <a:extLst>
                  <a:ext uri="{FF2B5EF4-FFF2-40B4-BE49-F238E27FC236}">
                    <a16:creationId xmlns:a16="http://schemas.microsoft.com/office/drawing/2014/main" id="{217F3014-7720-909D-4D44-2ACF80D96E51}"/>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3" name="אליפסה 202">
                <a:extLst>
                  <a:ext uri="{FF2B5EF4-FFF2-40B4-BE49-F238E27FC236}">
                    <a16:creationId xmlns:a16="http://schemas.microsoft.com/office/drawing/2014/main" id="{2CFD6861-6DF3-A141-2541-4C1449A2F193}"/>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4" name="אליפסה 203">
                <a:extLst>
                  <a:ext uri="{FF2B5EF4-FFF2-40B4-BE49-F238E27FC236}">
                    <a16:creationId xmlns:a16="http://schemas.microsoft.com/office/drawing/2014/main" id="{5895637B-EC6C-269A-BAFB-AEBCC1E5B194}"/>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5" name="אליפסה 204">
                <a:extLst>
                  <a:ext uri="{FF2B5EF4-FFF2-40B4-BE49-F238E27FC236}">
                    <a16:creationId xmlns:a16="http://schemas.microsoft.com/office/drawing/2014/main" id="{0EB074D7-C1FC-DB63-5A52-0F322B766255}"/>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6" name="אליפסה 205">
                <a:extLst>
                  <a:ext uri="{FF2B5EF4-FFF2-40B4-BE49-F238E27FC236}">
                    <a16:creationId xmlns:a16="http://schemas.microsoft.com/office/drawing/2014/main" id="{D05F799B-E7A6-3515-9FFC-2CC0BDE195C2}"/>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7" name="אליפסה 206">
                <a:extLst>
                  <a:ext uri="{FF2B5EF4-FFF2-40B4-BE49-F238E27FC236}">
                    <a16:creationId xmlns:a16="http://schemas.microsoft.com/office/drawing/2014/main" id="{4F9C175C-C35F-99F1-C280-E0E8B584697C}"/>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8" name="אליפסה 207">
                <a:extLst>
                  <a:ext uri="{FF2B5EF4-FFF2-40B4-BE49-F238E27FC236}">
                    <a16:creationId xmlns:a16="http://schemas.microsoft.com/office/drawing/2014/main" id="{222F0E97-6E5F-149D-C7E4-B16AA8BB50D6}"/>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9" name="אליפסה 208">
                <a:extLst>
                  <a:ext uri="{FF2B5EF4-FFF2-40B4-BE49-F238E27FC236}">
                    <a16:creationId xmlns:a16="http://schemas.microsoft.com/office/drawing/2014/main" id="{C63CCFE6-8B28-132E-5B53-8A16EBB5B2CA}"/>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0" name="אליפסה 209">
                <a:extLst>
                  <a:ext uri="{FF2B5EF4-FFF2-40B4-BE49-F238E27FC236}">
                    <a16:creationId xmlns:a16="http://schemas.microsoft.com/office/drawing/2014/main" id="{8959F3C5-3519-8D7D-B75B-5E8A6EF6D107}"/>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1" name="אליפסה 210">
                <a:extLst>
                  <a:ext uri="{FF2B5EF4-FFF2-40B4-BE49-F238E27FC236}">
                    <a16:creationId xmlns:a16="http://schemas.microsoft.com/office/drawing/2014/main" id="{5E883332-BF8E-89E0-710D-293F7356988D}"/>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12" name="קבוצה 211">
              <a:extLst>
                <a:ext uri="{FF2B5EF4-FFF2-40B4-BE49-F238E27FC236}">
                  <a16:creationId xmlns:a16="http://schemas.microsoft.com/office/drawing/2014/main" id="{05F06E50-F534-1937-C0D2-B2A445447BC4}"/>
                </a:ext>
              </a:extLst>
            </p:cNvPr>
            <p:cNvGrpSpPr/>
            <p:nvPr/>
          </p:nvGrpSpPr>
          <p:grpSpPr>
            <a:xfrm>
              <a:off x="266678" y="1604279"/>
              <a:ext cx="2880909" cy="211327"/>
              <a:chOff x="312662" y="1094156"/>
              <a:chExt cx="2880909" cy="211327"/>
            </a:xfrm>
            <a:solidFill>
              <a:schemeClr val="accent2"/>
            </a:solidFill>
          </p:grpSpPr>
          <p:sp>
            <p:nvSpPr>
              <p:cNvPr id="213" name="אליפסה 212">
                <a:extLst>
                  <a:ext uri="{FF2B5EF4-FFF2-40B4-BE49-F238E27FC236}">
                    <a16:creationId xmlns:a16="http://schemas.microsoft.com/office/drawing/2014/main" id="{AFAF21E4-96B2-02F2-552C-AF963A883FC3}"/>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4" name="אליפסה 213">
                <a:extLst>
                  <a:ext uri="{FF2B5EF4-FFF2-40B4-BE49-F238E27FC236}">
                    <a16:creationId xmlns:a16="http://schemas.microsoft.com/office/drawing/2014/main" id="{632AF2CF-0D73-3F66-1593-5D5AEC76DA35}"/>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5" name="אליפסה 214">
                <a:extLst>
                  <a:ext uri="{FF2B5EF4-FFF2-40B4-BE49-F238E27FC236}">
                    <a16:creationId xmlns:a16="http://schemas.microsoft.com/office/drawing/2014/main" id="{3C2056D8-E102-630D-0B46-0970BE6E7D2D}"/>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6" name="אליפסה 215">
                <a:extLst>
                  <a:ext uri="{FF2B5EF4-FFF2-40B4-BE49-F238E27FC236}">
                    <a16:creationId xmlns:a16="http://schemas.microsoft.com/office/drawing/2014/main" id="{9CE17CDC-8869-9062-4DCD-6AE97CF6452D}"/>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7" name="אליפסה 216">
                <a:extLst>
                  <a:ext uri="{FF2B5EF4-FFF2-40B4-BE49-F238E27FC236}">
                    <a16:creationId xmlns:a16="http://schemas.microsoft.com/office/drawing/2014/main" id="{DE203538-09B4-91C2-DEB9-A652681F1FFF}"/>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8" name="אליפסה 217">
                <a:extLst>
                  <a:ext uri="{FF2B5EF4-FFF2-40B4-BE49-F238E27FC236}">
                    <a16:creationId xmlns:a16="http://schemas.microsoft.com/office/drawing/2014/main" id="{88893ABD-F1C5-50FC-ABFF-A7803A6878AB}"/>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9" name="אליפסה 218">
                <a:extLst>
                  <a:ext uri="{FF2B5EF4-FFF2-40B4-BE49-F238E27FC236}">
                    <a16:creationId xmlns:a16="http://schemas.microsoft.com/office/drawing/2014/main" id="{604CF3A1-2890-731D-3CE4-F6B4DD8DA6A5}"/>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0" name="אליפסה 219">
                <a:extLst>
                  <a:ext uri="{FF2B5EF4-FFF2-40B4-BE49-F238E27FC236}">
                    <a16:creationId xmlns:a16="http://schemas.microsoft.com/office/drawing/2014/main" id="{E963171A-D7DF-0364-4BC1-13BA1FB7116A}"/>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1" name="אליפסה 220">
                <a:extLst>
                  <a:ext uri="{FF2B5EF4-FFF2-40B4-BE49-F238E27FC236}">
                    <a16:creationId xmlns:a16="http://schemas.microsoft.com/office/drawing/2014/main" id="{542AF13A-55C8-B6FF-70C0-608AA6FEE73F}"/>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2" name="אליפסה 221">
                <a:extLst>
                  <a:ext uri="{FF2B5EF4-FFF2-40B4-BE49-F238E27FC236}">
                    <a16:creationId xmlns:a16="http://schemas.microsoft.com/office/drawing/2014/main" id="{5C6DDEFF-E6AF-6A67-1FF9-D344E1AE307D}"/>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23" name="קבוצה 222">
              <a:extLst>
                <a:ext uri="{FF2B5EF4-FFF2-40B4-BE49-F238E27FC236}">
                  <a16:creationId xmlns:a16="http://schemas.microsoft.com/office/drawing/2014/main" id="{46AAC723-6017-612B-9C98-7A9029EB1A47}"/>
                </a:ext>
              </a:extLst>
            </p:cNvPr>
            <p:cNvGrpSpPr/>
            <p:nvPr/>
          </p:nvGrpSpPr>
          <p:grpSpPr>
            <a:xfrm>
              <a:off x="259463" y="1900158"/>
              <a:ext cx="2880909" cy="211327"/>
              <a:chOff x="312662" y="1094156"/>
              <a:chExt cx="2880909" cy="211327"/>
            </a:xfrm>
            <a:solidFill>
              <a:schemeClr val="accent2"/>
            </a:solidFill>
          </p:grpSpPr>
          <p:sp>
            <p:nvSpPr>
              <p:cNvPr id="224" name="אליפסה 223">
                <a:extLst>
                  <a:ext uri="{FF2B5EF4-FFF2-40B4-BE49-F238E27FC236}">
                    <a16:creationId xmlns:a16="http://schemas.microsoft.com/office/drawing/2014/main" id="{3B7CB988-BD98-0E30-42D3-549C196CFB89}"/>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5" name="אליפסה 224">
                <a:extLst>
                  <a:ext uri="{FF2B5EF4-FFF2-40B4-BE49-F238E27FC236}">
                    <a16:creationId xmlns:a16="http://schemas.microsoft.com/office/drawing/2014/main" id="{F71682E1-FD1C-755A-DD62-FC68DE5A4B4B}"/>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6" name="אליפסה 225">
                <a:extLst>
                  <a:ext uri="{FF2B5EF4-FFF2-40B4-BE49-F238E27FC236}">
                    <a16:creationId xmlns:a16="http://schemas.microsoft.com/office/drawing/2014/main" id="{E7D51FBC-7C93-DA0B-2391-FA2DF9747A50}"/>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7" name="אליפסה 226">
                <a:extLst>
                  <a:ext uri="{FF2B5EF4-FFF2-40B4-BE49-F238E27FC236}">
                    <a16:creationId xmlns:a16="http://schemas.microsoft.com/office/drawing/2014/main" id="{74F78D19-EFCB-69BD-897C-C29372D58519}"/>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8" name="אליפסה 227">
                <a:extLst>
                  <a:ext uri="{FF2B5EF4-FFF2-40B4-BE49-F238E27FC236}">
                    <a16:creationId xmlns:a16="http://schemas.microsoft.com/office/drawing/2014/main" id="{7A2FD0E0-3A34-3A89-7077-6945D653ADEE}"/>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9" name="אליפסה 228">
                <a:extLst>
                  <a:ext uri="{FF2B5EF4-FFF2-40B4-BE49-F238E27FC236}">
                    <a16:creationId xmlns:a16="http://schemas.microsoft.com/office/drawing/2014/main" id="{4AA44FE8-6EC9-8B51-7ADE-5E1B1D7BAC1E}"/>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0" name="אליפסה 229">
                <a:extLst>
                  <a:ext uri="{FF2B5EF4-FFF2-40B4-BE49-F238E27FC236}">
                    <a16:creationId xmlns:a16="http://schemas.microsoft.com/office/drawing/2014/main" id="{659A2E5D-2B3A-AA2F-EB33-D000043B67F3}"/>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1" name="אליפסה 230">
                <a:extLst>
                  <a:ext uri="{FF2B5EF4-FFF2-40B4-BE49-F238E27FC236}">
                    <a16:creationId xmlns:a16="http://schemas.microsoft.com/office/drawing/2014/main" id="{681F9E0A-CB11-1AC3-83EE-F860BC8CB0EE}"/>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2" name="אליפסה 231">
                <a:extLst>
                  <a:ext uri="{FF2B5EF4-FFF2-40B4-BE49-F238E27FC236}">
                    <a16:creationId xmlns:a16="http://schemas.microsoft.com/office/drawing/2014/main" id="{604BB4D8-E39A-F17E-3308-2DB42AB1042B}"/>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3" name="אליפסה 232">
                <a:extLst>
                  <a:ext uri="{FF2B5EF4-FFF2-40B4-BE49-F238E27FC236}">
                    <a16:creationId xmlns:a16="http://schemas.microsoft.com/office/drawing/2014/main" id="{F448D3F1-F9F8-0DE3-4D88-3F02167B0411}"/>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35" name="אליפסה 234">
              <a:extLst>
                <a:ext uri="{FF2B5EF4-FFF2-40B4-BE49-F238E27FC236}">
                  <a16:creationId xmlns:a16="http://schemas.microsoft.com/office/drawing/2014/main" id="{125B2EB9-3A7B-005D-D6E5-732B0D7381A1}"/>
                </a:ext>
              </a:extLst>
            </p:cNvPr>
            <p:cNvSpPr/>
            <p:nvPr/>
          </p:nvSpPr>
          <p:spPr>
            <a:xfrm>
              <a:off x="3348587" y="428120"/>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6" name="אליפסה 235">
              <a:extLst>
                <a:ext uri="{FF2B5EF4-FFF2-40B4-BE49-F238E27FC236}">
                  <a16:creationId xmlns:a16="http://schemas.microsoft.com/office/drawing/2014/main" id="{28DF9970-E042-839B-643D-0F1F700D2C7E}"/>
                </a:ext>
              </a:extLst>
            </p:cNvPr>
            <p:cNvSpPr/>
            <p:nvPr/>
          </p:nvSpPr>
          <p:spPr>
            <a:xfrm>
              <a:off x="3644650" y="428120"/>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7" name="אליפסה 236">
              <a:extLst>
                <a:ext uri="{FF2B5EF4-FFF2-40B4-BE49-F238E27FC236}">
                  <a16:creationId xmlns:a16="http://schemas.microsoft.com/office/drawing/2014/main" id="{CD3A634D-E6FF-43AF-5C2C-EE0CE02A54AC}"/>
                </a:ext>
              </a:extLst>
            </p:cNvPr>
            <p:cNvSpPr/>
            <p:nvPr/>
          </p:nvSpPr>
          <p:spPr>
            <a:xfrm>
              <a:off x="3940713" y="428120"/>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0" name="אליפסה 239">
              <a:extLst>
                <a:ext uri="{FF2B5EF4-FFF2-40B4-BE49-F238E27FC236}">
                  <a16:creationId xmlns:a16="http://schemas.microsoft.com/office/drawing/2014/main" id="{02D58367-3E9D-C632-5DF8-1F66F5A665B4}"/>
                </a:ext>
              </a:extLst>
            </p:cNvPr>
            <p:cNvSpPr/>
            <p:nvPr/>
          </p:nvSpPr>
          <p:spPr>
            <a:xfrm>
              <a:off x="4236776" y="428120"/>
              <a:ext cx="216345" cy="2113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47" name="מלבן: פינות מעוגלות 246">
            <a:extLst>
              <a:ext uri="{FF2B5EF4-FFF2-40B4-BE49-F238E27FC236}">
                <a16:creationId xmlns:a16="http://schemas.microsoft.com/office/drawing/2014/main" id="{F2A0D03F-21AF-7B13-8D39-FC10C4337576}"/>
              </a:ext>
            </a:extLst>
          </p:cNvPr>
          <p:cNvSpPr/>
          <p:nvPr/>
        </p:nvSpPr>
        <p:spPr>
          <a:xfrm>
            <a:off x="100558" y="2360251"/>
            <a:ext cx="5456247" cy="2062301"/>
          </a:xfrm>
          <a:prstGeom prst="roundRect">
            <a:avLst/>
          </a:prstGeom>
          <a:solidFill>
            <a:schemeClr val="bg1"/>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9" name="תיבת טקסט 248">
            <a:extLst>
              <a:ext uri="{FF2B5EF4-FFF2-40B4-BE49-F238E27FC236}">
                <a16:creationId xmlns:a16="http://schemas.microsoft.com/office/drawing/2014/main" id="{39DDC8B6-EE10-2723-605C-8519282C83D2}"/>
              </a:ext>
            </a:extLst>
          </p:cNvPr>
          <p:cNvSpPr txBox="1"/>
          <p:nvPr/>
        </p:nvSpPr>
        <p:spPr>
          <a:xfrm>
            <a:off x="5194205" y="2389297"/>
            <a:ext cx="362600" cy="523220"/>
          </a:xfrm>
          <a:prstGeom prst="rect">
            <a:avLst/>
          </a:prstGeom>
          <a:noFill/>
        </p:spPr>
        <p:txBody>
          <a:bodyPr wrap="none" rtlCol="1">
            <a:spAutoFit/>
          </a:bodyPr>
          <a:lstStyle/>
          <a:p>
            <a:r>
              <a:rPr lang="he-IL" sz="2800" dirty="0"/>
              <a:t>ב</a:t>
            </a:r>
          </a:p>
        </p:txBody>
      </p:sp>
      <p:grpSp>
        <p:nvGrpSpPr>
          <p:cNvPr id="248" name="קבוצה 247">
            <a:extLst>
              <a:ext uri="{FF2B5EF4-FFF2-40B4-BE49-F238E27FC236}">
                <a16:creationId xmlns:a16="http://schemas.microsoft.com/office/drawing/2014/main" id="{63A14BA1-58C3-A85F-D464-8AD1C5B76BC2}"/>
              </a:ext>
            </a:extLst>
          </p:cNvPr>
          <p:cNvGrpSpPr/>
          <p:nvPr/>
        </p:nvGrpSpPr>
        <p:grpSpPr>
          <a:xfrm>
            <a:off x="260709" y="2499972"/>
            <a:ext cx="2880909" cy="211327"/>
            <a:chOff x="312662" y="1094156"/>
            <a:chExt cx="2880909" cy="211327"/>
          </a:xfrm>
          <a:solidFill>
            <a:schemeClr val="accent2"/>
          </a:solidFill>
        </p:grpSpPr>
        <p:sp>
          <p:nvSpPr>
            <p:cNvPr id="309" name="אליפסה 308">
              <a:extLst>
                <a:ext uri="{FF2B5EF4-FFF2-40B4-BE49-F238E27FC236}">
                  <a16:creationId xmlns:a16="http://schemas.microsoft.com/office/drawing/2014/main" id="{49878910-C67F-B6DD-FBA6-31DCA3F14F76}"/>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0" name="אליפסה 309">
              <a:extLst>
                <a:ext uri="{FF2B5EF4-FFF2-40B4-BE49-F238E27FC236}">
                  <a16:creationId xmlns:a16="http://schemas.microsoft.com/office/drawing/2014/main" id="{AE68F0FA-1022-3E2F-B892-C4297E2F86A6}"/>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1" name="אליפסה 310">
              <a:extLst>
                <a:ext uri="{FF2B5EF4-FFF2-40B4-BE49-F238E27FC236}">
                  <a16:creationId xmlns:a16="http://schemas.microsoft.com/office/drawing/2014/main" id="{B1ADC6E4-858B-8FC8-F4C3-4F62B5BB8963}"/>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2" name="אליפסה 311">
              <a:extLst>
                <a:ext uri="{FF2B5EF4-FFF2-40B4-BE49-F238E27FC236}">
                  <a16:creationId xmlns:a16="http://schemas.microsoft.com/office/drawing/2014/main" id="{9FB41DFF-FA21-E3D7-57E2-DCE5F4A5E531}"/>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3" name="אליפסה 312">
              <a:extLst>
                <a:ext uri="{FF2B5EF4-FFF2-40B4-BE49-F238E27FC236}">
                  <a16:creationId xmlns:a16="http://schemas.microsoft.com/office/drawing/2014/main" id="{AFAC9A9A-0307-D99E-F042-E4ED102E9A44}"/>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4" name="אליפסה 313">
              <a:extLst>
                <a:ext uri="{FF2B5EF4-FFF2-40B4-BE49-F238E27FC236}">
                  <a16:creationId xmlns:a16="http://schemas.microsoft.com/office/drawing/2014/main" id="{19DC547C-985E-4B55-491D-297178037ED7}"/>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5" name="אליפסה 314">
              <a:extLst>
                <a:ext uri="{FF2B5EF4-FFF2-40B4-BE49-F238E27FC236}">
                  <a16:creationId xmlns:a16="http://schemas.microsoft.com/office/drawing/2014/main" id="{B46E7263-7F95-38C5-0425-C7DAD200F42C}"/>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6" name="אליפסה 315">
              <a:extLst>
                <a:ext uri="{FF2B5EF4-FFF2-40B4-BE49-F238E27FC236}">
                  <a16:creationId xmlns:a16="http://schemas.microsoft.com/office/drawing/2014/main" id="{887DD5EB-1A52-0B2A-CE58-A89F0A8A94F2}"/>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7" name="אליפסה 316">
              <a:extLst>
                <a:ext uri="{FF2B5EF4-FFF2-40B4-BE49-F238E27FC236}">
                  <a16:creationId xmlns:a16="http://schemas.microsoft.com/office/drawing/2014/main" id="{005D68E9-D3C5-B0BB-6A8A-DC1F5FAFAB6A}"/>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8" name="אליפסה 317">
              <a:extLst>
                <a:ext uri="{FF2B5EF4-FFF2-40B4-BE49-F238E27FC236}">
                  <a16:creationId xmlns:a16="http://schemas.microsoft.com/office/drawing/2014/main" id="{C1D2BDB0-3C72-704A-B5B2-9FCCAEAA1FA6}"/>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0" name="קבוצה 249">
            <a:extLst>
              <a:ext uri="{FF2B5EF4-FFF2-40B4-BE49-F238E27FC236}">
                <a16:creationId xmlns:a16="http://schemas.microsoft.com/office/drawing/2014/main" id="{EF4E92D8-882F-4DBB-9369-E10D4EA14FE2}"/>
              </a:ext>
            </a:extLst>
          </p:cNvPr>
          <p:cNvGrpSpPr/>
          <p:nvPr/>
        </p:nvGrpSpPr>
        <p:grpSpPr>
          <a:xfrm>
            <a:off x="260709" y="2901370"/>
            <a:ext cx="2880909" cy="211327"/>
            <a:chOff x="312662" y="1094156"/>
            <a:chExt cx="2880909" cy="211327"/>
          </a:xfrm>
          <a:solidFill>
            <a:schemeClr val="accent2"/>
          </a:solidFill>
        </p:grpSpPr>
        <p:sp>
          <p:nvSpPr>
            <p:cNvPr id="299" name="אליפסה 298">
              <a:extLst>
                <a:ext uri="{FF2B5EF4-FFF2-40B4-BE49-F238E27FC236}">
                  <a16:creationId xmlns:a16="http://schemas.microsoft.com/office/drawing/2014/main" id="{FBF15A75-1863-BB5C-7CDD-31639076E23F}"/>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0" name="אליפסה 299">
              <a:extLst>
                <a:ext uri="{FF2B5EF4-FFF2-40B4-BE49-F238E27FC236}">
                  <a16:creationId xmlns:a16="http://schemas.microsoft.com/office/drawing/2014/main" id="{C52BCD25-E178-E680-C94B-A265F8E5E1DE}"/>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1" name="אליפסה 300">
              <a:extLst>
                <a:ext uri="{FF2B5EF4-FFF2-40B4-BE49-F238E27FC236}">
                  <a16:creationId xmlns:a16="http://schemas.microsoft.com/office/drawing/2014/main" id="{71938B25-5F29-DEDB-EEF6-1341DC39B668}"/>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2" name="אליפסה 301">
              <a:extLst>
                <a:ext uri="{FF2B5EF4-FFF2-40B4-BE49-F238E27FC236}">
                  <a16:creationId xmlns:a16="http://schemas.microsoft.com/office/drawing/2014/main" id="{310060FB-2CA5-DD66-F7E8-9BF33965B37E}"/>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3" name="אליפסה 302">
              <a:extLst>
                <a:ext uri="{FF2B5EF4-FFF2-40B4-BE49-F238E27FC236}">
                  <a16:creationId xmlns:a16="http://schemas.microsoft.com/office/drawing/2014/main" id="{46A966ED-5955-ACE3-1ACD-9D003E91D580}"/>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4" name="אליפסה 303">
              <a:extLst>
                <a:ext uri="{FF2B5EF4-FFF2-40B4-BE49-F238E27FC236}">
                  <a16:creationId xmlns:a16="http://schemas.microsoft.com/office/drawing/2014/main" id="{4038D8F5-6C9E-CB5E-3695-7E1612413965}"/>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5" name="אליפסה 304">
              <a:extLst>
                <a:ext uri="{FF2B5EF4-FFF2-40B4-BE49-F238E27FC236}">
                  <a16:creationId xmlns:a16="http://schemas.microsoft.com/office/drawing/2014/main" id="{997F7CE2-DDA3-C62D-EDF1-A6D81BB3DDC4}"/>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6" name="אליפסה 305">
              <a:extLst>
                <a:ext uri="{FF2B5EF4-FFF2-40B4-BE49-F238E27FC236}">
                  <a16:creationId xmlns:a16="http://schemas.microsoft.com/office/drawing/2014/main" id="{CA651FA8-3F7D-2F00-CCD0-83DE64EC36C2}"/>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7" name="אליפסה 306">
              <a:extLst>
                <a:ext uri="{FF2B5EF4-FFF2-40B4-BE49-F238E27FC236}">
                  <a16:creationId xmlns:a16="http://schemas.microsoft.com/office/drawing/2014/main" id="{512E6834-10D7-ADA0-BFCE-970CE1636452}"/>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8" name="אליפסה 307">
              <a:extLst>
                <a:ext uri="{FF2B5EF4-FFF2-40B4-BE49-F238E27FC236}">
                  <a16:creationId xmlns:a16="http://schemas.microsoft.com/office/drawing/2014/main" id="{7894492F-5966-71F7-254F-5099099A0E87}"/>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1" name="קבוצה 250">
            <a:extLst>
              <a:ext uri="{FF2B5EF4-FFF2-40B4-BE49-F238E27FC236}">
                <a16:creationId xmlns:a16="http://schemas.microsoft.com/office/drawing/2014/main" id="{504556B4-89DA-B7AE-0061-D99D29DB2063}"/>
              </a:ext>
            </a:extLst>
          </p:cNvPr>
          <p:cNvGrpSpPr/>
          <p:nvPr/>
        </p:nvGrpSpPr>
        <p:grpSpPr>
          <a:xfrm>
            <a:off x="258268" y="3302768"/>
            <a:ext cx="2880909" cy="211327"/>
            <a:chOff x="312662" y="1094156"/>
            <a:chExt cx="2880909" cy="211327"/>
          </a:xfrm>
          <a:solidFill>
            <a:schemeClr val="accent2"/>
          </a:solidFill>
        </p:grpSpPr>
        <p:sp>
          <p:nvSpPr>
            <p:cNvPr id="289" name="אליפסה 288">
              <a:extLst>
                <a:ext uri="{FF2B5EF4-FFF2-40B4-BE49-F238E27FC236}">
                  <a16:creationId xmlns:a16="http://schemas.microsoft.com/office/drawing/2014/main" id="{9035C948-35E2-CCF0-8619-7742A5C3419F}"/>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0" name="אליפסה 289">
              <a:extLst>
                <a:ext uri="{FF2B5EF4-FFF2-40B4-BE49-F238E27FC236}">
                  <a16:creationId xmlns:a16="http://schemas.microsoft.com/office/drawing/2014/main" id="{78269FDD-B9E1-9EFC-6B7B-3731E3BC38DA}"/>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1" name="אליפסה 290">
              <a:extLst>
                <a:ext uri="{FF2B5EF4-FFF2-40B4-BE49-F238E27FC236}">
                  <a16:creationId xmlns:a16="http://schemas.microsoft.com/office/drawing/2014/main" id="{8987F700-0EC9-A34E-9620-5DDCDD0870AC}"/>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2" name="אליפסה 291">
              <a:extLst>
                <a:ext uri="{FF2B5EF4-FFF2-40B4-BE49-F238E27FC236}">
                  <a16:creationId xmlns:a16="http://schemas.microsoft.com/office/drawing/2014/main" id="{ACA5125D-1B4C-8825-6590-B266E5111638}"/>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3" name="אליפסה 292">
              <a:extLst>
                <a:ext uri="{FF2B5EF4-FFF2-40B4-BE49-F238E27FC236}">
                  <a16:creationId xmlns:a16="http://schemas.microsoft.com/office/drawing/2014/main" id="{929064B0-F8A0-0466-F078-09A3B1FDBB2B}"/>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4" name="אליפסה 293">
              <a:extLst>
                <a:ext uri="{FF2B5EF4-FFF2-40B4-BE49-F238E27FC236}">
                  <a16:creationId xmlns:a16="http://schemas.microsoft.com/office/drawing/2014/main" id="{69C27709-98FC-711B-20F3-F56DED15677B}"/>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5" name="אליפסה 294">
              <a:extLst>
                <a:ext uri="{FF2B5EF4-FFF2-40B4-BE49-F238E27FC236}">
                  <a16:creationId xmlns:a16="http://schemas.microsoft.com/office/drawing/2014/main" id="{4EE099C0-2F8E-EF6E-ACBB-9BFB73EAF6FB}"/>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6" name="אליפסה 295">
              <a:extLst>
                <a:ext uri="{FF2B5EF4-FFF2-40B4-BE49-F238E27FC236}">
                  <a16:creationId xmlns:a16="http://schemas.microsoft.com/office/drawing/2014/main" id="{B469B44C-33FA-4946-383D-6485939BE521}"/>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7" name="אליפסה 296">
              <a:extLst>
                <a:ext uri="{FF2B5EF4-FFF2-40B4-BE49-F238E27FC236}">
                  <a16:creationId xmlns:a16="http://schemas.microsoft.com/office/drawing/2014/main" id="{57A81F5B-8EA4-8CC2-C9B2-02327B500A18}"/>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8" name="אליפסה 297">
              <a:extLst>
                <a:ext uri="{FF2B5EF4-FFF2-40B4-BE49-F238E27FC236}">
                  <a16:creationId xmlns:a16="http://schemas.microsoft.com/office/drawing/2014/main" id="{1B166560-171D-7992-37DD-7C3EC5E52904}"/>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2" name="קבוצה 251">
            <a:extLst>
              <a:ext uri="{FF2B5EF4-FFF2-40B4-BE49-F238E27FC236}">
                <a16:creationId xmlns:a16="http://schemas.microsoft.com/office/drawing/2014/main" id="{73045000-4CDE-7723-479A-C61CDA87A4AC}"/>
              </a:ext>
            </a:extLst>
          </p:cNvPr>
          <p:cNvGrpSpPr/>
          <p:nvPr/>
        </p:nvGrpSpPr>
        <p:grpSpPr>
          <a:xfrm>
            <a:off x="258268" y="3704166"/>
            <a:ext cx="2880909" cy="211327"/>
            <a:chOff x="312662" y="1094156"/>
            <a:chExt cx="2880909" cy="211327"/>
          </a:xfrm>
          <a:solidFill>
            <a:schemeClr val="accent2"/>
          </a:solidFill>
        </p:grpSpPr>
        <p:sp>
          <p:nvSpPr>
            <p:cNvPr id="279" name="אליפסה 278">
              <a:extLst>
                <a:ext uri="{FF2B5EF4-FFF2-40B4-BE49-F238E27FC236}">
                  <a16:creationId xmlns:a16="http://schemas.microsoft.com/office/drawing/2014/main" id="{8C949B76-4FDB-ED55-9464-65C6450BDD22}"/>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0" name="אליפסה 279">
              <a:extLst>
                <a:ext uri="{FF2B5EF4-FFF2-40B4-BE49-F238E27FC236}">
                  <a16:creationId xmlns:a16="http://schemas.microsoft.com/office/drawing/2014/main" id="{80433071-EDF3-B2CA-F6B4-F5469B21551B}"/>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1" name="אליפסה 280">
              <a:extLst>
                <a:ext uri="{FF2B5EF4-FFF2-40B4-BE49-F238E27FC236}">
                  <a16:creationId xmlns:a16="http://schemas.microsoft.com/office/drawing/2014/main" id="{1B9C6452-1F45-9643-E057-7FFFF216297F}"/>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2" name="אליפסה 281">
              <a:extLst>
                <a:ext uri="{FF2B5EF4-FFF2-40B4-BE49-F238E27FC236}">
                  <a16:creationId xmlns:a16="http://schemas.microsoft.com/office/drawing/2014/main" id="{454FB033-8A2B-B343-0005-6B2C044F14A0}"/>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3" name="אליפסה 282">
              <a:extLst>
                <a:ext uri="{FF2B5EF4-FFF2-40B4-BE49-F238E27FC236}">
                  <a16:creationId xmlns:a16="http://schemas.microsoft.com/office/drawing/2014/main" id="{06DD882B-D60F-EADC-355F-18B9FF13D76B}"/>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4" name="אליפסה 283">
              <a:extLst>
                <a:ext uri="{FF2B5EF4-FFF2-40B4-BE49-F238E27FC236}">
                  <a16:creationId xmlns:a16="http://schemas.microsoft.com/office/drawing/2014/main" id="{EDFC3A0F-9CEC-D764-C60A-F651C5FBED0F}"/>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5" name="אליפסה 284">
              <a:extLst>
                <a:ext uri="{FF2B5EF4-FFF2-40B4-BE49-F238E27FC236}">
                  <a16:creationId xmlns:a16="http://schemas.microsoft.com/office/drawing/2014/main" id="{B669604E-2BCF-036E-0F68-2EA3B16E4C6D}"/>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6" name="אליפסה 285">
              <a:extLst>
                <a:ext uri="{FF2B5EF4-FFF2-40B4-BE49-F238E27FC236}">
                  <a16:creationId xmlns:a16="http://schemas.microsoft.com/office/drawing/2014/main" id="{95821A84-09E1-67E7-0AA3-53AFB4A5A842}"/>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7" name="אליפסה 286">
              <a:extLst>
                <a:ext uri="{FF2B5EF4-FFF2-40B4-BE49-F238E27FC236}">
                  <a16:creationId xmlns:a16="http://schemas.microsoft.com/office/drawing/2014/main" id="{7A596B27-C94D-258D-4476-39AC4955BE82}"/>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8" name="אליפסה 287">
              <a:extLst>
                <a:ext uri="{FF2B5EF4-FFF2-40B4-BE49-F238E27FC236}">
                  <a16:creationId xmlns:a16="http://schemas.microsoft.com/office/drawing/2014/main" id="{22193B25-54BE-0BD4-3281-1A3F75EE4630}"/>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3" name="קבוצה 252">
            <a:extLst>
              <a:ext uri="{FF2B5EF4-FFF2-40B4-BE49-F238E27FC236}">
                <a16:creationId xmlns:a16="http://schemas.microsoft.com/office/drawing/2014/main" id="{6D7D3340-BD32-8932-26D8-096F5EC4CB48}"/>
              </a:ext>
            </a:extLst>
          </p:cNvPr>
          <p:cNvGrpSpPr/>
          <p:nvPr/>
        </p:nvGrpSpPr>
        <p:grpSpPr>
          <a:xfrm>
            <a:off x="285481" y="4105563"/>
            <a:ext cx="2880909" cy="211327"/>
            <a:chOff x="312662" y="1094156"/>
            <a:chExt cx="2880909" cy="211327"/>
          </a:xfrm>
          <a:solidFill>
            <a:schemeClr val="accent2"/>
          </a:solidFill>
        </p:grpSpPr>
        <p:sp>
          <p:nvSpPr>
            <p:cNvPr id="269" name="אליפסה 268">
              <a:extLst>
                <a:ext uri="{FF2B5EF4-FFF2-40B4-BE49-F238E27FC236}">
                  <a16:creationId xmlns:a16="http://schemas.microsoft.com/office/drawing/2014/main" id="{A49F29BE-44A7-9493-DE2D-0D99880A608D}"/>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0" name="אליפסה 269">
              <a:extLst>
                <a:ext uri="{FF2B5EF4-FFF2-40B4-BE49-F238E27FC236}">
                  <a16:creationId xmlns:a16="http://schemas.microsoft.com/office/drawing/2014/main" id="{62400098-BC4F-EA1B-DB3E-F7FB46D9D3C1}"/>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1" name="אליפסה 270">
              <a:extLst>
                <a:ext uri="{FF2B5EF4-FFF2-40B4-BE49-F238E27FC236}">
                  <a16:creationId xmlns:a16="http://schemas.microsoft.com/office/drawing/2014/main" id="{6B74E3A0-C2CD-48F2-5381-FCE7DAA2C9FB}"/>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2" name="אליפסה 271">
              <a:extLst>
                <a:ext uri="{FF2B5EF4-FFF2-40B4-BE49-F238E27FC236}">
                  <a16:creationId xmlns:a16="http://schemas.microsoft.com/office/drawing/2014/main" id="{D5BB44F0-F3D0-A970-A151-761F985DC2F6}"/>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3" name="אליפסה 272">
              <a:extLst>
                <a:ext uri="{FF2B5EF4-FFF2-40B4-BE49-F238E27FC236}">
                  <a16:creationId xmlns:a16="http://schemas.microsoft.com/office/drawing/2014/main" id="{AA21E2B2-B4E1-A245-F054-B2EBA0D27A9A}"/>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4" name="אליפסה 273">
              <a:extLst>
                <a:ext uri="{FF2B5EF4-FFF2-40B4-BE49-F238E27FC236}">
                  <a16:creationId xmlns:a16="http://schemas.microsoft.com/office/drawing/2014/main" id="{77C60C4B-9B63-FE5A-F3D3-3FFE65C8483D}"/>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5" name="אליפסה 274">
              <a:extLst>
                <a:ext uri="{FF2B5EF4-FFF2-40B4-BE49-F238E27FC236}">
                  <a16:creationId xmlns:a16="http://schemas.microsoft.com/office/drawing/2014/main" id="{A38F78B9-8037-459F-D9EC-1D84BAF70575}"/>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6" name="אליפסה 275">
              <a:extLst>
                <a:ext uri="{FF2B5EF4-FFF2-40B4-BE49-F238E27FC236}">
                  <a16:creationId xmlns:a16="http://schemas.microsoft.com/office/drawing/2014/main" id="{5A294E9D-ABD8-38F0-68A0-1BB4D55A2D1E}"/>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7" name="אליפסה 276">
              <a:extLst>
                <a:ext uri="{FF2B5EF4-FFF2-40B4-BE49-F238E27FC236}">
                  <a16:creationId xmlns:a16="http://schemas.microsoft.com/office/drawing/2014/main" id="{4A482EBB-167A-2712-0A7A-423BCE13D950}"/>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8" name="אליפסה 277">
              <a:extLst>
                <a:ext uri="{FF2B5EF4-FFF2-40B4-BE49-F238E27FC236}">
                  <a16:creationId xmlns:a16="http://schemas.microsoft.com/office/drawing/2014/main" id="{B2DB78A4-A8DF-881D-113B-72B33C8E03E5}"/>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55" name="אליפסה 254">
            <a:extLst>
              <a:ext uri="{FF2B5EF4-FFF2-40B4-BE49-F238E27FC236}">
                <a16:creationId xmlns:a16="http://schemas.microsoft.com/office/drawing/2014/main" id="{0732D7DC-B23D-A619-723E-765C061C4817}"/>
              </a:ext>
            </a:extLst>
          </p:cNvPr>
          <p:cNvSpPr/>
          <p:nvPr/>
        </p:nvSpPr>
        <p:spPr>
          <a:xfrm>
            <a:off x="3334745" y="2499972"/>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6" name="אליפסה 255">
            <a:extLst>
              <a:ext uri="{FF2B5EF4-FFF2-40B4-BE49-F238E27FC236}">
                <a16:creationId xmlns:a16="http://schemas.microsoft.com/office/drawing/2014/main" id="{2D089C67-5FAE-610F-14A7-4F5715BE0828}"/>
              </a:ext>
            </a:extLst>
          </p:cNvPr>
          <p:cNvSpPr/>
          <p:nvPr/>
        </p:nvSpPr>
        <p:spPr>
          <a:xfrm>
            <a:off x="3630808" y="2499972"/>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7" name="אליפסה 256">
            <a:extLst>
              <a:ext uri="{FF2B5EF4-FFF2-40B4-BE49-F238E27FC236}">
                <a16:creationId xmlns:a16="http://schemas.microsoft.com/office/drawing/2014/main" id="{F2A8E29D-2482-C5BF-915A-326CA60125B0}"/>
              </a:ext>
            </a:extLst>
          </p:cNvPr>
          <p:cNvSpPr/>
          <p:nvPr/>
        </p:nvSpPr>
        <p:spPr>
          <a:xfrm>
            <a:off x="3926871" y="2499972"/>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8" name="אליפסה 257">
            <a:extLst>
              <a:ext uri="{FF2B5EF4-FFF2-40B4-BE49-F238E27FC236}">
                <a16:creationId xmlns:a16="http://schemas.microsoft.com/office/drawing/2014/main" id="{FF41CF5C-D3EF-4FC0-1055-0BD9A9F092CC}"/>
              </a:ext>
            </a:extLst>
          </p:cNvPr>
          <p:cNvSpPr/>
          <p:nvPr/>
        </p:nvSpPr>
        <p:spPr>
          <a:xfrm>
            <a:off x="4222934" y="2499972"/>
            <a:ext cx="216345" cy="2113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95" name="קבוצה 394">
            <a:extLst>
              <a:ext uri="{FF2B5EF4-FFF2-40B4-BE49-F238E27FC236}">
                <a16:creationId xmlns:a16="http://schemas.microsoft.com/office/drawing/2014/main" id="{43879947-8393-EF16-7276-FC33C9A14885}"/>
              </a:ext>
            </a:extLst>
          </p:cNvPr>
          <p:cNvGrpSpPr/>
          <p:nvPr/>
        </p:nvGrpSpPr>
        <p:grpSpPr>
          <a:xfrm>
            <a:off x="153104" y="4652944"/>
            <a:ext cx="5456247" cy="2062301"/>
            <a:chOff x="153104" y="4652944"/>
            <a:chExt cx="5456247" cy="2062301"/>
          </a:xfrm>
        </p:grpSpPr>
        <p:sp>
          <p:nvSpPr>
            <p:cNvPr id="320" name="מלבן: פינות מעוגלות 319">
              <a:extLst>
                <a:ext uri="{FF2B5EF4-FFF2-40B4-BE49-F238E27FC236}">
                  <a16:creationId xmlns:a16="http://schemas.microsoft.com/office/drawing/2014/main" id="{8639FD0F-BD16-2269-182C-ED8A89CFF9B1}"/>
                </a:ext>
              </a:extLst>
            </p:cNvPr>
            <p:cNvSpPr/>
            <p:nvPr/>
          </p:nvSpPr>
          <p:spPr>
            <a:xfrm>
              <a:off x="153104" y="4652944"/>
              <a:ext cx="5456247" cy="2062301"/>
            </a:xfrm>
            <a:prstGeom prst="roundRect">
              <a:avLst/>
            </a:prstGeom>
            <a:solidFill>
              <a:schemeClr val="bg1"/>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21" name="קבוצה 320">
              <a:extLst>
                <a:ext uri="{FF2B5EF4-FFF2-40B4-BE49-F238E27FC236}">
                  <a16:creationId xmlns:a16="http://schemas.microsoft.com/office/drawing/2014/main" id="{7668B0FE-48EB-A8B4-5A5F-9C5AF8990E8B}"/>
                </a:ext>
              </a:extLst>
            </p:cNvPr>
            <p:cNvGrpSpPr/>
            <p:nvPr/>
          </p:nvGrpSpPr>
          <p:grpSpPr>
            <a:xfrm>
              <a:off x="252836" y="4803163"/>
              <a:ext cx="2880909" cy="211327"/>
              <a:chOff x="312662" y="1094156"/>
              <a:chExt cx="2880909" cy="211327"/>
            </a:xfrm>
            <a:solidFill>
              <a:schemeClr val="accent2"/>
            </a:solidFill>
          </p:grpSpPr>
          <p:sp>
            <p:nvSpPr>
              <p:cNvPr id="382" name="אליפסה 381">
                <a:extLst>
                  <a:ext uri="{FF2B5EF4-FFF2-40B4-BE49-F238E27FC236}">
                    <a16:creationId xmlns:a16="http://schemas.microsoft.com/office/drawing/2014/main" id="{70E9D8E7-A51F-3749-B153-2561332BD93D}"/>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3" name="אליפסה 382">
                <a:extLst>
                  <a:ext uri="{FF2B5EF4-FFF2-40B4-BE49-F238E27FC236}">
                    <a16:creationId xmlns:a16="http://schemas.microsoft.com/office/drawing/2014/main" id="{923C1ABB-D4C2-FAAC-C644-94304E673871}"/>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4" name="אליפסה 383">
                <a:extLst>
                  <a:ext uri="{FF2B5EF4-FFF2-40B4-BE49-F238E27FC236}">
                    <a16:creationId xmlns:a16="http://schemas.microsoft.com/office/drawing/2014/main" id="{2F52DF93-5BE5-7688-9EC5-921139C939A9}"/>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5" name="אליפסה 384">
                <a:extLst>
                  <a:ext uri="{FF2B5EF4-FFF2-40B4-BE49-F238E27FC236}">
                    <a16:creationId xmlns:a16="http://schemas.microsoft.com/office/drawing/2014/main" id="{AEED3140-A915-D7B7-C977-8963A955F2E4}"/>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6" name="אליפסה 385">
                <a:extLst>
                  <a:ext uri="{FF2B5EF4-FFF2-40B4-BE49-F238E27FC236}">
                    <a16:creationId xmlns:a16="http://schemas.microsoft.com/office/drawing/2014/main" id="{D4D93756-2327-811D-8C72-EBE14453DD9C}"/>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7" name="אליפסה 386">
                <a:extLst>
                  <a:ext uri="{FF2B5EF4-FFF2-40B4-BE49-F238E27FC236}">
                    <a16:creationId xmlns:a16="http://schemas.microsoft.com/office/drawing/2014/main" id="{8EE10250-9AC1-AAB8-B398-DBC67CF2B239}"/>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8" name="אליפסה 387">
                <a:extLst>
                  <a:ext uri="{FF2B5EF4-FFF2-40B4-BE49-F238E27FC236}">
                    <a16:creationId xmlns:a16="http://schemas.microsoft.com/office/drawing/2014/main" id="{F8769D99-34CA-CBA4-D116-27E953174F5B}"/>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9" name="אליפסה 388">
                <a:extLst>
                  <a:ext uri="{FF2B5EF4-FFF2-40B4-BE49-F238E27FC236}">
                    <a16:creationId xmlns:a16="http://schemas.microsoft.com/office/drawing/2014/main" id="{46725EEA-291E-7E0A-658C-9F6684B30122}"/>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0" name="אליפסה 389">
                <a:extLst>
                  <a:ext uri="{FF2B5EF4-FFF2-40B4-BE49-F238E27FC236}">
                    <a16:creationId xmlns:a16="http://schemas.microsoft.com/office/drawing/2014/main" id="{55696C39-FCCC-C795-582A-CBC0DB5F6084}"/>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1" name="אליפסה 390">
                <a:extLst>
                  <a:ext uri="{FF2B5EF4-FFF2-40B4-BE49-F238E27FC236}">
                    <a16:creationId xmlns:a16="http://schemas.microsoft.com/office/drawing/2014/main" id="{5F400AD9-D7FD-CC1D-E348-9DF4124D7CD5}"/>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22" name="תיבת טקסט 321">
              <a:extLst>
                <a:ext uri="{FF2B5EF4-FFF2-40B4-BE49-F238E27FC236}">
                  <a16:creationId xmlns:a16="http://schemas.microsoft.com/office/drawing/2014/main" id="{432B6E4F-E3BD-D8A0-A67E-29206F0A1DD0}"/>
                </a:ext>
              </a:extLst>
            </p:cNvPr>
            <p:cNvSpPr txBox="1"/>
            <p:nvPr/>
          </p:nvSpPr>
          <p:spPr>
            <a:xfrm>
              <a:off x="5239090" y="4663352"/>
              <a:ext cx="317715" cy="523220"/>
            </a:xfrm>
            <a:prstGeom prst="rect">
              <a:avLst/>
            </a:prstGeom>
            <a:noFill/>
          </p:spPr>
          <p:txBody>
            <a:bodyPr wrap="none" rtlCol="1">
              <a:spAutoFit/>
            </a:bodyPr>
            <a:lstStyle/>
            <a:p>
              <a:r>
                <a:rPr lang="he-IL" sz="2800" dirty="0"/>
                <a:t>ג</a:t>
              </a:r>
            </a:p>
          </p:txBody>
        </p:sp>
        <p:grpSp>
          <p:nvGrpSpPr>
            <p:cNvPr id="323" name="קבוצה 322">
              <a:extLst>
                <a:ext uri="{FF2B5EF4-FFF2-40B4-BE49-F238E27FC236}">
                  <a16:creationId xmlns:a16="http://schemas.microsoft.com/office/drawing/2014/main" id="{21B5AE48-E05B-FFBD-8EC2-8EB6B3EAA71D}"/>
                </a:ext>
              </a:extLst>
            </p:cNvPr>
            <p:cNvGrpSpPr/>
            <p:nvPr/>
          </p:nvGrpSpPr>
          <p:grpSpPr>
            <a:xfrm>
              <a:off x="252836" y="5318245"/>
              <a:ext cx="2880909" cy="211327"/>
              <a:chOff x="312662" y="1094156"/>
              <a:chExt cx="2880909" cy="211327"/>
            </a:xfrm>
            <a:solidFill>
              <a:schemeClr val="accent2"/>
            </a:solidFill>
          </p:grpSpPr>
          <p:sp>
            <p:nvSpPr>
              <p:cNvPr id="372" name="אליפסה 371">
                <a:extLst>
                  <a:ext uri="{FF2B5EF4-FFF2-40B4-BE49-F238E27FC236}">
                    <a16:creationId xmlns:a16="http://schemas.microsoft.com/office/drawing/2014/main" id="{3EBA7961-5D03-1D96-2711-5FE249C3DB70}"/>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3" name="אליפסה 372">
                <a:extLst>
                  <a:ext uri="{FF2B5EF4-FFF2-40B4-BE49-F238E27FC236}">
                    <a16:creationId xmlns:a16="http://schemas.microsoft.com/office/drawing/2014/main" id="{140439D6-B3B1-B806-97E8-5717A90F950D}"/>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4" name="אליפסה 373">
                <a:extLst>
                  <a:ext uri="{FF2B5EF4-FFF2-40B4-BE49-F238E27FC236}">
                    <a16:creationId xmlns:a16="http://schemas.microsoft.com/office/drawing/2014/main" id="{338E2BA9-73DD-7229-EADD-252162B73C1B}"/>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5" name="אליפסה 374">
                <a:extLst>
                  <a:ext uri="{FF2B5EF4-FFF2-40B4-BE49-F238E27FC236}">
                    <a16:creationId xmlns:a16="http://schemas.microsoft.com/office/drawing/2014/main" id="{684E3C84-6C0B-03F5-8D51-1D0C93E57EB7}"/>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6" name="אליפסה 375">
                <a:extLst>
                  <a:ext uri="{FF2B5EF4-FFF2-40B4-BE49-F238E27FC236}">
                    <a16:creationId xmlns:a16="http://schemas.microsoft.com/office/drawing/2014/main" id="{3CB6C22F-1CFA-CBE5-212E-77E35D985D1B}"/>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7" name="אליפסה 376">
                <a:extLst>
                  <a:ext uri="{FF2B5EF4-FFF2-40B4-BE49-F238E27FC236}">
                    <a16:creationId xmlns:a16="http://schemas.microsoft.com/office/drawing/2014/main" id="{CD5F63D3-CA17-99BB-0936-955A6814E70B}"/>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8" name="אליפסה 377">
                <a:extLst>
                  <a:ext uri="{FF2B5EF4-FFF2-40B4-BE49-F238E27FC236}">
                    <a16:creationId xmlns:a16="http://schemas.microsoft.com/office/drawing/2014/main" id="{274F03F3-26F5-CCDF-3806-4226ADBD5CD6}"/>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9" name="אליפסה 378">
                <a:extLst>
                  <a:ext uri="{FF2B5EF4-FFF2-40B4-BE49-F238E27FC236}">
                    <a16:creationId xmlns:a16="http://schemas.microsoft.com/office/drawing/2014/main" id="{C4C0AA8F-AED4-E9C3-041D-0CBC9F2B5505}"/>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0" name="אליפסה 379">
                <a:extLst>
                  <a:ext uri="{FF2B5EF4-FFF2-40B4-BE49-F238E27FC236}">
                    <a16:creationId xmlns:a16="http://schemas.microsoft.com/office/drawing/2014/main" id="{1BED273A-F919-734D-0E0B-0B306B0D31B4}"/>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1" name="אליפסה 380">
                <a:extLst>
                  <a:ext uri="{FF2B5EF4-FFF2-40B4-BE49-F238E27FC236}">
                    <a16:creationId xmlns:a16="http://schemas.microsoft.com/office/drawing/2014/main" id="{77329D18-80C2-280B-697C-E218AFCA83EA}"/>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24" name="קבוצה 323">
              <a:extLst>
                <a:ext uri="{FF2B5EF4-FFF2-40B4-BE49-F238E27FC236}">
                  <a16:creationId xmlns:a16="http://schemas.microsoft.com/office/drawing/2014/main" id="{052AE1CB-16A9-EEAB-6D8E-D40DCDB8DD63}"/>
                </a:ext>
              </a:extLst>
            </p:cNvPr>
            <p:cNvGrpSpPr/>
            <p:nvPr/>
          </p:nvGrpSpPr>
          <p:grpSpPr>
            <a:xfrm>
              <a:off x="252836" y="5833327"/>
              <a:ext cx="2880909" cy="211327"/>
              <a:chOff x="312662" y="1094156"/>
              <a:chExt cx="2880909" cy="211327"/>
            </a:xfrm>
            <a:solidFill>
              <a:schemeClr val="accent2"/>
            </a:solidFill>
          </p:grpSpPr>
          <p:sp>
            <p:nvSpPr>
              <p:cNvPr id="362" name="אליפסה 361">
                <a:extLst>
                  <a:ext uri="{FF2B5EF4-FFF2-40B4-BE49-F238E27FC236}">
                    <a16:creationId xmlns:a16="http://schemas.microsoft.com/office/drawing/2014/main" id="{3022FF53-F505-6216-70B5-E8D203853F26}"/>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3" name="אליפסה 362">
                <a:extLst>
                  <a:ext uri="{FF2B5EF4-FFF2-40B4-BE49-F238E27FC236}">
                    <a16:creationId xmlns:a16="http://schemas.microsoft.com/office/drawing/2014/main" id="{2401BD92-02D2-E52D-413E-4A56BB17460A}"/>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4" name="אליפסה 363">
                <a:extLst>
                  <a:ext uri="{FF2B5EF4-FFF2-40B4-BE49-F238E27FC236}">
                    <a16:creationId xmlns:a16="http://schemas.microsoft.com/office/drawing/2014/main" id="{19B545F5-E2F0-8632-A1EB-E5D6F81A5D6C}"/>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5" name="אליפסה 364">
                <a:extLst>
                  <a:ext uri="{FF2B5EF4-FFF2-40B4-BE49-F238E27FC236}">
                    <a16:creationId xmlns:a16="http://schemas.microsoft.com/office/drawing/2014/main" id="{77EB0717-7808-C8CD-C4E0-94BA18452075}"/>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6" name="אליפסה 365">
                <a:extLst>
                  <a:ext uri="{FF2B5EF4-FFF2-40B4-BE49-F238E27FC236}">
                    <a16:creationId xmlns:a16="http://schemas.microsoft.com/office/drawing/2014/main" id="{7BAB98D4-7A4A-C2FE-4DD2-C2569CB78837}"/>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7" name="אליפסה 366">
                <a:extLst>
                  <a:ext uri="{FF2B5EF4-FFF2-40B4-BE49-F238E27FC236}">
                    <a16:creationId xmlns:a16="http://schemas.microsoft.com/office/drawing/2014/main" id="{11C2B54C-4927-56A1-8D68-D7C4AEC62700}"/>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8" name="אליפסה 367">
                <a:extLst>
                  <a:ext uri="{FF2B5EF4-FFF2-40B4-BE49-F238E27FC236}">
                    <a16:creationId xmlns:a16="http://schemas.microsoft.com/office/drawing/2014/main" id="{A1F7EEE2-2F32-250D-03F8-3EB25C81FDA5}"/>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9" name="אליפסה 368">
                <a:extLst>
                  <a:ext uri="{FF2B5EF4-FFF2-40B4-BE49-F238E27FC236}">
                    <a16:creationId xmlns:a16="http://schemas.microsoft.com/office/drawing/2014/main" id="{9D5DCF32-29E2-161B-2D4B-0B124FAF7385}"/>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0" name="אליפסה 369">
                <a:extLst>
                  <a:ext uri="{FF2B5EF4-FFF2-40B4-BE49-F238E27FC236}">
                    <a16:creationId xmlns:a16="http://schemas.microsoft.com/office/drawing/2014/main" id="{A6525FD3-A6BC-7347-B928-58DF886CC511}"/>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1" name="אליפסה 370">
                <a:extLst>
                  <a:ext uri="{FF2B5EF4-FFF2-40B4-BE49-F238E27FC236}">
                    <a16:creationId xmlns:a16="http://schemas.microsoft.com/office/drawing/2014/main" id="{E544BC23-B1A0-36E6-EB34-9A7ED5109188}"/>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25" name="קבוצה 324">
              <a:extLst>
                <a:ext uri="{FF2B5EF4-FFF2-40B4-BE49-F238E27FC236}">
                  <a16:creationId xmlns:a16="http://schemas.microsoft.com/office/drawing/2014/main" id="{801F48D5-72CD-90CD-3EA4-F47312C53D5F}"/>
                </a:ext>
              </a:extLst>
            </p:cNvPr>
            <p:cNvGrpSpPr/>
            <p:nvPr/>
          </p:nvGrpSpPr>
          <p:grpSpPr>
            <a:xfrm>
              <a:off x="252836" y="6348408"/>
              <a:ext cx="2880909" cy="211327"/>
              <a:chOff x="312662" y="1094156"/>
              <a:chExt cx="2880909" cy="211327"/>
            </a:xfrm>
            <a:solidFill>
              <a:schemeClr val="accent2"/>
            </a:solidFill>
          </p:grpSpPr>
          <p:sp>
            <p:nvSpPr>
              <p:cNvPr id="352" name="אליפסה 351">
                <a:extLst>
                  <a:ext uri="{FF2B5EF4-FFF2-40B4-BE49-F238E27FC236}">
                    <a16:creationId xmlns:a16="http://schemas.microsoft.com/office/drawing/2014/main" id="{7F603493-4527-FCC9-3435-C99B7CD91CF5}"/>
                  </a:ext>
                </a:extLst>
              </p:cNvPr>
              <p:cNvSpPr/>
              <p:nvPr/>
            </p:nvSpPr>
            <p:spPr>
              <a:xfrm>
                <a:off x="312662"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3" name="אליפסה 352">
                <a:extLst>
                  <a:ext uri="{FF2B5EF4-FFF2-40B4-BE49-F238E27FC236}">
                    <a16:creationId xmlns:a16="http://schemas.microsoft.com/office/drawing/2014/main" id="{3FBB4064-EC6F-6F40-45A6-6BC16B4F2E50}"/>
                  </a:ext>
                </a:extLst>
              </p:cNvPr>
              <p:cNvSpPr/>
              <p:nvPr/>
            </p:nvSpPr>
            <p:spPr>
              <a:xfrm>
                <a:off x="608725"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4" name="אליפסה 353">
                <a:extLst>
                  <a:ext uri="{FF2B5EF4-FFF2-40B4-BE49-F238E27FC236}">
                    <a16:creationId xmlns:a16="http://schemas.microsoft.com/office/drawing/2014/main" id="{CAC3E93A-2B75-A21E-F592-549CD76100DA}"/>
                  </a:ext>
                </a:extLst>
              </p:cNvPr>
              <p:cNvSpPr/>
              <p:nvPr/>
            </p:nvSpPr>
            <p:spPr>
              <a:xfrm>
                <a:off x="904788"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5" name="אליפסה 354">
                <a:extLst>
                  <a:ext uri="{FF2B5EF4-FFF2-40B4-BE49-F238E27FC236}">
                    <a16:creationId xmlns:a16="http://schemas.microsoft.com/office/drawing/2014/main" id="{AF34398E-D500-AD93-DB6C-556F6E5E25C4}"/>
                  </a:ext>
                </a:extLst>
              </p:cNvPr>
              <p:cNvSpPr/>
              <p:nvPr/>
            </p:nvSpPr>
            <p:spPr>
              <a:xfrm>
                <a:off x="2089040"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6" name="אליפסה 355">
                <a:extLst>
                  <a:ext uri="{FF2B5EF4-FFF2-40B4-BE49-F238E27FC236}">
                    <a16:creationId xmlns:a16="http://schemas.microsoft.com/office/drawing/2014/main" id="{4315BAC8-3972-1D22-2F05-EBD45799F70D}"/>
                  </a:ext>
                </a:extLst>
              </p:cNvPr>
              <p:cNvSpPr/>
              <p:nvPr/>
            </p:nvSpPr>
            <p:spPr>
              <a:xfrm>
                <a:off x="2385103" y="1094156"/>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7" name="אליפסה 356">
                <a:extLst>
                  <a:ext uri="{FF2B5EF4-FFF2-40B4-BE49-F238E27FC236}">
                    <a16:creationId xmlns:a16="http://schemas.microsoft.com/office/drawing/2014/main" id="{9B410F83-512B-66C9-467E-717995AE077D}"/>
                  </a:ext>
                </a:extLst>
              </p:cNvPr>
              <p:cNvSpPr/>
              <p:nvPr/>
            </p:nvSpPr>
            <p:spPr>
              <a:xfrm>
                <a:off x="1200851"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8" name="אליפסה 357">
                <a:extLst>
                  <a:ext uri="{FF2B5EF4-FFF2-40B4-BE49-F238E27FC236}">
                    <a16:creationId xmlns:a16="http://schemas.microsoft.com/office/drawing/2014/main" id="{FFC9260A-B7BC-7184-848B-32FCA5534F92}"/>
                  </a:ext>
                </a:extLst>
              </p:cNvPr>
              <p:cNvSpPr/>
              <p:nvPr/>
            </p:nvSpPr>
            <p:spPr>
              <a:xfrm>
                <a:off x="1496914"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9" name="אליפסה 358">
                <a:extLst>
                  <a:ext uri="{FF2B5EF4-FFF2-40B4-BE49-F238E27FC236}">
                    <a16:creationId xmlns:a16="http://schemas.microsoft.com/office/drawing/2014/main" id="{D22A21CA-2003-F8BA-17BB-F6F97C41000F}"/>
                  </a:ext>
                </a:extLst>
              </p:cNvPr>
              <p:cNvSpPr/>
              <p:nvPr/>
            </p:nvSpPr>
            <p:spPr>
              <a:xfrm>
                <a:off x="1792977"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0" name="אליפסה 359">
                <a:extLst>
                  <a:ext uri="{FF2B5EF4-FFF2-40B4-BE49-F238E27FC236}">
                    <a16:creationId xmlns:a16="http://schemas.microsoft.com/office/drawing/2014/main" id="{3E157E5B-6266-0FB9-9D55-A17F2B92657F}"/>
                  </a:ext>
                </a:extLst>
              </p:cNvPr>
              <p:cNvSpPr/>
              <p:nvPr/>
            </p:nvSpPr>
            <p:spPr>
              <a:xfrm>
                <a:off x="297722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1" name="אליפסה 360">
                <a:extLst>
                  <a:ext uri="{FF2B5EF4-FFF2-40B4-BE49-F238E27FC236}">
                    <a16:creationId xmlns:a16="http://schemas.microsoft.com/office/drawing/2014/main" id="{C25A085A-D80A-59B6-FF5B-1C98E97D9839}"/>
                  </a:ext>
                </a:extLst>
              </p:cNvPr>
              <p:cNvSpPr/>
              <p:nvPr/>
            </p:nvSpPr>
            <p:spPr>
              <a:xfrm>
                <a:off x="2681166" y="1094156"/>
                <a:ext cx="216345" cy="21132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28" name="אליפסה 327">
              <a:extLst>
                <a:ext uri="{FF2B5EF4-FFF2-40B4-BE49-F238E27FC236}">
                  <a16:creationId xmlns:a16="http://schemas.microsoft.com/office/drawing/2014/main" id="{A35D94CE-6375-876E-FF50-D29EC0278634}"/>
                </a:ext>
              </a:extLst>
            </p:cNvPr>
            <p:cNvSpPr/>
            <p:nvPr/>
          </p:nvSpPr>
          <p:spPr>
            <a:xfrm>
              <a:off x="3334745" y="4819299"/>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9" name="אליפסה 328">
              <a:extLst>
                <a:ext uri="{FF2B5EF4-FFF2-40B4-BE49-F238E27FC236}">
                  <a16:creationId xmlns:a16="http://schemas.microsoft.com/office/drawing/2014/main" id="{CAEEAC2A-B850-40CD-6ACE-C1F3904FB5B8}"/>
                </a:ext>
              </a:extLst>
            </p:cNvPr>
            <p:cNvSpPr/>
            <p:nvPr/>
          </p:nvSpPr>
          <p:spPr>
            <a:xfrm>
              <a:off x="3630808" y="4819299"/>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0" name="אליפסה 329">
              <a:extLst>
                <a:ext uri="{FF2B5EF4-FFF2-40B4-BE49-F238E27FC236}">
                  <a16:creationId xmlns:a16="http://schemas.microsoft.com/office/drawing/2014/main" id="{58E2375C-B91E-A1A9-DD66-16892BDA8664}"/>
                </a:ext>
              </a:extLst>
            </p:cNvPr>
            <p:cNvSpPr/>
            <p:nvPr/>
          </p:nvSpPr>
          <p:spPr>
            <a:xfrm>
              <a:off x="3926871" y="4819299"/>
              <a:ext cx="216345" cy="21132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1" name="אליפסה 330">
              <a:extLst>
                <a:ext uri="{FF2B5EF4-FFF2-40B4-BE49-F238E27FC236}">
                  <a16:creationId xmlns:a16="http://schemas.microsoft.com/office/drawing/2014/main" id="{D464373F-C72D-52CD-76B4-AF19FC6C89C0}"/>
                </a:ext>
              </a:extLst>
            </p:cNvPr>
            <p:cNvSpPr/>
            <p:nvPr/>
          </p:nvSpPr>
          <p:spPr>
            <a:xfrm>
              <a:off x="3641476" y="5196981"/>
              <a:ext cx="216345" cy="2113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2" name="אליפסה 391">
              <a:extLst>
                <a:ext uri="{FF2B5EF4-FFF2-40B4-BE49-F238E27FC236}">
                  <a16:creationId xmlns:a16="http://schemas.microsoft.com/office/drawing/2014/main" id="{B708E58E-B668-4E61-4D8C-9FB5571F5D4A}"/>
                </a:ext>
              </a:extLst>
            </p:cNvPr>
            <p:cNvSpPr/>
            <p:nvPr/>
          </p:nvSpPr>
          <p:spPr>
            <a:xfrm>
              <a:off x="3334745" y="5186572"/>
              <a:ext cx="216345" cy="2113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3" name="אליפסה 392">
              <a:extLst>
                <a:ext uri="{FF2B5EF4-FFF2-40B4-BE49-F238E27FC236}">
                  <a16:creationId xmlns:a16="http://schemas.microsoft.com/office/drawing/2014/main" id="{F8D8C4ED-9DBB-D83F-DACF-9F6718283B4C}"/>
                </a:ext>
              </a:extLst>
            </p:cNvPr>
            <p:cNvSpPr/>
            <p:nvPr/>
          </p:nvSpPr>
          <p:spPr>
            <a:xfrm>
              <a:off x="3945090" y="5186572"/>
              <a:ext cx="216345" cy="2113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82" name="35">
            <a:extLst>
              <a:ext uri="{FF2B5EF4-FFF2-40B4-BE49-F238E27FC236}">
                <a16:creationId xmlns:a16="http://schemas.microsoft.com/office/drawing/2014/main" id="{F6930A26-17BE-0213-A9B3-5C22AE241E03}"/>
              </a:ext>
            </a:extLst>
          </p:cNvPr>
          <p:cNvSpPr/>
          <p:nvPr/>
        </p:nvSpPr>
        <p:spPr>
          <a:xfrm>
            <a:off x="8598866" y="3256237"/>
            <a:ext cx="1440000" cy="1440000"/>
          </a:xfrm>
          <a:custGeom>
            <a:avLst/>
            <a:gdLst>
              <a:gd name="connsiteX0" fmla="*/ 0 w 1440000"/>
              <a:gd name="connsiteY0" fmla="*/ 0 h 1440000"/>
              <a:gd name="connsiteX1" fmla="*/ 494400 w 1440000"/>
              <a:gd name="connsiteY1" fmla="*/ 0 h 1440000"/>
              <a:gd name="connsiteX2" fmla="*/ 945600 w 1440000"/>
              <a:gd name="connsiteY2" fmla="*/ 0 h 1440000"/>
              <a:gd name="connsiteX3" fmla="*/ 1440000 w 1440000"/>
              <a:gd name="connsiteY3" fmla="*/ 0 h 1440000"/>
              <a:gd name="connsiteX4" fmla="*/ 1440000 w 1440000"/>
              <a:gd name="connsiteY4" fmla="*/ 494400 h 1440000"/>
              <a:gd name="connsiteX5" fmla="*/ 1440000 w 1440000"/>
              <a:gd name="connsiteY5" fmla="*/ 931200 h 1440000"/>
              <a:gd name="connsiteX6" fmla="*/ 1440000 w 1440000"/>
              <a:gd name="connsiteY6" fmla="*/ 1440000 h 1440000"/>
              <a:gd name="connsiteX7" fmla="*/ 931200 w 1440000"/>
              <a:gd name="connsiteY7" fmla="*/ 1440000 h 1440000"/>
              <a:gd name="connsiteX8" fmla="*/ 436800 w 1440000"/>
              <a:gd name="connsiteY8" fmla="*/ 1440000 h 1440000"/>
              <a:gd name="connsiteX9" fmla="*/ 0 w 1440000"/>
              <a:gd name="connsiteY9" fmla="*/ 1440000 h 1440000"/>
              <a:gd name="connsiteX10" fmla="*/ 0 w 1440000"/>
              <a:gd name="connsiteY10" fmla="*/ 960000 h 1440000"/>
              <a:gd name="connsiteX11" fmla="*/ 0 w 1440000"/>
              <a:gd name="connsiteY11" fmla="*/ 451200 h 1440000"/>
              <a:gd name="connsiteX12" fmla="*/ 0 w 1440000"/>
              <a:gd name="connsiteY12"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0000" h="1440000" fill="none" extrusionOk="0">
                <a:moveTo>
                  <a:pt x="0" y="0"/>
                </a:moveTo>
                <a:cubicBezTo>
                  <a:pt x="160047" y="-13317"/>
                  <a:pt x="343725" y="55695"/>
                  <a:pt x="494400" y="0"/>
                </a:cubicBezTo>
                <a:cubicBezTo>
                  <a:pt x="645075" y="-55695"/>
                  <a:pt x="844373" y="20084"/>
                  <a:pt x="945600" y="0"/>
                </a:cubicBezTo>
                <a:cubicBezTo>
                  <a:pt x="1046827" y="-20084"/>
                  <a:pt x="1226737" y="34493"/>
                  <a:pt x="1440000" y="0"/>
                </a:cubicBezTo>
                <a:cubicBezTo>
                  <a:pt x="1483980" y="104213"/>
                  <a:pt x="1396798" y="346648"/>
                  <a:pt x="1440000" y="494400"/>
                </a:cubicBezTo>
                <a:cubicBezTo>
                  <a:pt x="1483202" y="642152"/>
                  <a:pt x="1396707" y="816065"/>
                  <a:pt x="1440000" y="931200"/>
                </a:cubicBezTo>
                <a:cubicBezTo>
                  <a:pt x="1483293" y="1046335"/>
                  <a:pt x="1405652" y="1322313"/>
                  <a:pt x="1440000" y="1440000"/>
                </a:cubicBezTo>
                <a:cubicBezTo>
                  <a:pt x="1283696" y="1451456"/>
                  <a:pt x="1087467" y="1428898"/>
                  <a:pt x="931200" y="1440000"/>
                </a:cubicBezTo>
                <a:cubicBezTo>
                  <a:pt x="774933" y="1451102"/>
                  <a:pt x="571683" y="1401803"/>
                  <a:pt x="436800" y="1440000"/>
                </a:cubicBezTo>
                <a:cubicBezTo>
                  <a:pt x="301917" y="1478197"/>
                  <a:pt x="109384" y="1406428"/>
                  <a:pt x="0" y="1440000"/>
                </a:cubicBezTo>
                <a:cubicBezTo>
                  <a:pt x="-49807" y="1299346"/>
                  <a:pt x="36774" y="1199435"/>
                  <a:pt x="0" y="960000"/>
                </a:cubicBezTo>
                <a:cubicBezTo>
                  <a:pt x="-36774" y="720565"/>
                  <a:pt x="59097" y="631230"/>
                  <a:pt x="0" y="451200"/>
                </a:cubicBezTo>
                <a:cubicBezTo>
                  <a:pt x="-59097" y="271170"/>
                  <a:pt x="39458" y="165936"/>
                  <a:pt x="0" y="0"/>
                </a:cubicBezTo>
                <a:close/>
              </a:path>
              <a:path w="1440000" h="1440000" stroke="0" extrusionOk="0">
                <a:moveTo>
                  <a:pt x="0" y="0"/>
                </a:moveTo>
                <a:cubicBezTo>
                  <a:pt x="206062" y="-36620"/>
                  <a:pt x="321297" y="12852"/>
                  <a:pt x="480000" y="0"/>
                </a:cubicBezTo>
                <a:cubicBezTo>
                  <a:pt x="638703" y="-12852"/>
                  <a:pt x="773860" y="25597"/>
                  <a:pt x="916800" y="0"/>
                </a:cubicBezTo>
                <a:cubicBezTo>
                  <a:pt x="1059740" y="-25597"/>
                  <a:pt x="1334011" y="44757"/>
                  <a:pt x="1440000" y="0"/>
                </a:cubicBezTo>
                <a:cubicBezTo>
                  <a:pt x="1487155" y="175103"/>
                  <a:pt x="1389478" y="323606"/>
                  <a:pt x="1440000" y="436800"/>
                </a:cubicBezTo>
                <a:cubicBezTo>
                  <a:pt x="1490522" y="549994"/>
                  <a:pt x="1391033" y="668045"/>
                  <a:pt x="1440000" y="873600"/>
                </a:cubicBezTo>
                <a:cubicBezTo>
                  <a:pt x="1488967" y="1079155"/>
                  <a:pt x="1408369" y="1179058"/>
                  <a:pt x="1440000" y="1440000"/>
                </a:cubicBezTo>
                <a:cubicBezTo>
                  <a:pt x="1289639" y="1494475"/>
                  <a:pt x="1110816" y="1384141"/>
                  <a:pt x="974400" y="1440000"/>
                </a:cubicBezTo>
                <a:cubicBezTo>
                  <a:pt x="837984" y="1495859"/>
                  <a:pt x="597820" y="1398074"/>
                  <a:pt x="480000" y="1440000"/>
                </a:cubicBezTo>
                <a:cubicBezTo>
                  <a:pt x="362180" y="1481926"/>
                  <a:pt x="112300" y="1403051"/>
                  <a:pt x="0" y="1440000"/>
                </a:cubicBezTo>
                <a:cubicBezTo>
                  <a:pt x="-2184" y="1314185"/>
                  <a:pt x="1193" y="1089633"/>
                  <a:pt x="0" y="931200"/>
                </a:cubicBezTo>
                <a:cubicBezTo>
                  <a:pt x="-1193" y="772767"/>
                  <a:pt x="41955" y="633708"/>
                  <a:pt x="0" y="451200"/>
                </a:cubicBezTo>
                <a:cubicBezTo>
                  <a:pt x="-41955" y="268692"/>
                  <a:pt x="47362" y="223101"/>
                  <a:pt x="0" y="0"/>
                </a:cubicBezTo>
                <a:close/>
              </a:path>
            </a:pathLst>
          </a:custGeom>
          <a:solidFill>
            <a:schemeClr val="accent4"/>
          </a:solidFill>
          <a:ln w="28575">
            <a:solidFill>
              <a:srgbClr val="D24C4F"/>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46</a:t>
            </a:r>
            <a:endParaRPr lang="he-IL" dirty="0">
              <a:solidFill>
                <a:schemeClr val="tx1"/>
              </a:solidFill>
            </a:endParaRPr>
          </a:p>
        </p:txBody>
      </p:sp>
      <p:sp>
        <p:nvSpPr>
          <p:cNvPr id="183" name="45">
            <a:extLst>
              <a:ext uri="{FF2B5EF4-FFF2-40B4-BE49-F238E27FC236}">
                <a16:creationId xmlns:a16="http://schemas.microsoft.com/office/drawing/2014/main" id="{79DB9D57-5E14-E58E-CC51-91CED606A4CC}"/>
              </a:ext>
            </a:extLst>
          </p:cNvPr>
          <p:cNvSpPr/>
          <p:nvPr/>
        </p:nvSpPr>
        <p:spPr>
          <a:xfrm>
            <a:off x="8598866" y="4908408"/>
            <a:ext cx="1440000" cy="1440000"/>
          </a:xfrm>
          <a:custGeom>
            <a:avLst/>
            <a:gdLst>
              <a:gd name="connsiteX0" fmla="*/ 0 w 1440000"/>
              <a:gd name="connsiteY0" fmla="*/ 0 h 1440000"/>
              <a:gd name="connsiteX1" fmla="*/ 494400 w 1440000"/>
              <a:gd name="connsiteY1" fmla="*/ 0 h 1440000"/>
              <a:gd name="connsiteX2" fmla="*/ 945600 w 1440000"/>
              <a:gd name="connsiteY2" fmla="*/ 0 h 1440000"/>
              <a:gd name="connsiteX3" fmla="*/ 1440000 w 1440000"/>
              <a:gd name="connsiteY3" fmla="*/ 0 h 1440000"/>
              <a:gd name="connsiteX4" fmla="*/ 1440000 w 1440000"/>
              <a:gd name="connsiteY4" fmla="*/ 494400 h 1440000"/>
              <a:gd name="connsiteX5" fmla="*/ 1440000 w 1440000"/>
              <a:gd name="connsiteY5" fmla="*/ 931200 h 1440000"/>
              <a:gd name="connsiteX6" fmla="*/ 1440000 w 1440000"/>
              <a:gd name="connsiteY6" fmla="*/ 1440000 h 1440000"/>
              <a:gd name="connsiteX7" fmla="*/ 931200 w 1440000"/>
              <a:gd name="connsiteY7" fmla="*/ 1440000 h 1440000"/>
              <a:gd name="connsiteX8" fmla="*/ 436800 w 1440000"/>
              <a:gd name="connsiteY8" fmla="*/ 1440000 h 1440000"/>
              <a:gd name="connsiteX9" fmla="*/ 0 w 1440000"/>
              <a:gd name="connsiteY9" fmla="*/ 1440000 h 1440000"/>
              <a:gd name="connsiteX10" fmla="*/ 0 w 1440000"/>
              <a:gd name="connsiteY10" fmla="*/ 960000 h 1440000"/>
              <a:gd name="connsiteX11" fmla="*/ 0 w 1440000"/>
              <a:gd name="connsiteY11" fmla="*/ 451200 h 1440000"/>
              <a:gd name="connsiteX12" fmla="*/ 0 w 1440000"/>
              <a:gd name="connsiteY12"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0000" h="1440000" fill="none" extrusionOk="0">
                <a:moveTo>
                  <a:pt x="0" y="0"/>
                </a:moveTo>
                <a:cubicBezTo>
                  <a:pt x="160047" y="-13317"/>
                  <a:pt x="343725" y="55695"/>
                  <a:pt x="494400" y="0"/>
                </a:cubicBezTo>
                <a:cubicBezTo>
                  <a:pt x="645075" y="-55695"/>
                  <a:pt x="844373" y="20084"/>
                  <a:pt x="945600" y="0"/>
                </a:cubicBezTo>
                <a:cubicBezTo>
                  <a:pt x="1046827" y="-20084"/>
                  <a:pt x="1226737" y="34493"/>
                  <a:pt x="1440000" y="0"/>
                </a:cubicBezTo>
                <a:cubicBezTo>
                  <a:pt x="1483980" y="104213"/>
                  <a:pt x="1396798" y="346648"/>
                  <a:pt x="1440000" y="494400"/>
                </a:cubicBezTo>
                <a:cubicBezTo>
                  <a:pt x="1483202" y="642152"/>
                  <a:pt x="1396707" y="816065"/>
                  <a:pt x="1440000" y="931200"/>
                </a:cubicBezTo>
                <a:cubicBezTo>
                  <a:pt x="1483293" y="1046335"/>
                  <a:pt x="1405652" y="1322313"/>
                  <a:pt x="1440000" y="1440000"/>
                </a:cubicBezTo>
                <a:cubicBezTo>
                  <a:pt x="1283696" y="1451456"/>
                  <a:pt x="1087467" y="1428898"/>
                  <a:pt x="931200" y="1440000"/>
                </a:cubicBezTo>
                <a:cubicBezTo>
                  <a:pt x="774933" y="1451102"/>
                  <a:pt x="571683" y="1401803"/>
                  <a:pt x="436800" y="1440000"/>
                </a:cubicBezTo>
                <a:cubicBezTo>
                  <a:pt x="301917" y="1478197"/>
                  <a:pt x="109384" y="1406428"/>
                  <a:pt x="0" y="1440000"/>
                </a:cubicBezTo>
                <a:cubicBezTo>
                  <a:pt x="-49807" y="1299346"/>
                  <a:pt x="36774" y="1199435"/>
                  <a:pt x="0" y="960000"/>
                </a:cubicBezTo>
                <a:cubicBezTo>
                  <a:pt x="-36774" y="720565"/>
                  <a:pt x="59097" y="631230"/>
                  <a:pt x="0" y="451200"/>
                </a:cubicBezTo>
                <a:cubicBezTo>
                  <a:pt x="-59097" y="271170"/>
                  <a:pt x="39458" y="165936"/>
                  <a:pt x="0" y="0"/>
                </a:cubicBezTo>
                <a:close/>
              </a:path>
              <a:path w="1440000" h="1440000" stroke="0" extrusionOk="0">
                <a:moveTo>
                  <a:pt x="0" y="0"/>
                </a:moveTo>
                <a:cubicBezTo>
                  <a:pt x="206062" y="-36620"/>
                  <a:pt x="321297" y="12852"/>
                  <a:pt x="480000" y="0"/>
                </a:cubicBezTo>
                <a:cubicBezTo>
                  <a:pt x="638703" y="-12852"/>
                  <a:pt x="773860" y="25597"/>
                  <a:pt x="916800" y="0"/>
                </a:cubicBezTo>
                <a:cubicBezTo>
                  <a:pt x="1059740" y="-25597"/>
                  <a:pt x="1334011" y="44757"/>
                  <a:pt x="1440000" y="0"/>
                </a:cubicBezTo>
                <a:cubicBezTo>
                  <a:pt x="1487155" y="175103"/>
                  <a:pt x="1389478" y="323606"/>
                  <a:pt x="1440000" y="436800"/>
                </a:cubicBezTo>
                <a:cubicBezTo>
                  <a:pt x="1490522" y="549994"/>
                  <a:pt x="1391033" y="668045"/>
                  <a:pt x="1440000" y="873600"/>
                </a:cubicBezTo>
                <a:cubicBezTo>
                  <a:pt x="1488967" y="1079155"/>
                  <a:pt x="1408369" y="1179058"/>
                  <a:pt x="1440000" y="1440000"/>
                </a:cubicBezTo>
                <a:cubicBezTo>
                  <a:pt x="1289639" y="1494475"/>
                  <a:pt x="1110816" y="1384141"/>
                  <a:pt x="974400" y="1440000"/>
                </a:cubicBezTo>
                <a:cubicBezTo>
                  <a:pt x="837984" y="1495859"/>
                  <a:pt x="597820" y="1398074"/>
                  <a:pt x="480000" y="1440000"/>
                </a:cubicBezTo>
                <a:cubicBezTo>
                  <a:pt x="362180" y="1481926"/>
                  <a:pt x="112300" y="1403051"/>
                  <a:pt x="0" y="1440000"/>
                </a:cubicBezTo>
                <a:cubicBezTo>
                  <a:pt x="-2184" y="1314185"/>
                  <a:pt x="1193" y="1089633"/>
                  <a:pt x="0" y="931200"/>
                </a:cubicBezTo>
                <a:cubicBezTo>
                  <a:pt x="-1193" y="772767"/>
                  <a:pt x="41955" y="633708"/>
                  <a:pt x="0" y="451200"/>
                </a:cubicBezTo>
                <a:cubicBezTo>
                  <a:pt x="-41955" y="268692"/>
                  <a:pt x="47362" y="223101"/>
                  <a:pt x="0" y="0"/>
                </a:cubicBezTo>
                <a:close/>
              </a:path>
            </a:pathLst>
          </a:custGeom>
          <a:solidFill>
            <a:schemeClr val="accent4"/>
          </a:solidFill>
          <a:ln w="28575">
            <a:solidFill>
              <a:srgbClr val="D24C4F"/>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64</a:t>
            </a:r>
            <a:endParaRPr lang="he-IL" dirty="0">
              <a:solidFill>
                <a:schemeClr val="tx1"/>
              </a:solidFill>
            </a:endParaRPr>
          </a:p>
        </p:txBody>
      </p:sp>
      <p:sp>
        <p:nvSpPr>
          <p:cNvPr id="184" name="50">
            <a:extLst>
              <a:ext uri="{FF2B5EF4-FFF2-40B4-BE49-F238E27FC236}">
                <a16:creationId xmlns:a16="http://schemas.microsoft.com/office/drawing/2014/main" id="{5E531FF8-A025-016A-586A-BAB9B85FCB7F}"/>
              </a:ext>
            </a:extLst>
          </p:cNvPr>
          <p:cNvSpPr/>
          <p:nvPr/>
        </p:nvSpPr>
        <p:spPr>
          <a:xfrm>
            <a:off x="10312329" y="4908408"/>
            <a:ext cx="1440000" cy="1440000"/>
          </a:xfrm>
          <a:custGeom>
            <a:avLst/>
            <a:gdLst>
              <a:gd name="connsiteX0" fmla="*/ 0 w 1440000"/>
              <a:gd name="connsiteY0" fmla="*/ 0 h 1440000"/>
              <a:gd name="connsiteX1" fmla="*/ 494400 w 1440000"/>
              <a:gd name="connsiteY1" fmla="*/ 0 h 1440000"/>
              <a:gd name="connsiteX2" fmla="*/ 945600 w 1440000"/>
              <a:gd name="connsiteY2" fmla="*/ 0 h 1440000"/>
              <a:gd name="connsiteX3" fmla="*/ 1440000 w 1440000"/>
              <a:gd name="connsiteY3" fmla="*/ 0 h 1440000"/>
              <a:gd name="connsiteX4" fmla="*/ 1440000 w 1440000"/>
              <a:gd name="connsiteY4" fmla="*/ 494400 h 1440000"/>
              <a:gd name="connsiteX5" fmla="*/ 1440000 w 1440000"/>
              <a:gd name="connsiteY5" fmla="*/ 931200 h 1440000"/>
              <a:gd name="connsiteX6" fmla="*/ 1440000 w 1440000"/>
              <a:gd name="connsiteY6" fmla="*/ 1440000 h 1440000"/>
              <a:gd name="connsiteX7" fmla="*/ 931200 w 1440000"/>
              <a:gd name="connsiteY7" fmla="*/ 1440000 h 1440000"/>
              <a:gd name="connsiteX8" fmla="*/ 436800 w 1440000"/>
              <a:gd name="connsiteY8" fmla="*/ 1440000 h 1440000"/>
              <a:gd name="connsiteX9" fmla="*/ 0 w 1440000"/>
              <a:gd name="connsiteY9" fmla="*/ 1440000 h 1440000"/>
              <a:gd name="connsiteX10" fmla="*/ 0 w 1440000"/>
              <a:gd name="connsiteY10" fmla="*/ 960000 h 1440000"/>
              <a:gd name="connsiteX11" fmla="*/ 0 w 1440000"/>
              <a:gd name="connsiteY11" fmla="*/ 451200 h 1440000"/>
              <a:gd name="connsiteX12" fmla="*/ 0 w 1440000"/>
              <a:gd name="connsiteY12"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40000" h="1440000" fill="none" extrusionOk="0">
                <a:moveTo>
                  <a:pt x="0" y="0"/>
                </a:moveTo>
                <a:cubicBezTo>
                  <a:pt x="160047" y="-13317"/>
                  <a:pt x="343725" y="55695"/>
                  <a:pt x="494400" y="0"/>
                </a:cubicBezTo>
                <a:cubicBezTo>
                  <a:pt x="645075" y="-55695"/>
                  <a:pt x="844373" y="20084"/>
                  <a:pt x="945600" y="0"/>
                </a:cubicBezTo>
                <a:cubicBezTo>
                  <a:pt x="1046827" y="-20084"/>
                  <a:pt x="1226737" y="34493"/>
                  <a:pt x="1440000" y="0"/>
                </a:cubicBezTo>
                <a:cubicBezTo>
                  <a:pt x="1483980" y="104213"/>
                  <a:pt x="1396798" y="346648"/>
                  <a:pt x="1440000" y="494400"/>
                </a:cubicBezTo>
                <a:cubicBezTo>
                  <a:pt x="1483202" y="642152"/>
                  <a:pt x="1396707" y="816065"/>
                  <a:pt x="1440000" y="931200"/>
                </a:cubicBezTo>
                <a:cubicBezTo>
                  <a:pt x="1483293" y="1046335"/>
                  <a:pt x="1405652" y="1322313"/>
                  <a:pt x="1440000" y="1440000"/>
                </a:cubicBezTo>
                <a:cubicBezTo>
                  <a:pt x="1283696" y="1451456"/>
                  <a:pt x="1087467" y="1428898"/>
                  <a:pt x="931200" y="1440000"/>
                </a:cubicBezTo>
                <a:cubicBezTo>
                  <a:pt x="774933" y="1451102"/>
                  <a:pt x="571683" y="1401803"/>
                  <a:pt x="436800" y="1440000"/>
                </a:cubicBezTo>
                <a:cubicBezTo>
                  <a:pt x="301917" y="1478197"/>
                  <a:pt x="109384" y="1406428"/>
                  <a:pt x="0" y="1440000"/>
                </a:cubicBezTo>
                <a:cubicBezTo>
                  <a:pt x="-49807" y="1299346"/>
                  <a:pt x="36774" y="1199435"/>
                  <a:pt x="0" y="960000"/>
                </a:cubicBezTo>
                <a:cubicBezTo>
                  <a:pt x="-36774" y="720565"/>
                  <a:pt x="59097" y="631230"/>
                  <a:pt x="0" y="451200"/>
                </a:cubicBezTo>
                <a:cubicBezTo>
                  <a:pt x="-59097" y="271170"/>
                  <a:pt x="39458" y="165936"/>
                  <a:pt x="0" y="0"/>
                </a:cubicBezTo>
                <a:close/>
              </a:path>
              <a:path w="1440000" h="1440000" stroke="0" extrusionOk="0">
                <a:moveTo>
                  <a:pt x="0" y="0"/>
                </a:moveTo>
                <a:cubicBezTo>
                  <a:pt x="206062" y="-36620"/>
                  <a:pt x="321297" y="12852"/>
                  <a:pt x="480000" y="0"/>
                </a:cubicBezTo>
                <a:cubicBezTo>
                  <a:pt x="638703" y="-12852"/>
                  <a:pt x="773860" y="25597"/>
                  <a:pt x="916800" y="0"/>
                </a:cubicBezTo>
                <a:cubicBezTo>
                  <a:pt x="1059740" y="-25597"/>
                  <a:pt x="1334011" y="44757"/>
                  <a:pt x="1440000" y="0"/>
                </a:cubicBezTo>
                <a:cubicBezTo>
                  <a:pt x="1487155" y="175103"/>
                  <a:pt x="1389478" y="323606"/>
                  <a:pt x="1440000" y="436800"/>
                </a:cubicBezTo>
                <a:cubicBezTo>
                  <a:pt x="1490522" y="549994"/>
                  <a:pt x="1391033" y="668045"/>
                  <a:pt x="1440000" y="873600"/>
                </a:cubicBezTo>
                <a:cubicBezTo>
                  <a:pt x="1488967" y="1079155"/>
                  <a:pt x="1408369" y="1179058"/>
                  <a:pt x="1440000" y="1440000"/>
                </a:cubicBezTo>
                <a:cubicBezTo>
                  <a:pt x="1289639" y="1494475"/>
                  <a:pt x="1110816" y="1384141"/>
                  <a:pt x="974400" y="1440000"/>
                </a:cubicBezTo>
                <a:cubicBezTo>
                  <a:pt x="837984" y="1495859"/>
                  <a:pt x="597820" y="1398074"/>
                  <a:pt x="480000" y="1440000"/>
                </a:cubicBezTo>
                <a:cubicBezTo>
                  <a:pt x="362180" y="1481926"/>
                  <a:pt x="112300" y="1403051"/>
                  <a:pt x="0" y="1440000"/>
                </a:cubicBezTo>
                <a:cubicBezTo>
                  <a:pt x="-2184" y="1314185"/>
                  <a:pt x="1193" y="1089633"/>
                  <a:pt x="0" y="931200"/>
                </a:cubicBezTo>
                <a:cubicBezTo>
                  <a:pt x="-1193" y="772767"/>
                  <a:pt x="41955" y="633708"/>
                  <a:pt x="0" y="451200"/>
                </a:cubicBezTo>
                <a:cubicBezTo>
                  <a:pt x="-41955" y="268692"/>
                  <a:pt x="47362" y="223101"/>
                  <a:pt x="0" y="0"/>
                </a:cubicBezTo>
                <a:close/>
              </a:path>
            </a:pathLst>
          </a:custGeom>
          <a:solidFill>
            <a:schemeClr val="accent4"/>
          </a:solidFill>
          <a:ln w="28575">
            <a:solidFill>
              <a:srgbClr val="D24C4F"/>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54</a:t>
            </a:r>
            <a:endParaRPr lang="he-IL" dirty="0">
              <a:solidFill>
                <a:schemeClr val="tx1"/>
              </a:solidFill>
            </a:endParaRPr>
          </a:p>
        </p:txBody>
      </p:sp>
    </p:spTree>
    <p:extLst>
      <p:ext uri="{BB962C8B-B14F-4D97-AF65-F5344CB8AC3E}">
        <p14:creationId xmlns:p14="http://schemas.microsoft.com/office/powerpoint/2010/main" val="8144553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6"/>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186"/>
                                        </p:tgtEl>
                                        <p:attrNameLst>
                                          <p:attrName>style.opacity</p:attrName>
                                        </p:attrNameLst>
                                      </p:cBhvr>
                                      <p:to>
                                        <p:strVal val="0.5"/>
                                      </p:to>
                                    </p:set>
                                    <p:animEffect filter="image" prLst="opacity: 0.5">
                                      <p:cBhvr rctx="IE">
                                        <p:cTn id="7" dur="indefinite"/>
                                        <p:tgtEl>
                                          <p:spTgt spid="186"/>
                                        </p:tgtEl>
                                      </p:cBhvr>
                                    </p:animEffect>
                                  </p:childTnLst>
                                </p:cTn>
                              </p:par>
                              <p:par>
                                <p:cTn id="8" presetID="32" presetClass="emph" presetSubtype="0" fill="hold" grpId="1" nodeType="withEffect">
                                  <p:stCondLst>
                                    <p:cond delay="0"/>
                                  </p:stCondLst>
                                  <p:childTnLst>
                                    <p:animRot by="120000">
                                      <p:cBhvr>
                                        <p:cTn id="9" dur="100" fill="hold">
                                          <p:stCondLst>
                                            <p:cond delay="0"/>
                                          </p:stCondLst>
                                        </p:cTn>
                                        <p:tgtEl>
                                          <p:spTgt spid="186"/>
                                        </p:tgtEl>
                                        <p:attrNameLst>
                                          <p:attrName>r</p:attrName>
                                        </p:attrNameLst>
                                      </p:cBhvr>
                                    </p:animRot>
                                    <p:animRot by="-240000">
                                      <p:cBhvr>
                                        <p:cTn id="10" dur="200" fill="hold">
                                          <p:stCondLst>
                                            <p:cond delay="200"/>
                                          </p:stCondLst>
                                        </p:cTn>
                                        <p:tgtEl>
                                          <p:spTgt spid="186"/>
                                        </p:tgtEl>
                                        <p:attrNameLst>
                                          <p:attrName>r</p:attrName>
                                        </p:attrNameLst>
                                      </p:cBhvr>
                                    </p:animRot>
                                    <p:animRot by="240000">
                                      <p:cBhvr>
                                        <p:cTn id="11" dur="200" fill="hold">
                                          <p:stCondLst>
                                            <p:cond delay="400"/>
                                          </p:stCondLst>
                                        </p:cTn>
                                        <p:tgtEl>
                                          <p:spTgt spid="186"/>
                                        </p:tgtEl>
                                        <p:attrNameLst>
                                          <p:attrName>r</p:attrName>
                                        </p:attrNameLst>
                                      </p:cBhvr>
                                    </p:animRot>
                                    <p:animRot by="-240000">
                                      <p:cBhvr>
                                        <p:cTn id="12" dur="200" fill="hold">
                                          <p:stCondLst>
                                            <p:cond delay="600"/>
                                          </p:stCondLst>
                                        </p:cTn>
                                        <p:tgtEl>
                                          <p:spTgt spid="186"/>
                                        </p:tgtEl>
                                        <p:attrNameLst>
                                          <p:attrName>r</p:attrName>
                                        </p:attrNameLst>
                                      </p:cBhvr>
                                    </p:animRot>
                                    <p:animRot by="120000">
                                      <p:cBhvr>
                                        <p:cTn id="13" dur="200" fill="hold">
                                          <p:stCondLst>
                                            <p:cond delay="800"/>
                                          </p:stCondLst>
                                        </p:cTn>
                                        <p:tgtEl>
                                          <p:spTgt spid="186"/>
                                        </p:tgtEl>
                                        <p:attrNameLst>
                                          <p:attrName>r</p:attrName>
                                        </p:attrNameLst>
                                      </p:cBhvr>
                                    </p:animRot>
                                  </p:childTnLst>
                                </p:cTn>
                              </p:par>
                            </p:childTnLst>
                          </p:cTn>
                        </p:par>
                        <p:par>
                          <p:cTn id="14" fill="hold">
                            <p:stCondLst>
                              <p:cond delay="1000"/>
                            </p:stCondLst>
                            <p:childTnLst>
                              <p:par>
                                <p:cTn id="15" presetID="9" presetClass="emph" presetSubtype="0" grpId="2" nodeType="afterEffect">
                                  <p:stCondLst>
                                    <p:cond delay="0"/>
                                  </p:stCondLst>
                                  <p:childTnLst>
                                    <p:set>
                                      <p:cBhvr>
                                        <p:cTn id="16" dur="indefinite"/>
                                        <p:tgtEl>
                                          <p:spTgt spid="186"/>
                                        </p:tgtEl>
                                        <p:attrNameLst>
                                          <p:attrName>style.opacity</p:attrName>
                                        </p:attrNameLst>
                                      </p:cBhvr>
                                      <p:to>
                                        <p:strVal val="0.5"/>
                                      </p:to>
                                    </p:set>
                                    <p:animEffect filter="image" prLst="opacity: 0.5">
                                      <p:cBhvr rctx="IE">
                                        <p:cTn id="17" dur="indefinite"/>
                                        <p:tgtEl>
                                          <p:spTgt spid="186"/>
                                        </p:tgtEl>
                                      </p:cBhvr>
                                    </p:animEffect>
                                  </p:childTnLst>
                                </p:cTn>
                              </p:par>
                            </p:childTnLst>
                          </p:cTn>
                        </p:par>
                        <p:par>
                          <p:cTn id="18" fill="hold">
                            <p:stCondLst>
                              <p:cond delay="1000"/>
                            </p:stCondLst>
                            <p:childTnLst>
                              <p:par>
                                <p:cTn id="19" presetID="30" presetClass="emph" presetSubtype="0" fill="hold" grpId="4" nodeType="afterEffect">
                                  <p:stCondLst>
                                    <p:cond delay="0"/>
                                  </p:stCondLst>
                                  <p:childTnLst>
                                    <p:animClr clrSpc="hsl" dir="cw">
                                      <p:cBhvr override="childStyle">
                                        <p:cTn id="20" dur="500" fill="hold"/>
                                        <p:tgtEl>
                                          <p:spTgt spid="186"/>
                                        </p:tgtEl>
                                        <p:attrNameLst>
                                          <p:attrName>style.color</p:attrName>
                                        </p:attrNameLst>
                                      </p:cBhvr>
                                      <p:by>
                                        <p:hsl h="0" s="12549" l="25098"/>
                                      </p:by>
                                    </p:animClr>
                                    <p:animClr clrSpc="hsl" dir="cw">
                                      <p:cBhvr>
                                        <p:cTn id="21" dur="500" fill="hold"/>
                                        <p:tgtEl>
                                          <p:spTgt spid="186"/>
                                        </p:tgtEl>
                                        <p:attrNameLst>
                                          <p:attrName>fillcolor</p:attrName>
                                        </p:attrNameLst>
                                      </p:cBhvr>
                                      <p:by>
                                        <p:hsl h="0" s="12549" l="25098"/>
                                      </p:by>
                                    </p:animClr>
                                    <p:animClr clrSpc="hsl" dir="cw">
                                      <p:cBhvr>
                                        <p:cTn id="22" dur="500" fill="hold"/>
                                        <p:tgtEl>
                                          <p:spTgt spid="186"/>
                                        </p:tgtEl>
                                        <p:attrNameLst>
                                          <p:attrName>stroke.color</p:attrName>
                                        </p:attrNameLst>
                                      </p:cBhvr>
                                      <p:by>
                                        <p:hsl h="0" s="12549" l="25098"/>
                                      </p:by>
                                    </p:animClr>
                                    <p:set>
                                      <p:cBhvr>
                                        <p:cTn id="23" dur="500" fill="hold"/>
                                        <p:tgtEl>
                                          <p:spTgt spid="186"/>
                                        </p:tgtEl>
                                        <p:attrNameLst>
                                          <p:attrName>fill.type</p:attrName>
                                        </p:attrNameLst>
                                      </p:cBhvr>
                                      <p:to>
                                        <p:strVal val="solid"/>
                                      </p:to>
                                    </p:set>
                                  </p:childTnLst>
                                </p:cTn>
                              </p:par>
                            </p:childTnLst>
                          </p:cTn>
                        </p:par>
                        <p:par>
                          <p:cTn id="24" fill="hold">
                            <p:stCondLst>
                              <p:cond delay="1500"/>
                            </p:stCondLst>
                            <p:childTnLst>
                              <p:par>
                                <p:cTn id="25" presetID="31" presetClass="exit" presetSubtype="0" fill="hold" grpId="3" nodeType="afterEffect">
                                  <p:stCondLst>
                                    <p:cond delay="0"/>
                                  </p:stCondLst>
                                  <p:childTnLst>
                                    <p:anim calcmode="lin" valueType="num">
                                      <p:cBhvr>
                                        <p:cTn id="26" dur="1000"/>
                                        <p:tgtEl>
                                          <p:spTgt spid="186"/>
                                        </p:tgtEl>
                                        <p:attrNameLst>
                                          <p:attrName>ppt_w</p:attrName>
                                        </p:attrNameLst>
                                      </p:cBhvr>
                                      <p:tavLst>
                                        <p:tav tm="0">
                                          <p:val>
                                            <p:strVal val="ppt_w"/>
                                          </p:val>
                                        </p:tav>
                                        <p:tav tm="100000">
                                          <p:val>
                                            <p:fltVal val="0"/>
                                          </p:val>
                                        </p:tav>
                                      </p:tavLst>
                                    </p:anim>
                                    <p:anim calcmode="lin" valueType="num">
                                      <p:cBhvr>
                                        <p:cTn id="27" dur="1000"/>
                                        <p:tgtEl>
                                          <p:spTgt spid="186"/>
                                        </p:tgtEl>
                                        <p:attrNameLst>
                                          <p:attrName>ppt_h</p:attrName>
                                        </p:attrNameLst>
                                      </p:cBhvr>
                                      <p:tavLst>
                                        <p:tav tm="0">
                                          <p:val>
                                            <p:strVal val="ppt_h"/>
                                          </p:val>
                                        </p:tav>
                                        <p:tav tm="100000">
                                          <p:val>
                                            <p:fltVal val="0"/>
                                          </p:val>
                                        </p:tav>
                                      </p:tavLst>
                                    </p:anim>
                                    <p:anim calcmode="lin" valueType="num">
                                      <p:cBhvr>
                                        <p:cTn id="28" dur="1000"/>
                                        <p:tgtEl>
                                          <p:spTgt spid="186"/>
                                        </p:tgtEl>
                                        <p:attrNameLst>
                                          <p:attrName>style.rotation</p:attrName>
                                        </p:attrNameLst>
                                      </p:cBhvr>
                                      <p:tavLst>
                                        <p:tav tm="0">
                                          <p:val>
                                            <p:fltVal val="0"/>
                                          </p:val>
                                        </p:tav>
                                        <p:tav tm="100000">
                                          <p:val>
                                            <p:fltVal val="90"/>
                                          </p:val>
                                        </p:tav>
                                      </p:tavLst>
                                    </p:anim>
                                    <p:animEffect transition="out" filter="fade">
                                      <p:cBhvr>
                                        <p:cTn id="29" dur="1000"/>
                                        <p:tgtEl>
                                          <p:spTgt spid="186"/>
                                        </p:tgtEl>
                                      </p:cBhvr>
                                    </p:animEffect>
                                    <p:set>
                                      <p:cBhvr>
                                        <p:cTn id="30" dur="1" fill="hold">
                                          <p:stCondLst>
                                            <p:cond delay="999"/>
                                          </p:stCondLst>
                                        </p:cTn>
                                        <p:tgtEl>
                                          <p:spTgt spid="186"/>
                                        </p:tgtEl>
                                        <p:attrNameLst>
                                          <p:attrName>style.visibility</p:attrName>
                                        </p:attrNameLst>
                                      </p:cBhvr>
                                      <p:to>
                                        <p:strVal val="hidden"/>
                                      </p:to>
                                    </p:set>
                                  </p:childTnLst>
                                </p:cTn>
                              </p:par>
                            </p:childTnLst>
                          </p:cTn>
                        </p:par>
                      </p:childTnLst>
                    </p:cTn>
                  </p:par>
                </p:childTnLst>
              </p:cTn>
              <p:nextCondLst>
                <p:cond evt="onClick" delay="0">
                  <p:tgtEl>
                    <p:spTgt spid="186"/>
                  </p:tgtEl>
                </p:cond>
              </p:nextCondLst>
            </p:seq>
            <p:seq concurrent="1" nextAc="seek">
              <p:cTn id="31" restart="whenNotActive" fill="hold" evtFilter="cancelBubble" nodeType="interactiveSeq">
                <p:stCondLst>
                  <p:cond evt="onClick" delay="0">
                    <p:tgtEl>
                      <p:spTgt spid="181"/>
                    </p:tgtEl>
                  </p:cond>
                </p:stCondLst>
                <p:endSync evt="end" delay="0">
                  <p:rtn val="all"/>
                </p:endSync>
                <p:childTnLst>
                  <p:par>
                    <p:cTn id="32" fill="hold">
                      <p:stCondLst>
                        <p:cond delay="0"/>
                      </p:stCondLst>
                      <p:childTnLst>
                        <p:par>
                          <p:cTn id="33" fill="hold">
                            <p:stCondLst>
                              <p:cond delay="0"/>
                            </p:stCondLst>
                            <p:childTnLst>
                              <p:par>
                                <p:cTn id="34" presetID="9" presetClass="emph" presetSubtype="0" grpId="0" nodeType="withEffect">
                                  <p:stCondLst>
                                    <p:cond delay="0"/>
                                  </p:stCondLst>
                                  <p:childTnLst>
                                    <p:set>
                                      <p:cBhvr>
                                        <p:cTn id="35" dur="indefinite"/>
                                        <p:tgtEl>
                                          <p:spTgt spid="181"/>
                                        </p:tgtEl>
                                        <p:attrNameLst>
                                          <p:attrName>style.opacity</p:attrName>
                                        </p:attrNameLst>
                                      </p:cBhvr>
                                      <p:to>
                                        <p:strVal val="0.5"/>
                                      </p:to>
                                    </p:set>
                                    <p:animEffect filter="image" prLst="opacity: 0.5">
                                      <p:cBhvr rctx="IE">
                                        <p:cTn id="36" dur="indefinite"/>
                                        <p:tgtEl>
                                          <p:spTgt spid="181"/>
                                        </p:tgtEl>
                                      </p:cBhvr>
                                    </p:animEffect>
                                  </p:childTnLst>
                                </p:cTn>
                              </p:par>
                              <p:par>
                                <p:cTn id="37" presetID="32" presetClass="emph" presetSubtype="0" fill="hold" grpId="1" nodeType="withEffect">
                                  <p:stCondLst>
                                    <p:cond delay="0"/>
                                  </p:stCondLst>
                                  <p:childTnLst>
                                    <p:animRot by="120000">
                                      <p:cBhvr>
                                        <p:cTn id="38" dur="100" fill="hold">
                                          <p:stCondLst>
                                            <p:cond delay="0"/>
                                          </p:stCondLst>
                                        </p:cTn>
                                        <p:tgtEl>
                                          <p:spTgt spid="181"/>
                                        </p:tgtEl>
                                        <p:attrNameLst>
                                          <p:attrName>r</p:attrName>
                                        </p:attrNameLst>
                                      </p:cBhvr>
                                    </p:animRot>
                                    <p:animRot by="-240000">
                                      <p:cBhvr>
                                        <p:cTn id="39" dur="200" fill="hold">
                                          <p:stCondLst>
                                            <p:cond delay="200"/>
                                          </p:stCondLst>
                                        </p:cTn>
                                        <p:tgtEl>
                                          <p:spTgt spid="181"/>
                                        </p:tgtEl>
                                        <p:attrNameLst>
                                          <p:attrName>r</p:attrName>
                                        </p:attrNameLst>
                                      </p:cBhvr>
                                    </p:animRot>
                                    <p:animRot by="240000">
                                      <p:cBhvr>
                                        <p:cTn id="40" dur="200" fill="hold">
                                          <p:stCondLst>
                                            <p:cond delay="400"/>
                                          </p:stCondLst>
                                        </p:cTn>
                                        <p:tgtEl>
                                          <p:spTgt spid="181"/>
                                        </p:tgtEl>
                                        <p:attrNameLst>
                                          <p:attrName>r</p:attrName>
                                        </p:attrNameLst>
                                      </p:cBhvr>
                                    </p:animRot>
                                    <p:animRot by="-240000">
                                      <p:cBhvr>
                                        <p:cTn id="41" dur="200" fill="hold">
                                          <p:stCondLst>
                                            <p:cond delay="600"/>
                                          </p:stCondLst>
                                        </p:cTn>
                                        <p:tgtEl>
                                          <p:spTgt spid="181"/>
                                        </p:tgtEl>
                                        <p:attrNameLst>
                                          <p:attrName>r</p:attrName>
                                        </p:attrNameLst>
                                      </p:cBhvr>
                                    </p:animRot>
                                    <p:animRot by="120000">
                                      <p:cBhvr>
                                        <p:cTn id="42" dur="200" fill="hold">
                                          <p:stCondLst>
                                            <p:cond delay="800"/>
                                          </p:stCondLst>
                                        </p:cTn>
                                        <p:tgtEl>
                                          <p:spTgt spid="181"/>
                                        </p:tgtEl>
                                        <p:attrNameLst>
                                          <p:attrName>r</p:attrName>
                                        </p:attrNameLst>
                                      </p:cBhvr>
                                    </p:animRot>
                                  </p:childTnLst>
                                </p:cTn>
                              </p:par>
                            </p:childTnLst>
                          </p:cTn>
                        </p:par>
                        <p:par>
                          <p:cTn id="43" fill="hold">
                            <p:stCondLst>
                              <p:cond delay="1000"/>
                            </p:stCondLst>
                            <p:childTnLst>
                              <p:par>
                                <p:cTn id="44" presetID="9" presetClass="emph" presetSubtype="0" grpId="2" nodeType="afterEffect">
                                  <p:stCondLst>
                                    <p:cond delay="0"/>
                                  </p:stCondLst>
                                  <p:childTnLst>
                                    <p:set>
                                      <p:cBhvr>
                                        <p:cTn id="45" dur="indefinite"/>
                                        <p:tgtEl>
                                          <p:spTgt spid="181"/>
                                        </p:tgtEl>
                                        <p:attrNameLst>
                                          <p:attrName>style.opacity</p:attrName>
                                        </p:attrNameLst>
                                      </p:cBhvr>
                                      <p:to>
                                        <p:strVal val="0.5"/>
                                      </p:to>
                                    </p:set>
                                    <p:animEffect filter="image" prLst="opacity: 0.5">
                                      <p:cBhvr rctx="IE">
                                        <p:cTn id="46" dur="indefinite"/>
                                        <p:tgtEl>
                                          <p:spTgt spid="181"/>
                                        </p:tgtEl>
                                      </p:cBhvr>
                                    </p:animEffect>
                                  </p:childTnLst>
                                </p:cTn>
                              </p:par>
                            </p:childTnLst>
                          </p:cTn>
                        </p:par>
                        <p:par>
                          <p:cTn id="47" fill="hold">
                            <p:stCondLst>
                              <p:cond delay="1000"/>
                            </p:stCondLst>
                            <p:childTnLst>
                              <p:par>
                                <p:cTn id="48" presetID="30" presetClass="emph" presetSubtype="0" fill="hold" grpId="3" nodeType="afterEffect">
                                  <p:stCondLst>
                                    <p:cond delay="0"/>
                                  </p:stCondLst>
                                  <p:childTnLst>
                                    <p:animClr clrSpc="hsl" dir="cw">
                                      <p:cBhvr override="childStyle">
                                        <p:cTn id="49" dur="500" fill="hold"/>
                                        <p:tgtEl>
                                          <p:spTgt spid="181"/>
                                        </p:tgtEl>
                                        <p:attrNameLst>
                                          <p:attrName>style.color</p:attrName>
                                        </p:attrNameLst>
                                      </p:cBhvr>
                                      <p:by>
                                        <p:hsl h="0" s="12549" l="25098"/>
                                      </p:by>
                                    </p:animClr>
                                    <p:animClr clrSpc="hsl" dir="cw">
                                      <p:cBhvr>
                                        <p:cTn id="50" dur="500" fill="hold"/>
                                        <p:tgtEl>
                                          <p:spTgt spid="181"/>
                                        </p:tgtEl>
                                        <p:attrNameLst>
                                          <p:attrName>fillcolor</p:attrName>
                                        </p:attrNameLst>
                                      </p:cBhvr>
                                      <p:by>
                                        <p:hsl h="0" s="12549" l="25098"/>
                                      </p:by>
                                    </p:animClr>
                                    <p:animClr clrSpc="hsl" dir="cw">
                                      <p:cBhvr>
                                        <p:cTn id="51" dur="500" fill="hold"/>
                                        <p:tgtEl>
                                          <p:spTgt spid="181"/>
                                        </p:tgtEl>
                                        <p:attrNameLst>
                                          <p:attrName>stroke.color</p:attrName>
                                        </p:attrNameLst>
                                      </p:cBhvr>
                                      <p:by>
                                        <p:hsl h="0" s="12549" l="25098"/>
                                      </p:by>
                                    </p:animClr>
                                    <p:set>
                                      <p:cBhvr>
                                        <p:cTn id="52" dur="500" fill="hold"/>
                                        <p:tgtEl>
                                          <p:spTgt spid="181"/>
                                        </p:tgtEl>
                                        <p:attrNameLst>
                                          <p:attrName>fill.type</p:attrName>
                                        </p:attrNameLst>
                                      </p:cBhvr>
                                      <p:to>
                                        <p:strVal val="solid"/>
                                      </p:to>
                                    </p:set>
                                  </p:childTnLst>
                                </p:cTn>
                              </p:par>
                            </p:childTnLst>
                          </p:cTn>
                        </p:par>
                        <p:par>
                          <p:cTn id="53" fill="hold">
                            <p:stCondLst>
                              <p:cond delay="1500"/>
                            </p:stCondLst>
                            <p:childTnLst>
                              <p:par>
                                <p:cTn id="54" presetID="31" presetClass="exit" presetSubtype="0" fill="hold" grpId="4" nodeType="afterEffect">
                                  <p:stCondLst>
                                    <p:cond delay="0"/>
                                  </p:stCondLst>
                                  <p:childTnLst>
                                    <p:anim calcmode="lin" valueType="num">
                                      <p:cBhvr>
                                        <p:cTn id="55" dur="1000"/>
                                        <p:tgtEl>
                                          <p:spTgt spid="181"/>
                                        </p:tgtEl>
                                        <p:attrNameLst>
                                          <p:attrName>ppt_w</p:attrName>
                                        </p:attrNameLst>
                                      </p:cBhvr>
                                      <p:tavLst>
                                        <p:tav tm="0">
                                          <p:val>
                                            <p:strVal val="ppt_w"/>
                                          </p:val>
                                        </p:tav>
                                        <p:tav tm="100000">
                                          <p:val>
                                            <p:fltVal val="0"/>
                                          </p:val>
                                        </p:tav>
                                      </p:tavLst>
                                    </p:anim>
                                    <p:anim calcmode="lin" valueType="num">
                                      <p:cBhvr>
                                        <p:cTn id="56" dur="1000"/>
                                        <p:tgtEl>
                                          <p:spTgt spid="181"/>
                                        </p:tgtEl>
                                        <p:attrNameLst>
                                          <p:attrName>ppt_h</p:attrName>
                                        </p:attrNameLst>
                                      </p:cBhvr>
                                      <p:tavLst>
                                        <p:tav tm="0">
                                          <p:val>
                                            <p:strVal val="ppt_h"/>
                                          </p:val>
                                        </p:tav>
                                        <p:tav tm="100000">
                                          <p:val>
                                            <p:fltVal val="0"/>
                                          </p:val>
                                        </p:tav>
                                      </p:tavLst>
                                    </p:anim>
                                    <p:anim calcmode="lin" valueType="num">
                                      <p:cBhvr>
                                        <p:cTn id="57" dur="1000"/>
                                        <p:tgtEl>
                                          <p:spTgt spid="181"/>
                                        </p:tgtEl>
                                        <p:attrNameLst>
                                          <p:attrName>style.rotation</p:attrName>
                                        </p:attrNameLst>
                                      </p:cBhvr>
                                      <p:tavLst>
                                        <p:tav tm="0">
                                          <p:val>
                                            <p:fltVal val="0"/>
                                          </p:val>
                                        </p:tav>
                                        <p:tav tm="100000">
                                          <p:val>
                                            <p:fltVal val="90"/>
                                          </p:val>
                                        </p:tav>
                                      </p:tavLst>
                                    </p:anim>
                                    <p:animEffect transition="out" filter="fade">
                                      <p:cBhvr>
                                        <p:cTn id="58" dur="1000"/>
                                        <p:tgtEl>
                                          <p:spTgt spid="181"/>
                                        </p:tgtEl>
                                      </p:cBhvr>
                                    </p:animEffect>
                                    <p:set>
                                      <p:cBhvr>
                                        <p:cTn id="59" dur="1" fill="hold">
                                          <p:stCondLst>
                                            <p:cond delay="999"/>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1"/>
                  </p:tgtEl>
                </p:cond>
              </p:nextCondLst>
            </p:seq>
            <p:seq concurrent="1" nextAc="seek">
              <p:cTn id="60" restart="whenNotActive" fill="hold" evtFilter="cancelBubble" nodeType="interactiveSeq">
                <p:stCondLst>
                  <p:cond evt="onClick" delay="0">
                    <p:tgtEl>
                      <p:spTgt spid="185"/>
                    </p:tgtEl>
                  </p:cond>
                </p:stCondLst>
                <p:endSync evt="end" delay="0">
                  <p:rtn val="all"/>
                </p:endSync>
                <p:childTnLst>
                  <p:par>
                    <p:cTn id="61" fill="hold">
                      <p:stCondLst>
                        <p:cond delay="0"/>
                      </p:stCondLst>
                      <p:childTnLst>
                        <p:par>
                          <p:cTn id="62" fill="hold">
                            <p:stCondLst>
                              <p:cond delay="0"/>
                            </p:stCondLst>
                            <p:childTnLst>
                              <p:par>
                                <p:cTn id="63" presetID="9" presetClass="emph" presetSubtype="0" grpId="0" nodeType="withEffect">
                                  <p:stCondLst>
                                    <p:cond delay="0"/>
                                  </p:stCondLst>
                                  <p:childTnLst>
                                    <p:set>
                                      <p:cBhvr>
                                        <p:cTn id="64" dur="indefinite"/>
                                        <p:tgtEl>
                                          <p:spTgt spid="185"/>
                                        </p:tgtEl>
                                        <p:attrNameLst>
                                          <p:attrName>style.opacity</p:attrName>
                                        </p:attrNameLst>
                                      </p:cBhvr>
                                      <p:to>
                                        <p:strVal val="0.5"/>
                                      </p:to>
                                    </p:set>
                                    <p:animEffect filter="image" prLst="opacity: 0.5">
                                      <p:cBhvr rctx="IE">
                                        <p:cTn id="65" dur="indefinite"/>
                                        <p:tgtEl>
                                          <p:spTgt spid="185"/>
                                        </p:tgtEl>
                                      </p:cBhvr>
                                    </p:animEffect>
                                  </p:childTnLst>
                                </p:cTn>
                              </p:par>
                              <p:par>
                                <p:cTn id="66" presetID="32" presetClass="emph" presetSubtype="0" fill="hold" grpId="1" nodeType="withEffect">
                                  <p:stCondLst>
                                    <p:cond delay="0"/>
                                  </p:stCondLst>
                                  <p:childTnLst>
                                    <p:animRot by="120000">
                                      <p:cBhvr>
                                        <p:cTn id="67" dur="100" fill="hold">
                                          <p:stCondLst>
                                            <p:cond delay="0"/>
                                          </p:stCondLst>
                                        </p:cTn>
                                        <p:tgtEl>
                                          <p:spTgt spid="185"/>
                                        </p:tgtEl>
                                        <p:attrNameLst>
                                          <p:attrName>r</p:attrName>
                                        </p:attrNameLst>
                                      </p:cBhvr>
                                    </p:animRot>
                                    <p:animRot by="-240000">
                                      <p:cBhvr>
                                        <p:cTn id="68" dur="200" fill="hold">
                                          <p:stCondLst>
                                            <p:cond delay="200"/>
                                          </p:stCondLst>
                                        </p:cTn>
                                        <p:tgtEl>
                                          <p:spTgt spid="185"/>
                                        </p:tgtEl>
                                        <p:attrNameLst>
                                          <p:attrName>r</p:attrName>
                                        </p:attrNameLst>
                                      </p:cBhvr>
                                    </p:animRot>
                                    <p:animRot by="240000">
                                      <p:cBhvr>
                                        <p:cTn id="69" dur="200" fill="hold">
                                          <p:stCondLst>
                                            <p:cond delay="400"/>
                                          </p:stCondLst>
                                        </p:cTn>
                                        <p:tgtEl>
                                          <p:spTgt spid="185"/>
                                        </p:tgtEl>
                                        <p:attrNameLst>
                                          <p:attrName>r</p:attrName>
                                        </p:attrNameLst>
                                      </p:cBhvr>
                                    </p:animRot>
                                    <p:animRot by="-240000">
                                      <p:cBhvr>
                                        <p:cTn id="70" dur="200" fill="hold">
                                          <p:stCondLst>
                                            <p:cond delay="600"/>
                                          </p:stCondLst>
                                        </p:cTn>
                                        <p:tgtEl>
                                          <p:spTgt spid="185"/>
                                        </p:tgtEl>
                                        <p:attrNameLst>
                                          <p:attrName>r</p:attrName>
                                        </p:attrNameLst>
                                      </p:cBhvr>
                                    </p:animRot>
                                    <p:animRot by="120000">
                                      <p:cBhvr>
                                        <p:cTn id="71" dur="200" fill="hold">
                                          <p:stCondLst>
                                            <p:cond delay="800"/>
                                          </p:stCondLst>
                                        </p:cTn>
                                        <p:tgtEl>
                                          <p:spTgt spid="185"/>
                                        </p:tgtEl>
                                        <p:attrNameLst>
                                          <p:attrName>r</p:attrName>
                                        </p:attrNameLst>
                                      </p:cBhvr>
                                    </p:animRot>
                                  </p:childTnLst>
                                </p:cTn>
                              </p:par>
                            </p:childTnLst>
                          </p:cTn>
                        </p:par>
                        <p:par>
                          <p:cTn id="72" fill="hold">
                            <p:stCondLst>
                              <p:cond delay="1000"/>
                            </p:stCondLst>
                            <p:childTnLst>
                              <p:par>
                                <p:cTn id="73" presetID="9" presetClass="emph" presetSubtype="0" grpId="2" nodeType="afterEffect">
                                  <p:stCondLst>
                                    <p:cond delay="0"/>
                                  </p:stCondLst>
                                  <p:childTnLst>
                                    <p:set>
                                      <p:cBhvr>
                                        <p:cTn id="74" dur="indefinite"/>
                                        <p:tgtEl>
                                          <p:spTgt spid="185"/>
                                        </p:tgtEl>
                                        <p:attrNameLst>
                                          <p:attrName>style.opacity</p:attrName>
                                        </p:attrNameLst>
                                      </p:cBhvr>
                                      <p:to>
                                        <p:strVal val="0.5"/>
                                      </p:to>
                                    </p:set>
                                    <p:animEffect filter="image" prLst="opacity: 0.5">
                                      <p:cBhvr rctx="IE">
                                        <p:cTn id="75" dur="indefinite"/>
                                        <p:tgtEl>
                                          <p:spTgt spid="185"/>
                                        </p:tgtEl>
                                      </p:cBhvr>
                                    </p:animEffect>
                                  </p:childTnLst>
                                </p:cTn>
                              </p:par>
                            </p:childTnLst>
                          </p:cTn>
                        </p:par>
                        <p:par>
                          <p:cTn id="76" fill="hold">
                            <p:stCondLst>
                              <p:cond delay="1000"/>
                            </p:stCondLst>
                            <p:childTnLst>
                              <p:par>
                                <p:cTn id="77" presetID="30" presetClass="emph" presetSubtype="0" fill="hold" grpId="3" nodeType="afterEffect">
                                  <p:stCondLst>
                                    <p:cond delay="0"/>
                                  </p:stCondLst>
                                  <p:childTnLst>
                                    <p:animClr clrSpc="hsl" dir="cw">
                                      <p:cBhvr override="childStyle">
                                        <p:cTn id="78" dur="500" fill="hold"/>
                                        <p:tgtEl>
                                          <p:spTgt spid="185"/>
                                        </p:tgtEl>
                                        <p:attrNameLst>
                                          <p:attrName>style.color</p:attrName>
                                        </p:attrNameLst>
                                      </p:cBhvr>
                                      <p:by>
                                        <p:hsl h="0" s="12549" l="25098"/>
                                      </p:by>
                                    </p:animClr>
                                    <p:animClr clrSpc="hsl" dir="cw">
                                      <p:cBhvr>
                                        <p:cTn id="79" dur="500" fill="hold"/>
                                        <p:tgtEl>
                                          <p:spTgt spid="185"/>
                                        </p:tgtEl>
                                        <p:attrNameLst>
                                          <p:attrName>fillcolor</p:attrName>
                                        </p:attrNameLst>
                                      </p:cBhvr>
                                      <p:by>
                                        <p:hsl h="0" s="12549" l="25098"/>
                                      </p:by>
                                    </p:animClr>
                                    <p:animClr clrSpc="hsl" dir="cw">
                                      <p:cBhvr>
                                        <p:cTn id="80" dur="500" fill="hold"/>
                                        <p:tgtEl>
                                          <p:spTgt spid="185"/>
                                        </p:tgtEl>
                                        <p:attrNameLst>
                                          <p:attrName>stroke.color</p:attrName>
                                        </p:attrNameLst>
                                      </p:cBhvr>
                                      <p:by>
                                        <p:hsl h="0" s="12549" l="25098"/>
                                      </p:by>
                                    </p:animClr>
                                    <p:set>
                                      <p:cBhvr>
                                        <p:cTn id="81" dur="500" fill="hold"/>
                                        <p:tgtEl>
                                          <p:spTgt spid="185"/>
                                        </p:tgtEl>
                                        <p:attrNameLst>
                                          <p:attrName>fill.type</p:attrName>
                                        </p:attrNameLst>
                                      </p:cBhvr>
                                      <p:to>
                                        <p:strVal val="solid"/>
                                      </p:to>
                                    </p:set>
                                  </p:childTnLst>
                                </p:cTn>
                              </p:par>
                            </p:childTnLst>
                          </p:cTn>
                        </p:par>
                        <p:par>
                          <p:cTn id="82" fill="hold">
                            <p:stCondLst>
                              <p:cond delay="1500"/>
                            </p:stCondLst>
                            <p:childTnLst>
                              <p:par>
                                <p:cTn id="83" presetID="31" presetClass="exit" presetSubtype="0" fill="hold" grpId="4" nodeType="afterEffect">
                                  <p:stCondLst>
                                    <p:cond delay="0"/>
                                  </p:stCondLst>
                                  <p:childTnLst>
                                    <p:anim calcmode="lin" valueType="num">
                                      <p:cBhvr>
                                        <p:cTn id="84" dur="1000"/>
                                        <p:tgtEl>
                                          <p:spTgt spid="185"/>
                                        </p:tgtEl>
                                        <p:attrNameLst>
                                          <p:attrName>ppt_w</p:attrName>
                                        </p:attrNameLst>
                                      </p:cBhvr>
                                      <p:tavLst>
                                        <p:tav tm="0">
                                          <p:val>
                                            <p:strVal val="ppt_w"/>
                                          </p:val>
                                        </p:tav>
                                        <p:tav tm="100000">
                                          <p:val>
                                            <p:fltVal val="0"/>
                                          </p:val>
                                        </p:tav>
                                      </p:tavLst>
                                    </p:anim>
                                    <p:anim calcmode="lin" valueType="num">
                                      <p:cBhvr>
                                        <p:cTn id="85" dur="1000"/>
                                        <p:tgtEl>
                                          <p:spTgt spid="185"/>
                                        </p:tgtEl>
                                        <p:attrNameLst>
                                          <p:attrName>ppt_h</p:attrName>
                                        </p:attrNameLst>
                                      </p:cBhvr>
                                      <p:tavLst>
                                        <p:tav tm="0">
                                          <p:val>
                                            <p:strVal val="ppt_h"/>
                                          </p:val>
                                        </p:tav>
                                        <p:tav tm="100000">
                                          <p:val>
                                            <p:fltVal val="0"/>
                                          </p:val>
                                        </p:tav>
                                      </p:tavLst>
                                    </p:anim>
                                    <p:anim calcmode="lin" valueType="num">
                                      <p:cBhvr>
                                        <p:cTn id="86" dur="1000"/>
                                        <p:tgtEl>
                                          <p:spTgt spid="185"/>
                                        </p:tgtEl>
                                        <p:attrNameLst>
                                          <p:attrName>style.rotation</p:attrName>
                                        </p:attrNameLst>
                                      </p:cBhvr>
                                      <p:tavLst>
                                        <p:tav tm="0">
                                          <p:val>
                                            <p:fltVal val="0"/>
                                          </p:val>
                                        </p:tav>
                                        <p:tav tm="100000">
                                          <p:val>
                                            <p:fltVal val="90"/>
                                          </p:val>
                                        </p:tav>
                                      </p:tavLst>
                                    </p:anim>
                                    <p:animEffect transition="out" filter="fade">
                                      <p:cBhvr>
                                        <p:cTn id="87" dur="1000"/>
                                        <p:tgtEl>
                                          <p:spTgt spid="185"/>
                                        </p:tgtEl>
                                      </p:cBhvr>
                                    </p:animEffect>
                                    <p:set>
                                      <p:cBhvr>
                                        <p:cTn id="88" dur="1" fill="hold">
                                          <p:stCondLst>
                                            <p:cond delay="999"/>
                                          </p:stCondLst>
                                        </p:cTn>
                                        <p:tgtEl>
                                          <p:spTgt spid="185"/>
                                        </p:tgtEl>
                                        <p:attrNameLst>
                                          <p:attrName>style.visibility</p:attrName>
                                        </p:attrNameLst>
                                      </p:cBhvr>
                                      <p:to>
                                        <p:strVal val="hidden"/>
                                      </p:to>
                                    </p:set>
                                  </p:childTnLst>
                                </p:cTn>
                              </p:par>
                            </p:childTnLst>
                          </p:cTn>
                        </p:par>
                      </p:childTnLst>
                    </p:cTn>
                  </p:par>
                </p:childTnLst>
              </p:cTn>
              <p:nextCondLst>
                <p:cond evt="onClick" delay="0">
                  <p:tgtEl>
                    <p:spTgt spid="185"/>
                  </p:tgtEl>
                </p:cond>
              </p:nextCondLst>
            </p:seq>
            <p:seq concurrent="1" nextAc="seek">
              <p:cTn id="89" restart="whenNotActive" fill="hold" evtFilter="cancelBubble" nodeType="interactiveSeq">
                <p:stCondLst>
                  <p:cond evt="onClick" delay="0">
                    <p:tgtEl>
                      <p:spTgt spid="182"/>
                    </p:tgtEl>
                  </p:cond>
                </p:stCondLst>
                <p:endSync evt="end" delay="0">
                  <p:rtn val="all"/>
                </p:endSync>
                <p:childTnLst>
                  <p:par>
                    <p:cTn id="90" fill="hold">
                      <p:stCondLst>
                        <p:cond delay="0"/>
                      </p:stCondLst>
                      <p:childTnLst>
                        <p:par>
                          <p:cTn id="91" fill="hold">
                            <p:stCondLst>
                              <p:cond delay="0"/>
                            </p:stCondLst>
                            <p:childTnLst>
                              <p:par>
                                <p:cTn id="92" presetID="64" presetClass="path" presetSubtype="0" accel="50000" decel="50000" fill="hold" grpId="0" nodeType="withEffect">
                                  <p:stCondLst>
                                    <p:cond delay="0"/>
                                  </p:stCondLst>
                                  <p:childTnLst>
                                    <p:animMotion origin="layout" path="M -2.91667E-6 0.00255 L -0.33828 0.27893 " pathEditMode="relative" rAng="0" ptsTypes="AA">
                                      <p:cBhvr>
                                        <p:cTn id="93" dur="2000" fill="hold"/>
                                        <p:tgtEl>
                                          <p:spTgt spid="182"/>
                                        </p:tgtEl>
                                        <p:attrNameLst>
                                          <p:attrName>ppt_x</p:attrName>
                                          <p:attrName>ppt_y</p:attrName>
                                        </p:attrNameLst>
                                      </p:cBhvr>
                                      <p:rCtr x="-16914" y="13819"/>
                                    </p:animMotion>
                                  </p:childTnLst>
                                </p:cTn>
                              </p:par>
                            </p:childTnLst>
                          </p:cTn>
                        </p:par>
                      </p:childTnLst>
                    </p:cTn>
                  </p:par>
                </p:childTnLst>
              </p:cTn>
              <p:nextCondLst>
                <p:cond evt="onClick" delay="0">
                  <p:tgtEl>
                    <p:spTgt spid="182"/>
                  </p:tgtEl>
                </p:cond>
              </p:nextCondLst>
            </p:seq>
            <p:seq concurrent="1" nextAc="seek">
              <p:cTn id="94" restart="whenNotActive" fill="hold" evtFilter="cancelBubble" nodeType="interactiveSeq">
                <p:stCondLst>
                  <p:cond evt="onClick" delay="0">
                    <p:tgtEl>
                      <p:spTgt spid="184"/>
                    </p:tgtEl>
                  </p:cond>
                </p:stCondLst>
                <p:endSync evt="end" delay="0">
                  <p:rtn val="all"/>
                </p:endSync>
                <p:childTnLst>
                  <p:par>
                    <p:cTn id="95" fill="hold">
                      <p:stCondLst>
                        <p:cond delay="0"/>
                      </p:stCondLst>
                      <p:childTnLst>
                        <p:par>
                          <p:cTn id="96" fill="hold">
                            <p:stCondLst>
                              <p:cond delay="0"/>
                            </p:stCondLst>
                            <p:childTnLst>
                              <p:par>
                                <p:cTn id="97" presetID="64" presetClass="path" presetSubtype="0" accel="50000" decel="50000" fill="hold" grpId="0" nodeType="withEffect">
                                  <p:stCondLst>
                                    <p:cond delay="0"/>
                                  </p:stCondLst>
                                  <p:childTnLst>
                                    <p:animMotion origin="layout" path="M 2.29167E-6 -1.85185E-6 L -0.47539 -0.30069 " pathEditMode="relative" rAng="0" ptsTypes="AA">
                                      <p:cBhvr>
                                        <p:cTn id="98" dur="2000" fill="hold"/>
                                        <p:tgtEl>
                                          <p:spTgt spid="184"/>
                                        </p:tgtEl>
                                        <p:attrNameLst>
                                          <p:attrName>ppt_x</p:attrName>
                                          <p:attrName>ppt_y</p:attrName>
                                        </p:attrNameLst>
                                      </p:cBhvr>
                                      <p:rCtr x="-23776" y="-15046"/>
                                    </p:animMotion>
                                  </p:childTnLst>
                                </p:cTn>
                              </p:par>
                            </p:childTnLst>
                          </p:cTn>
                        </p:par>
                      </p:childTnLst>
                    </p:cTn>
                  </p:par>
                </p:childTnLst>
              </p:cTn>
              <p:nextCondLst>
                <p:cond evt="onClick" delay="0">
                  <p:tgtEl>
                    <p:spTgt spid="184"/>
                  </p:tgtEl>
                </p:cond>
              </p:nextCondLst>
            </p:seq>
            <p:seq concurrent="1" nextAc="seek">
              <p:cTn id="99" restart="whenNotActive" fill="hold" evtFilter="cancelBubble" nodeType="interactiveSeq">
                <p:stCondLst>
                  <p:cond evt="onClick" delay="0">
                    <p:tgtEl>
                      <p:spTgt spid="183"/>
                    </p:tgtEl>
                  </p:cond>
                </p:stCondLst>
                <p:endSync evt="end" delay="0">
                  <p:rtn val="all"/>
                </p:endSync>
                <p:childTnLst>
                  <p:par>
                    <p:cTn id="100" fill="hold">
                      <p:stCondLst>
                        <p:cond delay="0"/>
                      </p:stCondLst>
                      <p:childTnLst>
                        <p:par>
                          <p:cTn id="101" fill="hold">
                            <p:stCondLst>
                              <p:cond delay="0"/>
                            </p:stCondLst>
                            <p:childTnLst>
                              <p:par>
                                <p:cTn id="102" presetID="64" presetClass="path" presetSubtype="0" accel="50000" decel="50000" fill="hold" grpId="0" nodeType="withEffect">
                                  <p:stCondLst>
                                    <p:cond delay="0"/>
                                  </p:stCondLst>
                                  <p:childTnLst>
                                    <p:animMotion origin="layout" path="M -2.91667E-6 -1.85185E-6 L -0.33489 -0.61805 " pathEditMode="relative" rAng="0" ptsTypes="AA">
                                      <p:cBhvr>
                                        <p:cTn id="103" dur="2000" fill="hold"/>
                                        <p:tgtEl>
                                          <p:spTgt spid="183"/>
                                        </p:tgtEl>
                                        <p:attrNameLst>
                                          <p:attrName>ppt_x</p:attrName>
                                          <p:attrName>ppt_y</p:attrName>
                                        </p:attrNameLst>
                                      </p:cBhvr>
                                      <p:rCtr x="-16745" y="-30903"/>
                                    </p:animMotion>
                                  </p:childTnLst>
                                </p:cTn>
                              </p:par>
                            </p:childTnLst>
                          </p:cTn>
                        </p:par>
                      </p:childTnLst>
                    </p:cTn>
                  </p:par>
                </p:childTnLst>
              </p:cTn>
              <p:nextCondLst>
                <p:cond evt="onClick" delay="0">
                  <p:tgtEl>
                    <p:spTgt spid="183"/>
                  </p:tgtEl>
                </p:cond>
              </p:nextCondLst>
            </p:seq>
          </p:childTnLst>
        </p:cTn>
      </p:par>
    </p:tnLst>
    <p:bldLst>
      <p:bldP spid="181" grpId="0" animBg="1"/>
      <p:bldP spid="181" grpId="1" animBg="1"/>
      <p:bldP spid="181" grpId="2" animBg="1"/>
      <p:bldP spid="181" grpId="3" animBg="1"/>
      <p:bldP spid="181" grpId="4" animBg="1"/>
      <p:bldP spid="185" grpId="0" animBg="1"/>
      <p:bldP spid="185" grpId="1" animBg="1"/>
      <p:bldP spid="185" grpId="2" animBg="1"/>
      <p:bldP spid="185" grpId="3" animBg="1"/>
      <p:bldP spid="185" grpId="4" animBg="1"/>
      <p:bldP spid="186" grpId="0" animBg="1"/>
      <p:bldP spid="186" grpId="1" animBg="1"/>
      <p:bldP spid="186" grpId="2" animBg="1"/>
      <p:bldP spid="186" grpId="3" animBg="1"/>
      <p:bldP spid="186" grpId="4" animBg="1"/>
      <p:bldP spid="182" grpId="0" animBg="1"/>
      <p:bldP spid="183" grpId="0" animBg="1"/>
      <p:bldP spid="18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BC42D416-380C-9C5E-6DBF-F4D02D3D581A}"/>
              </a:ext>
            </a:extLst>
          </p:cNvPr>
          <p:cNvPicPr>
            <a:picLocks noChangeAspect="1"/>
          </p:cNvPicPr>
          <p:nvPr/>
        </p:nvPicPr>
        <p:blipFill>
          <a:blip r:embed="rId2"/>
          <a:stretch>
            <a:fillRect/>
          </a:stretch>
        </p:blipFill>
        <p:spPr>
          <a:xfrm>
            <a:off x="2171048" y="557317"/>
            <a:ext cx="2337456" cy="2449286"/>
          </a:xfrm>
          <a:prstGeom prst="rect">
            <a:avLst/>
          </a:prstGeom>
          <a:ln>
            <a:solidFill>
              <a:schemeClr val="tx1"/>
            </a:solidFill>
          </a:ln>
        </p:spPr>
      </p:pic>
      <p:sp>
        <p:nvSpPr>
          <p:cNvPr id="4" name="תיבת טקסט 3">
            <a:extLst>
              <a:ext uri="{FF2B5EF4-FFF2-40B4-BE49-F238E27FC236}">
                <a16:creationId xmlns:a16="http://schemas.microsoft.com/office/drawing/2014/main" id="{9D30EC17-988E-0A21-EF2D-71215FEAAFF6}"/>
              </a:ext>
            </a:extLst>
          </p:cNvPr>
          <p:cNvSpPr txBox="1"/>
          <p:nvPr/>
        </p:nvSpPr>
        <p:spPr>
          <a:xfrm>
            <a:off x="3582549" y="-155620"/>
            <a:ext cx="9158868" cy="800219"/>
          </a:xfrm>
          <a:prstGeom prst="rect">
            <a:avLst/>
          </a:prstGeom>
          <a:noFill/>
        </p:spPr>
        <p:txBody>
          <a:bodyPr wrap="square" rtlCol="1">
            <a:spAutoFit/>
          </a:bodyPr>
          <a:lstStyle/>
          <a:p>
            <a:endParaRPr lang="he-IL" dirty="0"/>
          </a:p>
          <a:p>
            <a:pPr marL="714375"/>
            <a:r>
              <a:rPr lang="he-IL" sz="2800" dirty="0"/>
              <a:t>לַפְּעִילוּת צָרִיךְ:</a:t>
            </a:r>
            <a:endParaRPr lang="en-US" sz="2800" dirty="0"/>
          </a:p>
        </p:txBody>
      </p:sp>
      <p:pic>
        <p:nvPicPr>
          <p:cNvPr id="5" name="תמונה 4">
            <a:extLst>
              <a:ext uri="{FF2B5EF4-FFF2-40B4-BE49-F238E27FC236}">
                <a16:creationId xmlns:a16="http://schemas.microsoft.com/office/drawing/2014/main" id="{CE2C38C7-5309-A52A-842F-D329BFAAD6EE}"/>
              </a:ext>
            </a:extLst>
          </p:cNvPr>
          <p:cNvPicPr>
            <a:picLocks noChangeAspect="1"/>
          </p:cNvPicPr>
          <p:nvPr/>
        </p:nvPicPr>
        <p:blipFill>
          <a:blip r:embed="rId3"/>
          <a:stretch>
            <a:fillRect/>
          </a:stretch>
        </p:blipFill>
        <p:spPr>
          <a:xfrm>
            <a:off x="6254210" y="1063055"/>
            <a:ext cx="1520886" cy="2010662"/>
          </a:xfrm>
          <a:prstGeom prst="rect">
            <a:avLst/>
          </a:prstGeom>
        </p:spPr>
      </p:pic>
      <p:sp>
        <p:nvSpPr>
          <p:cNvPr id="6" name="תיבת טקסט 5">
            <a:extLst>
              <a:ext uri="{FF2B5EF4-FFF2-40B4-BE49-F238E27FC236}">
                <a16:creationId xmlns:a16="http://schemas.microsoft.com/office/drawing/2014/main" id="{1B81DE97-9C2B-7D6A-CD6C-A17D03A5A6C9}"/>
              </a:ext>
            </a:extLst>
          </p:cNvPr>
          <p:cNvSpPr txBox="1"/>
          <p:nvPr/>
        </p:nvSpPr>
        <p:spPr>
          <a:xfrm>
            <a:off x="10671531" y="3956208"/>
            <a:ext cx="2069886" cy="523220"/>
          </a:xfrm>
          <a:prstGeom prst="rect">
            <a:avLst/>
          </a:prstGeom>
          <a:noFill/>
        </p:spPr>
        <p:txBody>
          <a:bodyPr wrap="square" rtlCol="1">
            <a:spAutoFit/>
          </a:bodyPr>
          <a:lstStyle/>
          <a:p>
            <a:pPr marL="715963"/>
            <a:r>
              <a:rPr lang="he-IL" sz="2800" dirty="0"/>
              <a:t>הוֹרָאוֹת</a:t>
            </a:r>
          </a:p>
        </p:txBody>
      </p:sp>
      <p:sp>
        <p:nvSpPr>
          <p:cNvPr id="7" name="תיבת טקסט 6">
            <a:extLst>
              <a:ext uri="{FF2B5EF4-FFF2-40B4-BE49-F238E27FC236}">
                <a16:creationId xmlns:a16="http://schemas.microsoft.com/office/drawing/2014/main" id="{62C05355-448D-254B-8261-998C738DE123}"/>
              </a:ext>
            </a:extLst>
          </p:cNvPr>
          <p:cNvSpPr txBox="1"/>
          <p:nvPr/>
        </p:nvSpPr>
        <p:spPr>
          <a:xfrm>
            <a:off x="4915372" y="2743238"/>
            <a:ext cx="3419872" cy="800219"/>
          </a:xfrm>
          <a:prstGeom prst="rect">
            <a:avLst/>
          </a:prstGeom>
          <a:noFill/>
        </p:spPr>
        <p:txBody>
          <a:bodyPr wrap="square" rtlCol="1">
            <a:spAutoFit/>
          </a:bodyPr>
          <a:lstStyle/>
          <a:p>
            <a:endParaRPr lang="he-IL" dirty="0"/>
          </a:p>
          <a:p>
            <a:pPr marL="715963"/>
            <a:r>
              <a:rPr lang="he-IL" sz="2800" dirty="0"/>
              <a:t>מִסְפָּרַיִם</a:t>
            </a:r>
          </a:p>
        </p:txBody>
      </p:sp>
      <p:sp>
        <p:nvSpPr>
          <p:cNvPr id="8" name="תיבת טקסט 7">
            <a:extLst>
              <a:ext uri="{FF2B5EF4-FFF2-40B4-BE49-F238E27FC236}">
                <a16:creationId xmlns:a16="http://schemas.microsoft.com/office/drawing/2014/main" id="{9933A153-57FD-C8A2-562C-2DE31E04C532}"/>
              </a:ext>
            </a:extLst>
          </p:cNvPr>
          <p:cNvSpPr txBox="1"/>
          <p:nvPr/>
        </p:nvSpPr>
        <p:spPr>
          <a:xfrm>
            <a:off x="1472035" y="2748610"/>
            <a:ext cx="4225449" cy="800219"/>
          </a:xfrm>
          <a:prstGeom prst="rect">
            <a:avLst/>
          </a:prstGeom>
          <a:noFill/>
        </p:spPr>
        <p:txBody>
          <a:bodyPr wrap="square" rtlCol="1">
            <a:spAutoFit/>
          </a:bodyPr>
          <a:lstStyle/>
          <a:p>
            <a:endParaRPr lang="he-IL" dirty="0"/>
          </a:p>
          <a:p>
            <a:pPr marL="715963"/>
            <a:r>
              <a:rPr lang="he-IL" sz="2800" dirty="0"/>
              <a:t>דַף עֲשָׂרוֹת וִיחִידוֹת לִגְזִירָה</a:t>
            </a:r>
          </a:p>
        </p:txBody>
      </p:sp>
      <p:sp>
        <p:nvSpPr>
          <p:cNvPr id="9" name="תיבת טקסט 8">
            <a:extLst>
              <a:ext uri="{FF2B5EF4-FFF2-40B4-BE49-F238E27FC236}">
                <a16:creationId xmlns:a16="http://schemas.microsoft.com/office/drawing/2014/main" id="{F8566631-B5F8-644E-7150-99A25DDCA54E}"/>
              </a:ext>
            </a:extLst>
          </p:cNvPr>
          <p:cNvSpPr txBox="1"/>
          <p:nvPr/>
        </p:nvSpPr>
        <p:spPr>
          <a:xfrm>
            <a:off x="1817604" y="4355432"/>
            <a:ext cx="10923813" cy="1846659"/>
          </a:xfrm>
          <a:prstGeom prst="rect">
            <a:avLst/>
          </a:prstGeom>
          <a:noFill/>
        </p:spPr>
        <p:txBody>
          <a:bodyPr wrap="square" rtlCol="1">
            <a:spAutoFit/>
          </a:bodyPr>
          <a:lstStyle/>
          <a:p>
            <a:endParaRPr lang="he-IL" sz="2800" dirty="0"/>
          </a:p>
          <a:p>
            <a:pPr marL="1230313" indent="-514350">
              <a:buFont typeface="+mj-lt"/>
              <a:buAutoNum type="arabicPeriod"/>
            </a:pPr>
            <a:r>
              <a:rPr lang="he-IL" sz="2800" dirty="0"/>
              <a:t>גִזְרוּ אֶת הַמַלְבְּנִים שֶבֶָּהֶם הָעֲשָׂרוֹת הַשְלֵמוֹת.</a:t>
            </a:r>
          </a:p>
          <a:p>
            <a:pPr marL="1230313" indent="-514350">
              <a:buFont typeface="+mj-lt"/>
              <a:buAutoNum type="arabicPeriod"/>
            </a:pPr>
            <a:r>
              <a:rPr lang="he-IL" sz="2800" dirty="0"/>
              <a:t>גִזְרוּ אֶת הָרִבּוּעִים שֶבָּהֶם הַיְחִידוֹת הַבּוֹדְדוֹת.</a:t>
            </a:r>
          </a:p>
          <a:p>
            <a:pPr marL="1230313" indent="-514350">
              <a:buFont typeface="+mj-lt"/>
              <a:buAutoNum type="arabicPeriod"/>
            </a:pPr>
            <a:r>
              <a:rPr lang="he-IL" sz="2800" dirty="0"/>
              <a:t>שִמְרוּ בַּמַעֲטָפָה אֶת הָעֲשָׂרוֹת הַשְלֵמוֹת וְאֶת הַיְחִידוֹת הַבּוֹדְדוֹת.</a:t>
            </a:r>
          </a:p>
        </p:txBody>
      </p:sp>
      <p:pic>
        <p:nvPicPr>
          <p:cNvPr id="13" name="גרפיקה 12" descr="מעטפה קו מיתאר">
            <a:extLst>
              <a:ext uri="{FF2B5EF4-FFF2-40B4-BE49-F238E27FC236}">
                <a16:creationId xmlns:a16="http://schemas.microsoft.com/office/drawing/2014/main" id="{FA48519B-76E3-646D-81A4-D768D52EE11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079087" y="1111324"/>
            <a:ext cx="2400300" cy="2400300"/>
          </a:xfrm>
          <a:prstGeom prst="rect">
            <a:avLst/>
          </a:prstGeom>
        </p:spPr>
      </p:pic>
      <p:sp>
        <p:nvSpPr>
          <p:cNvPr id="14" name="תיבת טקסט 13">
            <a:extLst>
              <a:ext uri="{FF2B5EF4-FFF2-40B4-BE49-F238E27FC236}">
                <a16:creationId xmlns:a16="http://schemas.microsoft.com/office/drawing/2014/main" id="{0A549705-F661-B17A-3126-F9F417324496}"/>
              </a:ext>
            </a:extLst>
          </p:cNvPr>
          <p:cNvSpPr txBox="1"/>
          <p:nvPr/>
        </p:nvSpPr>
        <p:spPr>
          <a:xfrm>
            <a:off x="8159929" y="2743238"/>
            <a:ext cx="3419872" cy="800219"/>
          </a:xfrm>
          <a:prstGeom prst="rect">
            <a:avLst/>
          </a:prstGeom>
          <a:noFill/>
        </p:spPr>
        <p:txBody>
          <a:bodyPr wrap="square" rtlCol="1">
            <a:spAutoFit/>
          </a:bodyPr>
          <a:lstStyle/>
          <a:p>
            <a:endParaRPr lang="he-IL" dirty="0"/>
          </a:p>
          <a:p>
            <a:pPr marL="715963"/>
            <a:r>
              <a:rPr lang="he-IL" sz="2800" dirty="0"/>
              <a:t>מַעֲטָפָה</a:t>
            </a:r>
          </a:p>
        </p:txBody>
      </p:sp>
    </p:spTree>
    <p:extLst>
      <p:ext uri="{BB962C8B-B14F-4D97-AF65-F5344CB8AC3E}">
        <p14:creationId xmlns:p14="http://schemas.microsoft.com/office/powerpoint/2010/main" val="3286166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בועת דיבור: אליפסה 13">
            <a:extLst>
              <a:ext uri="{FF2B5EF4-FFF2-40B4-BE49-F238E27FC236}">
                <a16:creationId xmlns:a16="http://schemas.microsoft.com/office/drawing/2014/main" id="{1726086C-1A5D-06E8-E85F-37E1267E2F8C}"/>
              </a:ext>
            </a:extLst>
          </p:cNvPr>
          <p:cNvSpPr/>
          <p:nvPr/>
        </p:nvSpPr>
        <p:spPr>
          <a:xfrm>
            <a:off x="7369293" y="2766771"/>
            <a:ext cx="3817378" cy="2254000"/>
          </a:xfrm>
          <a:prstGeom prst="wedgeEllipseCallout">
            <a:avLst>
              <a:gd name="adj1" fmla="val 46467"/>
              <a:gd name="adj2" fmla="val 50954"/>
            </a:avLst>
          </a:prstGeom>
          <a:solidFill>
            <a:srgbClr val="FFC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מַהִי סִפְרַת הָעֲשָׂרוֹת וּמַהִי סִפְרַת הַיְחִידוֹת בִּשְנֵי הַמִסְפָּרִים?</a:t>
            </a:r>
          </a:p>
        </p:txBody>
      </p:sp>
      <p:sp>
        <p:nvSpPr>
          <p:cNvPr id="2" name="תיבת טקסט 1">
            <a:extLst>
              <a:ext uri="{FF2B5EF4-FFF2-40B4-BE49-F238E27FC236}">
                <a16:creationId xmlns:a16="http://schemas.microsoft.com/office/drawing/2014/main" id="{64F34DB7-F729-FDEA-E10B-9D9B776DA761}"/>
              </a:ext>
            </a:extLst>
          </p:cNvPr>
          <p:cNvSpPr txBox="1"/>
          <p:nvPr/>
        </p:nvSpPr>
        <p:spPr>
          <a:xfrm>
            <a:off x="6343359" y="1866317"/>
            <a:ext cx="5772735" cy="954107"/>
          </a:xfrm>
          <a:prstGeom prst="rect">
            <a:avLst/>
          </a:prstGeom>
          <a:noFill/>
        </p:spPr>
        <p:txBody>
          <a:bodyPr wrap="none" rtlCol="1">
            <a:spAutoFit/>
          </a:bodyPr>
          <a:lstStyle/>
          <a:p>
            <a:r>
              <a:rPr lang="he-IL" sz="2800" dirty="0"/>
              <a:t>הַרְכִּיבוּ בְּעֶזְרַת הָעֲשָׂרוֹת וְהַיְחִידוֹת שֶגְזַרְתֶם </a:t>
            </a:r>
            <a:br>
              <a:rPr lang="he-IL" sz="2800" dirty="0"/>
            </a:br>
            <a:r>
              <a:rPr lang="he-IL" sz="2800" dirty="0"/>
              <a:t>שְנֵי מִסְפָּרִים שבֶָּהֶם הַסְפָרוֹת הֵן 1 וּ־8.</a:t>
            </a:r>
          </a:p>
        </p:txBody>
      </p:sp>
      <p:sp>
        <p:nvSpPr>
          <p:cNvPr id="3" name="לחצן חידה 2">
            <a:extLst>
              <a:ext uri="{FF2B5EF4-FFF2-40B4-BE49-F238E27FC236}">
                <a16:creationId xmlns:a16="http://schemas.microsoft.com/office/drawing/2014/main" id="{259CC2BD-7A5A-5DDD-182D-F54E3F9ECC8D}"/>
              </a:ext>
            </a:extLst>
          </p:cNvPr>
          <p:cNvSpPr/>
          <p:nvPr/>
        </p:nvSpPr>
        <p:spPr>
          <a:xfrm>
            <a:off x="7131715" y="541071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6" name="מלבן: פינות מעוגלות 5">
            <a:extLst>
              <a:ext uri="{FF2B5EF4-FFF2-40B4-BE49-F238E27FC236}">
                <a16:creationId xmlns:a16="http://schemas.microsoft.com/office/drawing/2014/main" id="{B0FF4A4F-17B0-8945-8DC4-A68E49035C35}"/>
              </a:ext>
            </a:extLst>
          </p:cNvPr>
          <p:cNvSpPr/>
          <p:nvPr/>
        </p:nvSpPr>
        <p:spPr>
          <a:xfrm>
            <a:off x="850663" y="4198063"/>
            <a:ext cx="1263192" cy="954107"/>
          </a:xfrm>
          <a:custGeom>
            <a:avLst/>
            <a:gdLst>
              <a:gd name="connsiteX0" fmla="*/ 0 w 1263192"/>
              <a:gd name="connsiteY0" fmla="*/ 159021 h 954107"/>
              <a:gd name="connsiteX1" fmla="*/ 159021 w 1263192"/>
              <a:gd name="connsiteY1" fmla="*/ 0 h 954107"/>
              <a:gd name="connsiteX2" fmla="*/ 622145 w 1263192"/>
              <a:gd name="connsiteY2" fmla="*/ 0 h 954107"/>
              <a:gd name="connsiteX3" fmla="*/ 1104171 w 1263192"/>
              <a:gd name="connsiteY3" fmla="*/ 0 h 954107"/>
              <a:gd name="connsiteX4" fmla="*/ 1263192 w 1263192"/>
              <a:gd name="connsiteY4" fmla="*/ 159021 h 954107"/>
              <a:gd name="connsiteX5" fmla="*/ 1263192 w 1263192"/>
              <a:gd name="connsiteY5" fmla="*/ 457972 h 954107"/>
              <a:gd name="connsiteX6" fmla="*/ 1263192 w 1263192"/>
              <a:gd name="connsiteY6" fmla="*/ 795086 h 954107"/>
              <a:gd name="connsiteX7" fmla="*/ 1104171 w 1263192"/>
              <a:gd name="connsiteY7" fmla="*/ 954107 h 954107"/>
              <a:gd name="connsiteX8" fmla="*/ 641048 w 1263192"/>
              <a:gd name="connsiteY8" fmla="*/ 954107 h 954107"/>
              <a:gd name="connsiteX9" fmla="*/ 159021 w 1263192"/>
              <a:gd name="connsiteY9" fmla="*/ 954107 h 954107"/>
              <a:gd name="connsiteX10" fmla="*/ 0 w 1263192"/>
              <a:gd name="connsiteY10" fmla="*/ 795086 h 954107"/>
              <a:gd name="connsiteX11" fmla="*/ 0 w 1263192"/>
              <a:gd name="connsiteY11" fmla="*/ 470693 h 954107"/>
              <a:gd name="connsiteX12" fmla="*/ 0 w 1263192"/>
              <a:gd name="connsiteY12"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3192" h="954107" fill="none" extrusionOk="0">
                <a:moveTo>
                  <a:pt x="0" y="159021"/>
                </a:moveTo>
                <a:cubicBezTo>
                  <a:pt x="-14658" y="75003"/>
                  <a:pt x="54581" y="18125"/>
                  <a:pt x="159021" y="0"/>
                </a:cubicBezTo>
                <a:cubicBezTo>
                  <a:pt x="367220" y="-34627"/>
                  <a:pt x="467690" y="34805"/>
                  <a:pt x="622145" y="0"/>
                </a:cubicBezTo>
                <a:cubicBezTo>
                  <a:pt x="776600" y="-34805"/>
                  <a:pt x="872541" y="55136"/>
                  <a:pt x="1104171" y="0"/>
                </a:cubicBezTo>
                <a:cubicBezTo>
                  <a:pt x="1186267" y="1519"/>
                  <a:pt x="1255747" y="64364"/>
                  <a:pt x="1263192" y="159021"/>
                </a:cubicBezTo>
                <a:cubicBezTo>
                  <a:pt x="1298193" y="224916"/>
                  <a:pt x="1239341" y="346830"/>
                  <a:pt x="1263192" y="457972"/>
                </a:cubicBezTo>
                <a:cubicBezTo>
                  <a:pt x="1287043" y="569114"/>
                  <a:pt x="1237620" y="661118"/>
                  <a:pt x="1263192" y="795086"/>
                </a:cubicBezTo>
                <a:cubicBezTo>
                  <a:pt x="1267529" y="882386"/>
                  <a:pt x="1175770" y="955357"/>
                  <a:pt x="1104171" y="954107"/>
                </a:cubicBezTo>
                <a:cubicBezTo>
                  <a:pt x="972296" y="972192"/>
                  <a:pt x="741473" y="929353"/>
                  <a:pt x="641048" y="954107"/>
                </a:cubicBezTo>
                <a:cubicBezTo>
                  <a:pt x="540623" y="978861"/>
                  <a:pt x="288216" y="953055"/>
                  <a:pt x="159021" y="954107"/>
                </a:cubicBezTo>
                <a:cubicBezTo>
                  <a:pt x="76096" y="939882"/>
                  <a:pt x="-5105" y="880749"/>
                  <a:pt x="0" y="795086"/>
                </a:cubicBezTo>
                <a:cubicBezTo>
                  <a:pt x="-37112" y="693312"/>
                  <a:pt x="26742" y="587173"/>
                  <a:pt x="0" y="470693"/>
                </a:cubicBezTo>
                <a:cubicBezTo>
                  <a:pt x="-26742" y="354213"/>
                  <a:pt x="20956" y="276703"/>
                  <a:pt x="0" y="159021"/>
                </a:cubicBezTo>
                <a:close/>
              </a:path>
              <a:path w="1263192" h="954107" stroke="0" extrusionOk="0">
                <a:moveTo>
                  <a:pt x="0" y="159021"/>
                </a:moveTo>
                <a:cubicBezTo>
                  <a:pt x="16896" y="64030"/>
                  <a:pt x="66154" y="-11970"/>
                  <a:pt x="159021" y="0"/>
                </a:cubicBezTo>
                <a:cubicBezTo>
                  <a:pt x="258262" y="-21291"/>
                  <a:pt x="404761" y="14669"/>
                  <a:pt x="622145" y="0"/>
                </a:cubicBezTo>
                <a:cubicBezTo>
                  <a:pt x="839529" y="-14669"/>
                  <a:pt x="910037" y="39137"/>
                  <a:pt x="1104171" y="0"/>
                </a:cubicBezTo>
                <a:cubicBezTo>
                  <a:pt x="1195827" y="16160"/>
                  <a:pt x="1245241" y="60353"/>
                  <a:pt x="1263192" y="159021"/>
                </a:cubicBezTo>
                <a:cubicBezTo>
                  <a:pt x="1299457" y="232659"/>
                  <a:pt x="1256121" y="332164"/>
                  <a:pt x="1263192" y="489775"/>
                </a:cubicBezTo>
                <a:cubicBezTo>
                  <a:pt x="1270263" y="647386"/>
                  <a:pt x="1234354" y="696494"/>
                  <a:pt x="1263192" y="795086"/>
                </a:cubicBezTo>
                <a:cubicBezTo>
                  <a:pt x="1273289" y="905020"/>
                  <a:pt x="1179713" y="950181"/>
                  <a:pt x="1104171" y="954107"/>
                </a:cubicBezTo>
                <a:cubicBezTo>
                  <a:pt x="980906" y="965775"/>
                  <a:pt x="816533" y="932950"/>
                  <a:pt x="612693" y="954107"/>
                </a:cubicBezTo>
                <a:cubicBezTo>
                  <a:pt x="408853" y="975264"/>
                  <a:pt x="315714" y="911513"/>
                  <a:pt x="159021" y="954107"/>
                </a:cubicBezTo>
                <a:cubicBezTo>
                  <a:pt x="74367" y="955753"/>
                  <a:pt x="16442" y="902649"/>
                  <a:pt x="0" y="795086"/>
                </a:cubicBezTo>
                <a:cubicBezTo>
                  <a:pt x="-13623" y="718931"/>
                  <a:pt x="36150" y="590067"/>
                  <a:pt x="0" y="477054"/>
                </a:cubicBezTo>
                <a:cubicBezTo>
                  <a:pt x="-36150" y="364041"/>
                  <a:pt x="8761" y="317706"/>
                  <a:pt x="0" y="159021"/>
                </a:cubicBezTo>
                <a:close/>
              </a:path>
            </a:pathLst>
          </a:custGeom>
          <a:solidFill>
            <a:schemeClr val="bg2"/>
          </a:solidFill>
          <a:ln>
            <a:extLst>
              <a:ext uri="{C807C97D-BFC1-408E-A445-0C87EB9F89A2}">
                <ask:lineSketchStyleProps xmlns:ask="http://schemas.microsoft.com/office/drawing/2018/sketchyshapes" sd="174730866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800" dirty="0">
                <a:solidFill>
                  <a:schemeClr val="accent2"/>
                </a:solidFill>
              </a:rPr>
              <a:t>1</a:t>
            </a:r>
            <a:r>
              <a:rPr lang="he-IL" sz="4800" dirty="0">
                <a:solidFill>
                  <a:schemeClr val="accent6"/>
                </a:solidFill>
              </a:rPr>
              <a:t>8</a:t>
            </a:r>
            <a:endParaRPr lang="he-IL" dirty="0">
              <a:solidFill>
                <a:schemeClr val="accent6"/>
              </a:solidFill>
            </a:endParaRPr>
          </a:p>
        </p:txBody>
      </p:sp>
      <p:sp>
        <p:nvSpPr>
          <p:cNvPr id="7" name="מלבן: פינות מעוגלות 6">
            <a:extLst>
              <a:ext uri="{FF2B5EF4-FFF2-40B4-BE49-F238E27FC236}">
                <a16:creationId xmlns:a16="http://schemas.microsoft.com/office/drawing/2014/main" id="{83548DF5-A012-7B9E-D52B-272B632C8F80}"/>
              </a:ext>
            </a:extLst>
          </p:cNvPr>
          <p:cNvSpPr/>
          <p:nvPr/>
        </p:nvSpPr>
        <p:spPr>
          <a:xfrm>
            <a:off x="4018034" y="4178241"/>
            <a:ext cx="1263192" cy="954107"/>
          </a:xfrm>
          <a:custGeom>
            <a:avLst/>
            <a:gdLst>
              <a:gd name="connsiteX0" fmla="*/ 0 w 1263192"/>
              <a:gd name="connsiteY0" fmla="*/ 159021 h 954107"/>
              <a:gd name="connsiteX1" fmla="*/ 159021 w 1263192"/>
              <a:gd name="connsiteY1" fmla="*/ 0 h 954107"/>
              <a:gd name="connsiteX2" fmla="*/ 622145 w 1263192"/>
              <a:gd name="connsiteY2" fmla="*/ 0 h 954107"/>
              <a:gd name="connsiteX3" fmla="*/ 1104171 w 1263192"/>
              <a:gd name="connsiteY3" fmla="*/ 0 h 954107"/>
              <a:gd name="connsiteX4" fmla="*/ 1263192 w 1263192"/>
              <a:gd name="connsiteY4" fmla="*/ 159021 h 954107"/>
              <a:gd name="connsiteX5" fmla="*/ 1263192 w 1263192"/>
              <a:gd name="connsiteY5" fmla="*/ 470693 h 954107"/>
              <a:gd name="connsiteX6" fmla="*/ 1263192 w 1263192"/>
              <a:gd name="connsiteY6" fmla="*/ 795086 h 954107"/>
              <a:gd name="connsiteX7" fmla="*/ 1104171 w 1263192"/>
              <a:gd name="connsiteY7" fmla="*/ 954107 h 954107"/>
              <a:gd name="connsiteX8" fmla="*/ 650499 w 1263192"/>
              <a:gd name="connsiteY8" fmla="*/ 954107 h 954107"/>
              <a:gd name="connsiteX9" fmla="*/ 159021 w 1263192"/>
              <a:gd name="connsiteY9" fmla="*/ 954107 h 954107"/>
              <a:gd name="connsiteX10" fmla="*/ 0 w 1263192"/>
              <a:gd name="connsiteY10" fmla="*/ 795086 h 954107"/>
              <a:gd name="connsiteX11" fmla="*/ 0 w 1263192"/>
              <a:gd name="connsiteY11" fmla="*/ 477054 h 954107"/>
              <a:gd name="connsiteX12" fmla="*/ 0 w 1263192"/>
              <a:gd name="connsiteY12"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3192" h="954107" fill="none" extrusionOk="0">
                <a:moveTo>
                  <a:pt x="0" y="159021"/>
                </a:moveTo>
                <a:cubicBezTo>
                  <a:pt x="-20227" y="70955"/>
                  <a:pt x="78037" y="-2728"/>
                  <a:pt x="159021" y="0"/>
                </a:cubicBezTo>
                <a:cubicBezTo>
                  <a:pt x="341955" y="-25438"/>
                  <a:pt x="418333" y="45815"/>
                  <a:pt x="622145" y="0"/>
                </a:cubicBezTo>
                <a:cubicBezTo>
                  <a:pt x="825957" y="-45815"/>
                  <a:pt x="967335" y="10750"/>
                  <a:pt x="1104171" y="0"/>
                </a:cubicBezTo>
                <a:cubicBezTo>
                  <a:pt x="1181111" y="310"/>
                  <a:pt x="1260552" y="68166"/>
                  <a:pt x="1263192" y="159021"/>
                </a:cubicBezTo>
                <a:cubicBezTo>
                  <a:pt x="1295257" y="231663"/>
                  <a:pt x="1237082" y="374068"/>
                  <a:pt x="1263192" y="470693"/>
                </a:cubicBezTo>
                <a:cubicBezTo>
                  <a:pt x="1289302" y="567318"/>
                  <a:pt x="1246037" y="714356"/>
                  <a:pt x="1263192" y="795086"/>
                </a:cubicBezTo>
                <a:cubicBezTo>
                  <a:pt x="1237604" y="881001"/>
                  <a:pt x="1186966" y="953486"/>
                  <a:pt x="1104171" y="954107"/>
                </a:cubicBezTo>
                <a:cubicBezTo>
                  <a:pt x="934162" y="976395"/>
                  <a:pt x="819118" y="907012"/>
                  <a:pt x="650499" y="954107"/>
                </a:cubicBezTo>
                <a:cubicBezTo>
                  <a:pt x="481880" y="1001202"/>
                  <a:pt x="284099" y="937481"/>
                  <a:pt x="159021" y="954107"/>
                </a:cubicBezTo>
                <a:cubicBezTo>
                  <a:pt x="73986" y="947785"/>
                  <a:pt x="10149" y="868081"/>
                  <a:pt x="0" y="795086"/>
                </a:cubicBezTo>
                <a:cubicBezTo>
                  <a:pt x="-32741" y="713489"/>
                  <a:pt x="31863" y="573102"/>
                  <a:pt x="0" y="477054"/>
                </a:cubicBezTo>
                <a:cubicBezTo>
                  <a:pt x="-31863" y="381006"/>
                  <a:pt x="35271" y="235432"/>
                  <a:pt x="0" y="159021"/>
                </a:cubicBezTo>
                <a:close/>
              </a:path>
              <a:path w="1263192" h="954107" stroke="0" extrusionOk="0">
                <a:moveTo>
                  <a:pt x="0" y="159021"/>
                </a:moveTo>
                <a:cubicBezTo>
                  <a:pt x="1820" y="72380"/>
                  <a:pt x="71973" y="-23601"/>
                  <a:pt x="159021" y="0"/>
                </a:cubicBezTo>
                <a:cubicBezTo>
                  <a:pt x="387656" y="-55344"/>
                  <a:pt x="463093" y="4075"/>
                  <a:pt x="622145" y="0"/>
                </a:cubicBezTo>
                <a:cubicBezTo>
                  <a:pt x="781197" y="-4075"/>
                  <a:pt x="979164" y="16391"/>
                  <a:pt x="1104171" y="0"/>
                </a:cubicBezTo>
                <a:cubicBezTo>
                  <a:pt x="1173525" y="-15685"/>
                  <a:pt x="1257105" y="60002"/>
                  <a:pt x="1263192" y="159021"/>
                </a:cubicBezTo>
                <a:cubicBezTo>
                  <a:pt x="1288557" y="253939"/>
                  <a:pt x="1248847" y="330383"/>
                  <a:pt x="1263192" y="470693"/>
                </a:cubicBezTo>
                <a:cubicBezTo>
                  <a:pt x="1277537" y="611003"/>
                  <a:pt x="1244491" y="638663"/>
                  <a:pt x="1263192" y="795086"/>
                </a:cubicBezTo>
                <a:cubicBezTo>
                  <a:pt x="1266425" y="884369"/>
                  <a:pt x="1173649" y="951493"/>
                  <a:pt x="1104171" y="954107"/>
                </a:cubicBezTo>
                <a:cubicBezTo>
                  <a:pt x="985561" y="969952"/>
                  <a:pt x="729527" y="928414"/>
                  <a:pt x="612693" y="954107"/>
                </a:cubicBezTo>
                <a:cubicBezTo>
                  <a:pt x="495859" y="979800"/>
                  <a:pt x="308236" y="949500"/>
                  <a:pt x="159021" y="954107"/>
                </a:cubicBezTo>
                <a:cubicBezTo>
                  <a:pt x="50270" y="952443"/>
                  <a:pt x="-10338" y="871501"/>
                  <a:pt x="0" y="795086"/>
                </a:cubicBezTo>
                <a:cubicBezTo>
                  <a:pt x="-37145" y="726499"/>
                  <a:pt x="15302" y="568233"/>
                  <a:pt x="0" y="470693"/>
                </a:cubicBezTo>
                <a:cubicBezTo>
                  <a:pt x="-15302" y="373153"/>
                  <a:pt x="31982" y="267913"/>
                  <a:pt x="0" y="159021"/>
                </a:cubicBezTo>
                <a:close/>
              </a:path>
            </a:pathLst>
          </a:custGeom>
          <a:solidFill>
            <a:schemeClr val="bg2"/>
          </a:solidFill>
          <a:ln>
            <a:extLst>
              <a:ext uri="{C807C97D-BFC1-408E-A445-0C87EB9F89A2}">
                <ask:lineSketchStyleProps xmlns:ask="http://schemas.microsoft.com/office/drawing/2018/sketchyshapes" sd="1255735543">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800" dirty="0">
                <a:solidFill>
                  <a:schemeClr val="accent2"/>
                </a:solidFill>
              </a:rPr>
              <a:t>8</a:t>
            </a:r>
            <a:r>
              <a:rPr lang="he-IL" sz="4800" dirty="0">
                <a:solidFill>
                  <a:schemeClr val="accent6"/>
                </a:solidFill>
              </a:rPr>
              <a:t>1</a:t>
            </a:r>
          </a:p>
        </p:txBody>
      </p:sp>
      <p:sp>
        <p:nvSpPr>
          <p:cNvPr id="9" name="תיבת טקסט 8">
            <a:extLst>
              <a:ext uri="{FF2B5EF4-FFF2-40B4-BE49-F238E27FC236}">
                <a16:creationId xmlns:a16="http://schemas.microsoft.com/office/drawing/2014/main" id="{7845FD38-BF24-8D7F-519D-45FFB85CBA12}"/>
              </a:ext>
            </a:extLst>
          </p:cNvPr>
          <p:cNvSpPr txBox="1"/>
          <p:nvPr/>
        </p:nvSpPr>
        <p:spPr>
          <a:xfrm>
            <a:off x="5982820" y="94750"/>
            <a:ext cx="6096784" cy="2246769"/>
          </a:xfrm>
          <a:prstGeom prst="rect">
            <a:avLst/>
          </a:prstGeom>
          <a:noFill/>
        </p:spPr>
        <p:txBody>
          <a:bodyPr wrap="square">
            <a:spAutoFit/>
          </a:bodyPr>
          <a:lstStyle/>
          <a:p>
            <a:r>
              <a:rPr lang="he-IL" sz="2800" dirty="0">
                <a:solidFill>
                  <a:schemeClr val="tx1"/>
                </a:solidFill>
              </a:rPr>
              <a:t>בְּכָל מִסְפָּר יֵש סְפָרוֹת.</a:t>
            </a:r>
          </a:p>
          <a:p>
            <a:r>
              <a:rPr lang="he-IL" sz="2800" dirty="0">
                <a:solidFill>
                  <a:schemeClr val="tx1"/>
                </a:solidFill>
              </a:rPr>
              <a:t>הַמִסְפָּר </a:t>
            </a:r>
            <a:r>
              <a:rPr lang="he-IL" sz="2800" dirty="0">
                <a:solidFill>
                  <a:schemeClr val="accent2"/>
                </a:solidFill>
              </a:rPr>
              <a:t>1</a:t>
            </a:r>
            <a:r>
              <a:rPr lang="he-IL" sz="2800" dirty="0">
                <a:solidFill>
                  <a:schemeClr val="accent6"/>
                </a:solidFill>
              </a:rPr>
              <a:t>4</a:t>
            </a:r>
            <a:r>
              <a:rPr lang="he-IL" sz="2800" dirty="0">
                <a:solidFill>
                  <a:schemeClr val="tx1"/>
                </a:solidFill>
              </a:rPr>
              <a:t> הוּא דוּ־סִפְרָתִי. יֵש בּוֹ 2 סְפָרוֹת.</a:t>
            </a:r>
          </a:p>
          <a:p>
            <a:r>
              <a:rPr lang="he-IL" sz="2800" dirty="0">
                <a:solidFill>
                  <a:schemeClr val="tx1"/>
                </a:solidFill>
              </a:rPr>
              <a:t>הַסְפָרוֹת הֵן 1 וְ־4.</a:t>
            </a:r>
          </a:p>
          <a:p>
            <a:r>
              <a:rPr lang="he-IL" sz="2800" dirty="0">
                <a:solidFill>
                  <a:schemeClr val="tx1"/>
                </a:solidFill>
              </a:rPr>
              <a:t>גַּם בַּמִסְפָּר </a:t>
            </a:r>
            <a:r>
              <a:rPr lang="he-IL" sz="2800" dirty="0">
                <a:solidFill>
                  <a:schemeClr val="accent2"/>
                </a:solidFill>
              </a:rPr>
              <a:t>4</a:t>
            </a:r>
            <a:r>
              <a:rPr lang="he-IL" sz="2800" dirty="0">
                <a:solidFill>
                  <a:schemeClr val="accent6"/>
                </a:solidFill>
              </a:rPr>
              <a:t>1</a:t>
            </a:r>
            <a:r>
              <a:rPr lang="he-IL" sz="2800" dirty="0"/>
              <a:t> </a:t>
            </a:r>
            <a:r>
              <a:rPr lang="he-IL" sz="2800" dirty="0">
                <a:solidFill>
                  <a:schemeClr val="tx1"/>
                </a:solidFill>
              </a:rPr>
              <a:t>הַסְפָרוֹת הֵן 1 וְ־4.</a:t>
            </a:r>
          </a:p>
          <a:p>
            <a:endParaRPr lang="he-IL" sz="2800" dirty="0">
              <a:solidFill>
                <a:schemeClr val="tx1"/>
              </a:solidFill>
            </a:endParaRPr>
          </a:p>
        </p:txBody>
      </p:sp>
      <p:sp>
        <p:nvSpPr>
          <p:cNvPr id="12" name="לחצן חידה 2">
            <a:extLst>
              <a:ext uri="{FF2B5EF4-FFF2-40B4-BE49-F238E27FC236}">
                <a16:creationId xmlns:a16="http://schemas.microsoft.com/office/drawing/2014/main" id="{94E3CFB3-8DD5-D5AC-7EAC-5EB40D179BF9}"/>
              </a:ext>
            </a:extLst>
          </p:cNvPr>
          <p:cNvSpPr/>
          <p:nvPr/>
        </p:nvSpPr>
        <p:spPr>
          <a:xfrm>
            <a:off x="7131715" y="537657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grpSp>
        <p:nvGrpSpPr>
          <p:cNvPr id="24" name="קבוצה 23">
            <a:extLst>
              <a:ext uri="{FF2B5EF4-FFF2-40B4-BE49-F238E27FC236}">
                <a16:creationId xmlns:a16="http://schemas.microsoft.com/office/drawing/2014/main" id="{1C8B96B1-A2A1-71BF-E01E-EC534C8D6DF6}"/>
              </a:ext>
            </a:extLst>
          </p:cNvPr>
          <p:cNvGrpSpPr/>
          <p:nvPr/>
        </p:nvGrpSpPr>
        <p:grpSpPr>
          <a:xfrm>
            <a:off x="3363419" y="5129883"/>
            <a:ext cx="2572423" cy="1416377"/>
            <a:chOff x="3571735" y="2728564"/>
            <a:chExt cx="2572423" cy="1416377"/>
          </a:xfrm>
        </p:grpSpPr>
        <p:sp>
          <p:nvSpPr>
            <p:cNvPr id="11" name="מלבן 10">
              <a:extLst>
                <a:ext uri="{FF2B5EF4-FFF2-40B4-BE49-F238E27FC236}">
                  <a16:creationId xmlns:a16="http://schemas.microsoft.com/office/drawing/2014/main" id="{6D9AD3AA-E748-04D1-695C-FF051503D05B}"/>
                </a:ext>
              </a:extLst>
            </p:cNvPr>
            <p:cNvSpPr/>
            <p:nvPr/>
          </p:nvSpPr>
          <p:spPr>
            <a:xfrm>
              <a:off x="3571735" y="3256465"/>
              <a:ext cx="2572423" cy="8884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a:t>
              </a:r>
              <a:r>
                <a:rPr lang="he-IL" sz="2800" dirty="0">
                  <a:solidFill>
                    <a:schemeClr val="accent2"/>
                  </a:solidFill>
                </a:rPr>
                <a:t>8</a:t>
              </a:r>
              <a:endParaRPr lang="he-IL" sz="2800" dirty="0">
                <a:solidFill>
                  <a:schemeClr val="tx1"/>
                </a:solidFill>
              </a:endParaRPr>
            </a:p>
            <a:p>
              <a:pPr algn="ctr"/>
              <a:r>
                <a:rPr lang="he-IL" sz="2800" dirty="0">
                  <a:solidFill>
                    <a:schemeClr val="tx1"/>
                  </a:solidFill>
                </a:rPr>
                <a:t>סִפְרַת הַיְחִידוֹת: </a:t>
              </a:r>
              <a:r>
                <a:rPr lang="he-IL" sz="2800" dirty="0">
                  <a:solidFill>
                    <a:schemeClr val="accent6"/>
                  </a:solidFill>
                </a:rPr>
                <a:t>1</a:t>
              </a:r>
              <a:endParaRPr lang="he-IL" sz="2800" dirty="0">
                <a:solidFill>
                  <a:schemeClr val="tx1"/>
                </a:solidFill>
              </a:endParaRPr>
            </a:p>
          </p:txBody>
        </p:sp>
        <p:cxnSp>
          <p:nvCxnSpPr>
            <p:cNvPr id="20" name="מחבר ישר 19">
              <a:extLst>
                <a:ext uri="{FF2B5EF4-FFF2-40B4-BE49-F238E27FC236}">
                  <a16:creationId xmlns:a16="http://schemas.microsoft.com/office/drawing/2014/main" id="{6EBC06D2-FE72-0CD6-2226-E475E12D7B54}"/>
                </a:ext>
              </a:extLst>
            </p:cNvPr>
            <p:cNvCxnSpPr>
              <a:cxnSpLocks/>
            </p:cNvCxnSpPr>
            <p:nvPr/>
          </p:nvCxnSpPr>
          <p:spPr>
            <a:xfrm>
              <a:off x="4857946" y="2728564"/>
              <a:ext cx="1" cy="527901"/>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קבוצה 22">
            <a:extLst>
              <a:ext uri="{FF2B5EF4-FFF2-40B4-BE49-F238E27FC236}">
                <a16:creationId xmlns:a16="http://schemas.microsoft.com/office/drawing/2014/main" id="{B3EA7AE7-ADCE-75E6-2070-076AD9C40207}"/>
              </a:ext>
            </a:extLst>
          </p:cNvPr>
          <p:cNvGrpSpPr/>
          <p:nvPr/>
        </p:nvGrpSpPr>
        <p:grpSpPr>
          <a:xfrm>
            <a:off x="196047" y="5129882"/>
            <a:ext cx="2572423" cy="1416378"/>
            <a:chOff x="404363" y="2728563"/>
            <a:chExt cx="2572423" cy="1416378"/>
          </a:xfrm>
        </p:grpSpPr>
        <p:sp>
          <p:nvSpPr>
            <p:cNvPr id="10" name="מלבן 9">
              <a:extLst>
                <a:ext uri="{FF2B5EF4-FFF2-40B4-BE49-F238E27FC236}">
                  <a16:creationId xmlns:a16="http://schemas.microsoft.com/office/drawing/2014/main" id="{AB9D5016-706B-91AB-948D-C63131D89CFC}"/>
                </a:ext>
              </a:extLst>
            </p:cNvPr>
            <p:cNvSpPr/>
            <p:nvPr/>
          </p:nvSpPr>
          <p:spPr>
            <a:xfrm>
              <a:off x="404363" y="3256465"/>
              <a:ext cx="2572423" cy="8884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הַיְחִידוֹת: </a:t>
              </a:r>
              <a:r>
                <a:rPr lang="he-IL" sz="2800" dirty="0">
                  <a:solidFill>
                    <a:schemeClr val="accent6"/>
                  </a:solidFill>
                </a:rPr>
                <a:t>8</a:t>
              </a:r>
              <a:r>
                <a:rPr lang="he-IL" sz="2800" dirty="0">
                  <a:solidFill>
                    <a:schemeClr val="tx1"/>
                  </a:solidFill>
                </a:rPr>
                <a:t> </a:t>
              </a:r>
            </a:p>
            <a:p>
              <a:pPr algn="ctr"/>
              <a:r>
                <a:rPr lang="he-IL" sz="2800" dirty="0">
                  <a:solidFill>
                    <a:schemeClr val="tx1"/>
                  </a:solidFill>
                </a:rPr>
                <a:t>סִפְרַת הָעֲשָׂרוֹת: </a:t>
              </a:r>
              <a:r>
                <a:rPr lang="he-IL" sz="2800" dirty="0">
                  <a:solidFill>
                    <a:schemeClr val="accent2"/>
                  </a:solidFill>
                </a:rPr>
                <a:t>1</a:t>
              </a:r>
              <a:r>
                <a:rPr lang="he-IL" sz="2800" dirty="0">
                  <a:solidFill>
                    <a:schemeClr val="tx1"/>
                  </a:solidFill>
                </a:rPr>
                <a:t> </a:t>
              </a:r>
            </a:p>
          </p:txBody>
        </p:sp>
        <p:cxnSp>
          <p:nvCxnSpPr>
            <p:cNvPr id="22" name="מחבר ישר 21">
              <a:extLst>
                <a:ext uri="{FF2B5EF4-FFF2-40B4-BE49-F238E27FC236}">
                  <a16:creationId xmlns:a16="http://schemas.microsoft.com/office/drawing/2014/main" id="{DE7D3DB4-C49E-5CC3-0C40-4EC351F884F2}"/>
                </a:ext>
              </a:extLst>
            </p:cNvPr>
            <p:cNvCxnSpPr>
              <a:cxnSpLocks/>
            </p:cNvCxnSpPr>
            <p:nvPr/>
          </p:nvCxnSpPr>
          <p:spPr>
            <a:xfrm>
              <a:off x="1690575" y="2728563"/>
              <a:ext cx="1" cy="527901"/>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4" name="תמונה 3">
            <a:extLst>
              <a:ext uri="{FF2B5EF4-FFF2-40B4-BE49-F238E27FC236}">
                <a16:creationId xmlns:a16="http://schemas.microsoft.com/office/drawing/2014/main" id="{F84E4893-BBDE-27F5-24B5-3565E9E9D43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flipH="1">
            <a:off x="10555076" y="3950503"/>
            <a:ext cx="1361238" cy="2685684"/>
          </a:xfrm>
          <a:prstGeom prst="rect">
            <a:avLst/>
          </a:prstGeom>
        </p:spPr>
      </p:pic>
      <p:grpSp>
        <p:nvGrpSpPr>
          <p:cNvPr id="154" name="קבוצה 153">
            <a:extLst>
              <a:ext uri="{FF2B5EF4-FFF2-40B4-BE49-F238E27FC236}">
                <a16:creationId xmlns:a16="http://schemas.microsoft.com/office/drawing/2014/main" id="{CF3AC415-0813-51A4-BA35-E27462A047E9}"/>
              </a:ext>
            </a:extLst>
          </p:cNvPr>
          <p:cNvGrpSpPr/>
          <p:nvPr/>
        </p:nvGrpSpPr>
        <p:grpSpPr>
          <a:xfrm>
            <a:off x="515875" y="766264"/>
            <a:ext cx="872429" cy="3008788"/>
            <a:chOff x="547170" y="2898568"/>
            <a:chExt cx="872429" cy="3008788"/>
          </a:xfrm>
        </p:grpSpPr>
        <p:grpSp>
          <p:nvGrpSpPr>
            <p:cNvPr id="95" name="קבוצה 94">
              <a:extLst>
                <a:ext uri="{FF2B5EF4-FFF2-40B4-BE49-F238E27FC236}">
                  <a16:creationId xmlns:a16="http://schemas.microsoft.com/office/drawing/2014/main" id="{D142636D-5D31-C753-C7A7-D3E4C88DC0D0}"/>
                </a:ext>
              </a:extLst>
            </p:cNvPr>
            <p:cNvGrpSpPr/>
            <p:nvPr/>
          </p:nvGrpSpPr>
          <p:grpSpPr>
            <a:xfrm rot="5400000">
              <a:off x="657037" y="5132415"/>
              <a:ext cx="1068189" cy="456935"/>
              <a:chOff x="3333988" y="3388932"/>
              <a:chExt cx="1068189" cy="456935"/>
            </a:xfrm>
            <a:solidFill>
              <a:schemeClr val="bg2">
                <a:lumMod val="90000"/>
              </a:schemeClr>
            </a:solidFill>
          </p:grpSpPr>
          <p:grpSp>
            <p:nvGrpSpPr>
              <p:cNvPr id="94" name="קבוצה 93">
                <a:extLst>
                  <a:ext uri="{FF2B5EF4-FFF2-40B4-BE49-F238E27FC236}">
                    <a16:creationId xmlns:a16="http://schemas.microsoft.com/office/drawing/2014/main" id="{6F8CEEFF-B38C-26EC-15F6-AA017B6E9A34}"/>
                  </a:ext>
                </a:extLst>
              </p:cNvPr>
              <p:cNvGrpSpPr/>
              <p:nvPr/>
            </p:nvGrpSpPr>
            <p:grpSpPr>
              <a:xfrm>
                <a:off x="3333988" y="3388932"/>
                <a:ext cx="1068189" cy="180000"/>
                <a:chOff x="3333988" y="3388932"/>
                <a:chExt cx="1068189" cy="180000"/>
              </a:xfrm>
              <a:grpFill/>
            </p:grpSpPr>
            <p:sp>
              <p:nvSpPr>
                <p:cNvPr id="25" name="אליפסה 24">
                  <a:extLst>
                    <a:ext uri="{FF2B5EF4-FFF2-40B4-BE49-F238E27FC236}">
                      <a16:creationId xmlns:a16="http://schemas.microsoft.com/office/drawing/2014/main" id="{075973D7-45ED-40FF-ECB8-8A107B74C3E0}"/>
                    </a:ext>
                  </a:extLst>
                </p:cNvPr>
                <p:cNvSpPr/>
                <p:nvPr/>
              </p:nvSpPr>
              <p:spPr>
                <a:xfrm>
                  <a:off x="3333988" y="3388932"/>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A5893540-F616-0204-B9C7-BB33AA8589F9}"/>
                    </a:ext>
                  </a:extLst>
                </p:cNvPr>
                <p:cNvSpPr/>
                <p:nvPr/>
              </p:nvSpPr>
              <p:spPr>
                <a:xfrm>
                  <a:off x="3630051" y="3388932"/>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29DA2713-1DA4-979A-8F54-003045862E69}"/>
                    </a:ext>
                  </a:extLst>
                </p:cNvPr>
                <p:cNvSpPr/>
                <p:nvPr/>
              </p:nvSpPr>
              <p:spPr>
                <a:xfrm>
                  <a:off x="3926114" y="3388932"/>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1265E320-E970-777D-84B5-4702630F296B}"/>
                    </a:ext>
                  </a:extLst>
                </p:cNvPr>
                <p:cNvSpPr/>
                <p:nvPr/>
              </p:nvSpPr>
              <p:spPr>
                <a:xfrm>
                  <a:off x="4222177" y="3388932"/>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3" name="קבוצה 92">
                <a:extLst>
                  <a:ext uri="{FF2B5EF4-FFF2-40B4-BE49-F238E27FC236}">
                    <a16:creationId xmlns:a16="http://schemas.microsoft.com/office/drawing/2014/main" id="{E0EA16E3-E1B3-CE83-F0A7-46F3E6018EA6}"/>
                  </a:ext>
                </a:extLst>
              </p:cNvPr>
              <p:cNvGrpSpPr/>
              <p:nvPr/>
            </p:nvGrpSpPr>
            <p:grpSpPr>
              <a:xfrm>
                <a:off x="3333988" y="3665867"/>
                <a:ext cx="1068189" cy="180000"/>
                <a:chOff x="3351751" y="3665867"/>
                <a:chExt cx="1068189" cy="180000"/>
              </a:xfrm>
              <a:grpFill/>
            </p:grpSpPr>
            <p:sp>
              <p:nvSpPr>
                <p:cNvPr id="89" name="אליפסה 88">
                  <a:extLst>
                    <a:ext uri="{FF2B5EF4-FFF2-40B4-BE49-F238E27FC236}">
                      <a16:creationId xmlns:a16="http://schemas.microsoft.com/office/drawing/2014/main" id="{3411C59D-082C-EFDC-7A06-923D1F6808F5}"/>
                    </a:ext>
                  </a:extLst>
                </p:cNvPr>
                <p:cNvSpPr/>
                <p:nvPr/>
              </p:nvSpPr>
              <p:spPr>
                <a:xfrm>
                  <a:off x="3351751"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0" name="אליפסה 89">
                  <a:extLst>
                    <a:ext uri="{FF2B5EF4-FFF2-40B4-BE49-F238E27FC236}">
                      <a16:creationId xmlns:a16="http://schemas.microsoft.com/office/drawing/2014/main" id="{332D1245-131F-1DB7-4352-FF77B4A44946}"/>
                    </a:ext>
                  </a:extLst>
                </p:cNvPr>
                <p:cNvSpPr/>
                <p:nvPr/>
              </p:nvSpPr>
              <p:spPr>
                <a:xfrm>
                  <a:off x="3647814"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864680A1-708C-5ECD-1FB3-D593303D6EDC}"/>
                    </a:ext>
                  </a:extLst>
                </p:cNvPr>
                <p:cNvSpPr/>
                <p:nvPr/>
              </p:nvSpPr>
              <p:spPr>
                <a:xfrm>
                  <a:off x="3943877"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40ACB3B5-7D3C-1CE7-BD37-B98395D9AEF2}"/>
                    </a:ext>
                  </a:extLst>
                </p:cNvPr>
                <p:cNvSpPr/>
                <p:nvPr/>
              </p:nvSpPr>
              <p:spPr>
                <a:xfrm>
                  <a:off x="4239940"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140" name="קבוצה 139">
              <a:extLst>
                <a:ext uri="{FF2B5EF4-FFF2-40B4-BE49-F238E27FC236}">
                  <a16:creationId xmlns:a16="http://schemas.microsoft.com/office/drawing/2014/main" id="{3BCD2203-6EEF-32DB-166C-66EF70F23CF1}"/>
                </a:ext>
              </a:extLst>
            </p:cNvPr>
            <p:cNvGrpSpPr/>
            <p:nvPr/>
          </p:nvGrpSpPr>
          <p:grpSpPr>
            <a:xfrm>
              <a:off x="547170" y="2898568"/>
              <a:ext cx="327405" cy="3008788"/>
              <a:chOff x="3497199" y="2934812"/>
              <a:chExt cx="327405" cy="3008788"/>
            </a:xfrm>
          </p:grpSpPr>
          <p:grpSp>
            <p:nvGrpSpPr>
              <p:cNvPr id="138" name="קבוצה 137">
                <a:extLst>
                  <a:ext uri="{FF2B5EF4-FFF2-40B4-BE49-F238E27FC236}">
                    <a16:creationId xmlns:a16="http://schemas.microsoft.com/office/drawing/2014/main" id="{AF9EEE49-261B-1990-824A-50A76F945130}"/>
                  </a:ext>
                </a:extLst>
              </p:cNvPr>
              <p:cNvGrpSpPr/>
              <p:nvPr/>
            </p:nvGrpSpPr>
            <p:grpSpPr>
              <a:xfrm>
                <a:off x="3568110" y="3029751"/>
                <a:ext cx="180001" cy="2844565"/>
                <a:chOff x="3568110" y="3029751"/>
                <a:chExt cx="180001" cy="2844565"/>
              </a:xfrm>
            </p:grpSpPr>
            <p:sp>
              <p:nvSpPr>
                <p:cNvPr id="98" name="אליפסה 97">
                  <a:extLst>
                    <a:ext uri="{FF2B5EF4-FFF2-40B4-BE49-F238E27FC236}">
                      <a16:creationId xmlns:a16="http://schemas.microsoft.com/office/drawing/2014/main" id="{5308D94D-110A-19EE-A869-21457DA3F389}"/>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אליפסה 98">
                  <a:extLst>
                    <a:ext uri="{FF2B5EF4-FFF2-40B4-BE49-F238E27FC236}">
                      <a16:creationId xmlns:a16="http://schemas.microsoft.com/office/drawing/2014/main" id="{C532975B-C6F3-86D9-E745-0E102083E214}"/>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A693171B-59D1-EDCD-1598-2593D72A328C}"/>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ADCE00C3-9A2F-3703-419D-BDEE61551A7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43FEB9C2-DA7B-84AE-36B1-A6E7ABC04512}"/>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FCED0EB2-023F-D1F3-1021-0534C1698522}"/>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263B6452-90E7-6A1A-EAB7-4B201C2DC1E2}"/>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אליפסה 104">
                  <a:extLst>
                    <a:ext uri="{FF2B5EF4-FFF2-40B4-BE49-F238E27FC236}">
                      <a16:creationId xmlns:a16="http://schemas.microsoft.com/office/drawing/2014/main" id="{963160DF-1594-6C64-A5ED-6C8B088721B0}"/>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E53BE30D-8333-C1F5-7FF7-674194FCCA8F}"/>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אליפסה 106">
                  <a:extLst>
                    <a:ext uri="{FF2B5EF4-FFF2-40B4-BE49-F238E27FC236}">
                      <a16:creationId xmlns:a16="http://schemas.microsoft.com/office/drawing/2014/main" id="{8BF8A53C-9B3E-B27E-8F36-3BE55113C4D6}"/>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39" name="מלבן 138">
                <a:extLst>
                  <a:ext uri="{FF2B5EF4-FFF2-40B4-BE49-F238E27FC236}">
                    <a16:creationId xmlns:a16="http://schemas.microsoft.com/office/drawing/2014/main" id="{09725457-5015-F93F-1274-76C9754B2F3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248" name="קבוצה 247">
            <a:extLst>
              <a:ext uri="{FF2B5EF4-FFF2-40B4-BE49-F238E27FC236}">
                <a16:creationId xmlns:a16="http://schemas.microsoft.com/office/drawing/2014/main" id="{F219865C-ED71-37B5-B45E-9CDBDDC8E85B}"/>
              </a:ext>
            </a:extLst>
          </p:cNvPr>
          <p:cNvGrpSpPr/>
          <p:nvPr/>
        </p:nvGrpSpPr>
        <p:grpSpPr>
          <a:xfrm>
            <a:off x="3386552" y="766264"/>
            <a:ext cx="2750160" cy="3008788"/>
            <a:chOff x="3475420" y="3047213"/>
            <a:chExt cx="2750160" cy="3008788"/>
          </a:xfrm>
        </p:grpSpPr>
        <p:grpSp>
          <p:nvGrpSpPr>
            <p:cNvPr id="246" name="קבוצה 245">
              <a:extLst>
                <a:ext uri="{FF2B5EF4-FFF2-40B4-BE49-F238E27FC236}">
                  <a16:creationId xmlns:a16="http://schemas.microsoft.com/office/drawing/2014/main" id="{B8223B74-1C10-DB20-EA4F-4DDB0FE6497D}"/>
                </a:ext>
              </a:extLst>
            </p:cNvPr>
            <p:cNvGrpSpPr/>
            <p:nvPr/>
          </p:nvGrpSpPr>
          <p:grpSpPr>
            <a:xfrm>
              <a:off x="3475420" y="3047213"/>
              <a:ext cx="2407579" cy="3008788"/>
              <a:chOff x="3475420" y="3047213"/>
              <a:chExt cx="2407579" cy="3008788"/>
            </a:xfrm>
          </p:grpSpPr>
          <p:grpSp>
            <p:nvGrpSpPr>
              <p:cNvPr id="141" name="קבוצה 140">
                <a:extLst>
                  <a:ext uri="{FF2B5EF4-FFF2-40B4-BE49-F238E27FC236}">
                    <a16:creationId xmlns:a16="http://schemas.microsoft.com/office/drawing/2014/main" id="{F533172E-46B3-A7CD-0BAF-DEE4BDF643D1}"/>
                  </a:ext>
                </a:extLst>
              </p:cNvPr>
              <p:cNvGrpSpPr/>
              <p:nvPr/>
            </p:nvGrpSpPr>
            <p:grpSpPr>
              <a:xfrm>
                <a:off x="3475420" y="3047213"/>
                <a:ext cx="327405" cy="3008788"/>
                <a:chOff x="3497199" y="2934812"/>
                <a:chExt cx="327405" cy="3008788"/>
              </a:xfrm>
            </p:grpSpPr>
            <p:grpSp>
              <p:nvGrpSpPr>
                <p:cNvPr id="142" name="קבוצה 141">
                  <a:extLst>
                    <a:ext uri="{FF2B5EF4-FFF2-40B4-BE49-F238E27FC236}">
                      <a16:creationId xmlns:a16="http://schemas.microsoft.com/office/drawing/2014/main" id="{B4B5FBEF-C4E8-D0F7-EFBE-D79B3640A658}"/>
                    </a:ext>
                  </a:extLst>
                </p:cNvPr>
                <p:cNvGrpSpPr/>
                <p:nvPr/>
              </p:nvGrpSpPr>
              <p:grpSpPr>
                <a:xfrm>
                  <a:off x="3568110" y="3029751"/>
                  <a:ext cx="180001" cy="2844565"/>
                  <a:chOff x="3568110" y="3029751"/>
                  <a:chExt cx="180001" cy="2844565"/>
                </a:xfrm>
              </p:grpSpPr>
              <p:sp>
                <p:nvSpPr>
                  <p:cNvPr id="144" name="אליפסה 143">
                    <a:extLst>
                      <a:ext uri="{FF2B5EF4-FFF2-40B4-BE49-F238E27FC236}">
                        <a16:creationId xmlns:a16="http://schemas.microsoft.com/office/drawing/2014/main" id="{3CD80F10-1A0E-3E61-B5A9-63107217BD15}"/>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5" name="אליפסה 144">
                    <a:extLst>
                      <a:ext uri="{FF2B5EF4-FFF2-40B4-BE49-F238E27FC236}">
                        <a16:creationId xmlns:a16="http://schemas.microsoft.com/office/drawing/2014/main" id="{209D9D3B-3691-FF6A-9245-37686F4408EB}"/>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6" name="אליפסה 145">
                    <a:extLst>
                      <a:ext uri="{FF2B5EF4-FFF2-40B4-BE49-F238E27FC236}">
                        <a16:creationId xmlns:a16="http://schemas.microsoft.com/office/drawing/2014/main" id="{5F870311-39AC-A78F-D6EB-B36315351A30}"/>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7" name="אליפסה 146">
                    <a:extLst>
                      <a:ext uri="{FF2B5EF4-FFF2-40B4-BE49-F238E27FC236}">
                        <a16:creationId xmlns:a16="http://schemas.microsoft.com/office/drawing/2014/main" id="{71CE5CAD-EBF4-3333-913F-76DA7385FF26}"/>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8" name="אליפסה 147">
                    <a:extLst>
                      <a:ext uri="{FF2B5EF4-FFF2-40B4-BE49-F238E27FC236}">
                        <a16:creationId xmlns:a16="http://schemas.microsoft.com/office/drawing/2014/main" id="{385BDAD2-564C-DFE8-DF89-FDB397D3503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9" name="אליפסה 148">
                    <a:extLst>
                      <a:ext uri="{FF2B5EF4-FFF2-40B4-BE49-F238E27FC236}">
                        <a16:creationId xmlns:a16="http://schemas.microsoft.com/office/drawing/2014/main" id="{9F665164-368C-CA5D-2F2B-557E446815CB}"/>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0" name="אליפסה 149">
                    <a:extLst>
                      <a:ext uri="{FF2B5EF4-FFF2-40B4-BE49-F238E27FC236}">
                        <a16:creationId xmlns:a16="http://schemas.microsoft.com/office/drawing/2014/main" id="{A962C706-A5BE-9AA3-4CFE-C2F9DC644C79}"/>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1" name="אליפסה 150">
                    <a:extLst>
                      <a:ext uri="{FF2B5EF4-FFF2-40B4-BE49-F238E27FC236}">
                        <a16:creationId xmlns:a16="http://schemas.microsoft.com/office/drawing/2014/main" id="{91E5F987-CB65-12C1-41D6-817E0B75E57E}"/>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2" name="אליפסה 151">
                    <a:extLst>
                      <a:ext uri="{FF2B5EF4-FFF2-40B4-BE49-F238E27FC236}">
                        <a16:creationId xmlns:a16="http://schemas.microsoft.com/office/drawing/2014/main" id="{C2A24C0A-0085-4633-16B9-43CE2E2D9CB9}"/>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3" name="אליפסה 152">
                    <a:extLst>
                      <a:ext uri="{FF2B5EF4-FFF2-40B4-BE49-F238E27FC236}">
                        <a16:creationId xmlns:a16="http://schemas.microsoft.com/office/drawing/2014/main" id="{8BD5BAC9-5299-04CC-7A6F-CF23AA6D54AD}"/>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43" name="מלבן 142">
                  <a:extLst>
                    <a:ext uri="{FF2B5EF4-FFF2-40B4-BE49-F238E27FC236}">
                      <a16:creationId xmlns:a16="http://schemas.microsoft.com/office/drawing/2014/main" id="{4BCB4200-14F8-5FA0-A911-2EF2B82A4BC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55" name="קבוצה 154">
                <a:extLst>
                  <a:ext uri="{FF2B5EF4-FFF2-40B4-BE49-F238E27FC236}">
                    <a16:creationId xmlns:a16="http://schemas.microsoft.com/office/drawing/2014/main" id="{9B814DD2-3CFA-505F-FA1E-DF0C325CA6B0}"/>
                  </a:ext>
                </a:extLst>
              </p:cNvPr>
              <p:cNvGrpSpPr/>
              <p:nvPr/>
            </p:nvGrpSpPr>
            <p:grpSpPr>
              <a:xfrm>
                <a:off x="3772588" y="3047213"/>
                <a:ext cx="327405" cy="3008788"/>
                <a:chOff x="3497199" y="2934812"/>
                <a:chExt cx="327405" cy="3008788"/>
              </a:xfrm>
            </p:grpSpPr>
            <p:grpSp>
              <p:nvGrpSpPr>
                <p:cNvPr id="156" name="קבוצה 155">
                  <a:extLst>
                    <a:ext uri="{FF2B5EF4-FFF2-40B4-BE49-F238E27FC236}">
                      <a16:creationId xmlns:a16="http://schemas.microsoft.com/office/drawing/2014/main" id="{A3A20032-2106-4946-150D-F5738B63CFEE}"/>
                    </a:ext>
                  </a:extLst>
                </p:cNvPr>
                <p:cNvGrpSpPr/>
                <p:nvPr/>
              </p:nvGrpSpPr>
              <p:grpSpPr>
                <a:xfrm>
                  <a:off x="3568110" y="3029751"/>
                  <a:ext cx="180001" cy="2844565"/>
                  <a:chOff x="3568110" y="3029751"/>
                  <a:chExt cx="180001" cy="2844565"/>
                </a:xfrm>
              </p:grpSpPr>
              <p:sp>
                <p:nvSpPr>
                  <p:cNvPr id="158" name="אליפסה 157">
                    <a:extLst>
                      <a:ext uri="{FF2B5EF4-FFF2-40B4-BE49-F238E27FC236}">
                        <a16:creationId xmlns:a16="http://schemas.microsoft.com/office/drawing/2014/main" id="{72291CAD-7683-1E55-AAA0-602F566EB3CB}"/>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9" name="אליפסה 158">
                    <a:extLst>
                      <a:ext uri="{FF2B5EF4-FFF2-40B4-BE49-F238E27FC236}">
                        <a16:creationId xmlns:a16="http://schemas.microsoft.com/office/drawing/2014/main" id="{5F9EC7E8-A427-6809-7EE4-5D60C5D9A4CC}"/>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0" name="אליפסה 159">
                    <a:extLst>
                      <a:ext uri="{FF2B5EF4-FFF2-40B4-BE49-F238E27FC236}">
                        <a16:creationId xmlns:a16="http://schemas.microsoft.com/office/drawing/2014/main" id="{2DBA9D84-4E44-0419-B80E-91E7B89637E6}"/>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1" name="אליפסה 160">
                    <a:extLst>
                      <a:ext uri="{FF2B5EF4-FFF2-40B4-BE49-F238E27FC236}">
                        <a16:creationId xmlns:a16="http://schemas.microsoft.com/office/drawing/2014/main" id="{136C967F-0F59-6BEB-4ADD-E21D999BDD90}"/>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2" name="אליפסה 161">
                    <a:extLst>
                      <a:ext uri="{FF2B5EF4-FFF2-40B4-BE49-F238E27FC236}">
                        <a16:creationId xmlns:a16="http://schemas.microsoft.com/office/drawing/2014/main" id="{DCE5879B-D4BA-8A87-61F1-1DCAC10AD9FB}"/>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3" name="אליפסה 162">
                    <a:extLst>
                      <a:ext uri="{FF2B5EF4-FFF2-40B4-BE49-F238E27FC236}">
                        <a16:creationId xmlns:a16="http://schemas.microsoft.com/office/drawing/2014/main" id="{3B747D2B-FE1E-C897-A448-4D9D5F57005B}"/>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4" name="אליפסה 163">
                    <a:extLst>
                      <a:ext uri="{FF2B5EF4-FFF2-40B4-BE49-F238E27FC236}">
                        <a16:creationId xmlns:a16="http://schemas.microsoft.com/office/drawing/2014/main" id="{1BF4E810-383C-F758-4546-35B86F8BB28E}"/>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5" name="אליפסה 164">
                    <a:extLst>
                      <a:ext uri="{FF2B5EF4-FFF2-40B4-BE49-F238E27FC236}">
                        <a16:creationId xmlns:a16="http://schemas.microsoft.com/office/drawing/2014/main" id="{AE509DB9-96DA-712E-ADD0-3080B8E81F58}"/>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6" name="אליפסה 165">
                    <a:extLst>
                      <a:ext uri="{FF2B5EF4-FFF2-40B4-BE49-F238E27FC236}">
                        <a16:creationId xmlns:a16="http://schemas.microsoft.com/office/drawing/2014/main" id="{C0A1A633-3DF1-1E97-8824-912901B26746}"/>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7" name="אליפסה 166">
                    <a:extLst>
                      <a:ext uri="{FF2B5EF4-FFF2-40B4-BE49-F238E27FC236}">
                        <a16:creationId xmlns:a16="http://schemas.microsoft.com/office/drawing/2014/main" id="{FBD65B94-EC13-0C06-860E-7D59C1473825}"/>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57" name="מלבן 156">
                  <a:extLst>
                    <a:ext uri="{FF2B5EF4-FFF2-40B4-BE49-F238E27FC236}">
                      <a16:creationId xmlns:a16="http://schemas.microsoft.com/office/drawing/2014/main" id="{46C8E418-7381-B97D-DF46-FFB44F643251}"/>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68" name="קבוצה 167">
                <a:extLst>
                  <a:ext uri="{FF2B5EF4-FFF2-40B4-BE49-F238E27FC236}">
                    <a16:creationId xmlns:a16="http://schemas.microsoft.com/office/drawing/2014/main" id="{8498F99D-29FA-5725-088E-7CC7E42B8C3A}"/>
                  </a:ext>
                </a:extLst>
              </p:cNvPr>
              <p:cNvGrpSpPr/>
              <p:nvPr/>
            </p:nvGrpSpPr>
            <p:grpSpPr>
              <a:xfrm>
                <a:off x="4069756" y="3047213"/>
                <a:ext cx="327405" cy="3008788"/>
                <a:chOff x="3497199" y="2934812"/>
                <a:chExt cx="327405" cy="3008788"/>
              </a:xfrm>
            </p:grpSpPr>
            <p:grpSp>
              <p:nvGrpSpPr>
                <p:cNvPr id="169" name="קבוצה 168">
                  <a:extLst>
                    <a:ext uri="{FF2B5EF4-FFF2-40B4-BE49-F238E27FC236}">
                      <a16:creationId xmlns:a16="http://schemas.microsoft.com/office/drawing/2014/main" id="{E424A8D4-C067-0DC1-8CA5-E8D2451057DA}"/>
                    </a:ext>
                  </a:extLst>
                </p:cNvPr>
                <p:cNvGrpSpPr/>
                <p:nvPr/>
              </p:nvGrpSpPr>
              <p:grpSpPr>
                <a:xfrm>
                  <a:off x="3568110" y="3029751"/>
                  <a:ext cx="180001" cy="2844565"/>
                  <a:chOff x="3568110" y="3029751"/>
                  <a:chExt cx="180001" cy="2844565"/>
                </a:xfrm>
              </p:grpSpPr>
              <p:sp>
                <p:nvSpPr>
                  <p:cNvPr id="171" name="אליפסה 170">
                    <a:extLst>
                      <a:ext uri="{FF2B5EF4-FFF2-40B4-BE49-F238E27FC236}">
                        <a16:creationId xmlns:a16="http://schemas.microsoft.com/office/drawing/2014/main" id="{F3F0DB19-8886-20D1-8C3E-88727A7FC257}"/>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2" name="אליפסה 171">
                    <a:extLst>
                      <a:ext uri="{FF2B5EF4-FFF2-40B4-BE49-F238E27FC236}">
                        <a16:creationId xmlns:a16="http://schemas.microsoft.com/office/drawing/2014/main" id="{221028E2-FF01-2D3B-8B53-D166D4970E76}"/>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3" name="אליפסה 172">
                    <a:extLst>
                      <a:ext uri="{FF2B5EF4-FFF2-40B4-BE49-F238E27FC236}">
                        <a16:creationId xmlns:a16="http://schemas.microsoft.com/office/drawing/2014/main" id="{B114D9D6-C7CC-4901-AA98-03CAA5E63272}"/>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4" name="אליפסה 173">
                    <a:extLst>
                      <a:ext uri="{FF2B5EF4-FFF2-40B4-BE49-F238E27FC236}">
                        <a16:creationId xmlns:a16="http://schemas.microsoft.com/office/drawing/2014/main" id="{34971B9C-6EB4-280F-E528-3199EF16B14D}"/>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5" name="אליפסה 174">
                    <a:extLst>
                      <a:ext uri="{FF2B5EF4-FFF2-40B4-BE49-F238E27FC236}">
                        <a16:creationId xmlns:a16="http://schemas.microsoft.com/office/drawing/2014/main" id="{36C52D1B-2C43-3C27-16DB-92CE20EA8C97}"/>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6" name="אליפסה 175">
                    <a:extLst>
                      <a:ext uri="{FF2B5EF4-FFF2-40B4-BE49-F238E27FC236}">
                        <a16:creationId xmlns:a16="http://schemas.microsoft.com/office/drawing/2014/main" id="{52B35AAA-05AA-00A6-4F84-0A23295FA418}"/>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7" name="אליפסה 176">
                    <a:extLst>
                      <a:ext uri="{FF2B5EF4-FFF2-40B4-BE49-F238E27FC236}">
                        <a16:creationId xmlns:a16="http://schemas.microsoft.com/office/drawing/2014/main" id="{2B3310D1-40D1-586A-75C1-B07CED47ADA5}"/>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8" name="אליפסה 177">
                    <a:extLst>
                      <a:ext uri="{FF2B5EF4-FFF2-40B4-BE49-F238E27FC236}">
                        <a16:creationId xmlns:a16="http://schemas.microsoft.com/office/drawing/2014/main" id="{C6C35737-191E-61AA-3E60-A8A0E6648E73}"/>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9" name="אליפסה 178">
                    <a:extLst>
                      <a:ext uri="{FF2B5EF4-FFF2-40B4-BE49-F238E27FC236}">
                        <a16:creationId xmlns:a16="http://schemas.microsoft.com/office/drawing/2014/main" id="{45891A18-70E2-02F1-72E8-8AD09CBAC454}"/>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0" name="אליפסה 179">
                    <a:extLst>
                      <a:ext uri="{FF2B5EF4-FFF2-40B4-BE49-F238E27FC236}">
                        <a16:creationId xmlns:a16="http://schemas.microsoft.com/office/drawing/2014/main" id="{535EA228-8A97-87D0-4C8A-D3921E3616D0}"/>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70" name="מלבן 169">
                  <a:extLst>
                    <a:ext uri="{FF2B5EF4-FFF2-40B4-BE49-F238E27FC236}">
                      <a16:creationId xmlns:a16="http://schemas.microsoft.com/office/drawing/2014/main" id="{A8C7B7CA-DBE3-B3B3-05A1-FBC9BA4904CE}"/>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81" name="קבוצה 180">
                <a:extLst>
                  <a:ext uri="{FF2B5EF4-FFF2-40B4-BE49-F238E27FC236}">
                    <a16:creationId xmlns:a16="http://schemas.microsoft.com/office/drawing/2014/main" id="{DDABAA06-A318-0137-8FBE-5C8B3D80902E}"/>
                  </a:ext>
                </a:extLst>
              </p:cNvPr>
              <p:cNvGrpSpPr/>
              <p:nvPr/>
            </p:nvGrpSpPr>
            <p:grpSpPr>
              <a:xfrm>
                <a:off x="4366924" y="3047213"/>
                <a:ext cx="327405" cy="3008788"/>
                <a:chOff x="3497199" y="2934812"/>
                <a:chExt cx="327405" cy="3008788"/>
              </a:xfrm>
            </p:grpSpPr>
            <p:grpSp>
              <p:nvGrpSpPr>
                <p:cNvPr id="182" name="קבוצה 181">
                  <a:extLst>
                    <a:ext uri="{FF2B5EF4-FFF2-40B4-BE49-F238E27FC236}">
                      <a16:creationId xmlns:a16="http://schemas.microsoft.com/office/drawing/2014/main" id="{3E380DF9-5157-71B4-42F4-CC24E9C81F6B}"/>
                    </a:ext>
                  </a:extLst>
                </p:cNvPr>
                <p:cNvGrpSpPr/>
                <p:nvPr/>
              </p:nvGrpSpPr>
              <p:grpSpPr>
                <a:xfrm>
                  <a:off x="3568110" y="3029751"/>
                  <a:ext cx="180001" cy="2844565"/>
                  <a:chOff x="3568110" y="3029751"/>
                  <a:chExt cx="180001" cy="2844565"/>
                </a:xfrm>
              </p:grpSpPr>
              <p:sp>
                <p:nvSpPr>
                  <p:cNvPr id="184" name="אליפסה 183">
                    <a:extLst>
                      <a:ext uri="{FF2B5EF4-FFF2-40B4-BE49-F238E27FC236}">
                        <a16:creationId xmlns:a16="http://schemas.microsoft.com/office/drawing/2014/main" id="{7F93DD53-4A1D-8A98-384D-E9E200387F8E}"/>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5" name="אליפסה 184">
                    <a:extLst>
                      <a:ext uri="{FF2B5EF4-FFF2-40B4-BE49-F238E27FC236}">
                        <a16:creationId xmlns:a16="http://schemas.microsoft.com/office/drawing/2014/main" id="{408DF135-094A-AE04-3078-118BA4422F86}"/>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6" name="אליפסה 185">
                    <a:extLst>
                      <a:ext uri="{FF2B5EF4-FFF2-40B4-BE49-F238E27FC236}">
                        <a16:creationId xmlns:a16="http://schemas.microsoft.com/office/drawing/2014/main" id="{73AAEFC6-23B7-B27B-FBF4-E1C15EE18E0C}"/>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7" name="אליפסה 186">
                    <a:extLst>
                      <a:ext uri="{FF2B5EF4-FFF2-40B4-BE49-F238E27FC236}">
                        <a16:creationId xmlns:a16="http://schemas.microsoft.com/office/drawing/2014/main" id="{2C9AB298-734C-1451-541A-B552E16C128D}"/>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8" name="אליפסה 187">
                    <a:extLst>
                      <a:ext uri="{FF2B5EF4-FFF2-40B4-BE49-F238E27FC236}">
                        <a16:creationId xmlns:a16="http://schemas.microsoft.com/office/drawing/2014/main" id="{28C769D4-AC11-8633-8295-AB78CD0DF803}"/>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9" name="אליפסה 188">
                    <a:extLst>
                      <a:ext uri="{FF2B5EF4-FFF2-40B4-BE49-F238E27FC236}">
                        <a16:creationId xmlns:a16="http://schemas.microsoft.com/office/drawing/2014/main" id="{E493F384-D466-4D6D-79A0-7B90D9896FFF}"/>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0" name="אליפסה 189">
                    <a:extLst>
                      <a:ext uri="{FF2B5EF4-FFF2-40B4-BE49-F238E27FC236}">
                        <a16:creationId xmlns:a16="http://schemas.microsoft.com/office/drawing/2014/main" id="{308B34A3-012A-EB04-8CC5-E97D28A9EDB9}"/>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1" name="אליפסה 190">
                    <a:extLst>
                      <a:ext uri="{FF2B5EF4-FFF2-40B4-BE49-F238E27FC236}">
                        <a16:creationId xmlns:a16="http://schemas.microsoft.com/office/drawing/2014/main" id="{C494F7B1-1D96-D0BA-A59E-24AF768CF826}"/>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2" name="אליפסה 191">
                    <a:extLst>
                      <a:ext uri="{FF2B5EF4-FFF2-40B4-BE49-F238E27FC236}">
                        <a16:creationId xmlns:a16="http://schemas.microsoft.com/office/drawing/2014/main" id="{34B1AA2B-6D2A-A72B-3813-63C7BB7FBEC6}"/>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3" name="אליפסה 192">
                    <a:extLst>
                      <a:ext uri="{FF2B5EF4-FFF2-40B4-BE49-F238E27FC236}">
                        <a16:creationId xmlns:a16="http://schemas.microsoft.com/office/drawing/2014/main" id="{6B5B9D88-D5A7-3EE9-7D14-92C5791AED6F}"/>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83" name="מלבן 182">
                  <a:extLst>
                    <a:ext uri="{FF2B5EF4-FFF2-40B4-BE49-F238E27FC236}">
                      <a16:creationId xmlns:a16="http://schemas.microsoft.com/office/drawing/2014/main" id="{85CDB05C-925D-A368-96F8-1E0E088BA05B}"/>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4" name="קבוצה 193">
                <a:extLst>
                  <a:ext uri="{FF2B5EF4-FFF2-40B4-BE49-F238E27FC236}">
                    <a16:creationId xmlns:a16="http://schemas.microsoft.com/office/drawing/2014/main" id="{DE2E5290-DD06-E317-5A2F-D4879E0310AD}"/>
                  </a:ext>
                </a:extLst>
              </p:cNvPr>
              <p:cNvGrpSpPr/>
              <p:nvPr/>
            </p:nvGrpSpPr>
            <p:grpSpPr>
              <a:xfrm>
                <a:off x="4664092" y="3047213"/>
                <a:ext cx="327405" cy="3008788"/>
                <a:chOff x="3497199" y="2934812"/>
                <a:chExt cx="327405" cy="3008788"/>
              </a:xfrm>
            </p:grpSpPr>
            <p:grpSp>
              <p:nvGrpSpPr>
                <p:cNvPr id="195" name="קבוצה 194">
                  <a:extLst>
                    <a:ext uri="{FF2B5EF4-FFF2-40B4-BE49-F238E27FC236}">
                      <a16:creationId xmlns:a16="http://schemas.microsoft.com/office/drawing/2014/main" id="{58A44281-DF55-D697-2EEF-142A88B0A898}"/>
                    </a:ext>
                  </a:extLst>
                </p:cNvPr>
                <p:cNvGrpSpPr/>
                <p:nvPr/>
              </p:nvGrpSpPr>
              <p:grpSpPr>
                <a:xfrm>
                  <a:off x="3568110" y="3029751"/>
                  <a:ext cx="180001" cy="2844565"/>
                  <a:chOff x="3568110" y="3029751"/>
                  <a:chExt cx="180001" cy="2844565"/>
                </a:xfrm>
              </p:grpSpPr>
              <p:sp>
                <p:nvSpPr>
                  <p:cNvPr id="197" name="אליפסה 196">
                    <a:extLst>
                      <a:ext uri="{FF2B5EF4-FFF2-40B4-BE49-F238E27FC236}">
                        <a16:creationId xmlns:a16="http://schemas.microsoft.com/office/drawing/2014/main" id="{1A9D5BB5-E3CB-7C9A-C6E2-2185A48EBF00}"/>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8" name="אליפסה 197">
                    <a:extLst>
                      <a:ext uri="{FF2B5EF4-FFF2-40B4-BE49-F238E27FC236}">
                        <a16:creationId xmlns:a16="http://schemas.microsoft.com/office/drawing/2014/main" id="{C8E1AF88-A8D2-3478-88B7-251896408DAC}"/>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9" name="אליפסה 198">
                    <a:extLst>
                      <a:ext uri="{FF2B5EF4-FFF2-40B4-BE49-F238E27FC236}">
                        <a16:creationId xmlns:a16="http://schemas.microsoft.com/office/drawing/2014/main" id="{9B0FB8A3-6B40-C890-2C1B-C03221152B92}"/>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0" name="אליפסה 199">
                    <a:extLst>
                      <a:ext uri="{FF2B5EF4-FFF2-40B4-BE49-F238E27FC236}">
                        <a16:creationId xmlns:a16="http://schemas.microsoft.com/office/drawing/2014/main" id="{52B81D83-CF5C-E2E0-031C-E26C2CFE9F02}"/>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1" name="אליפסה 200">
                    <a:extLst>
                      <a:ext uri="{FF2B5EF4-FFF2-40B4-BE49-F238E27FC236}">
                        <a16:creationId xmlns:a16="http://schemas.microsoft.com/office/drawing/2014/main" id="{4077AB40-7230-5948-731D-57BCCB3E7EA8}"/>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2" name="אליפסה 201">
                    <a:extLst>
                      <a:ext uri="{FF2B5EF4-FFF2-40B4-BE49-F238E27FC236}">
                        <a16:creationId xmlns:a16="http://schemas.microsoft.com/office/drawing/2014/main" id="{7A640120-4420-46E3-260A-C21787582733}"/>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3" name="אליפסה 202">
                    <a:extLst>
                      <a:ext uri="{FF2B5EF4-FFF2-40B4-BE49-F238E27FC236}">
                        <a16:creationId xmlns:a16="http://schemas.microsoft.com/office/drawing/2014/main" id="{2728BD36-D36D-E7A6-124C-326308347F38}"/>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4" name="אליפסה 203">
                    <a:extLst>
                      <a:ext uri="{FF2B5EF4-FFF2-40B4-BE49-F238E27FC236}">
                        <a16:creationId xmlns:a16="http://schemas.microsoft.com/office/drawing/2014/main" id="{4152BBBA-9A6A-2E95-1B97-D294FCC90C5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5" name="אליפסה 204">
                    <a:extLst>
                      <a:ext uri="{FF2B5EF4-FFF2-40B4-BE49-F238E27FC236}">
                        <a16:creationId xmlns:a16="http://schemas.microsoft.com/office/drawing/2014/main" id="{96CEB06B-736C-C38F-2CF8-CD87E8B2C7FA}"/>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6" name="אליפסה 205">
                    <a:extLst>
                      <a:ext uri="{FF2B5EF4-FFF2-40B4-BE49-F238E27FC236}">
                        <a16:creationId xmlns:a16="http://schemas.microsoft.com/office/drawing/2014/main" id="{41524956-82A8-3968-148D-C4E0A5B603BC}"/>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96" name="מלבן 195">
                  <a:extLst>
                    <a:ext uri="{FF2B5EF4-FFF2-40B4-BE49-F238E27FC236}">
                      <a16:creationId xmlns:a16="http://schemas.microsoft.com/office/drawing/2014/main" id="{73F97C81-B9E6-3FB5-67BB-645FA63FEC00}"/>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7" name="קבוצה 206">
                <a:extLst>
                  <a:ext uri="{FF2B5EF4-FFF2-40B4-BE49-F238E27FC236}">
                    <a16:creationId xmlns:a16="http://schemas.microsoft.com/office/drawing/2014/main" id="{384E3A3D-70D6-FD8D-D7C8-DB046DDBF42E}"/>
                  </a:ext>
                </a:extLst>
              </p:cNvPr>
              <p:cNvGrpSpPr/>
              <p:nvPr/>
            </p:nvGrpSpPr>
            <p:grpSpPr>
              <a:xfrm>
                <a:off x="4961260" y="3047213"/>
                <a:ext cx="327405" cy="3008788"/>
                <a:chOff x="3497199" y="2934812"/>
                <a:chExt cx="327405" cy="3008788"/>
              </a:xfrm>
            </p:grpSpPr>
            <p:grpSp>
              <p:nvGrpSpPr>
                <p:cNvPr id="208" name="קבוצה 207">
                  <a:extLst>
                    <a:ext uri="{FF2B5EF4-FFF2-40B4-BE49-F238E27FC236}">
                      <a16:creationId xmlns:a16="http://schemas.microsoft.com/office/drawing/2014/main" id="{F5297D75-0615-CBF0-821A-B9A81198DAB5}"/>
                    </a:ext>
                  </a:extLst>
                </p:cNvPr>
                <p:cNvGrpSpPr/>
                <p:nvPr/>
              </p:nvGrpSpPr>
              <p:grpSpPr>
                <a:xfrm>
                  <a:off x="3568110" y="3029751"/>
                  <a:ext cx="180001" cy="2844565"/>
                  <a:chOff x="3568110" y="3029751"/>
                  <a:chExt cx="180001" cy="2844565"/>
                </a:xfrm>
              </p:grpSpPr>
              <p:sp>
                <p:nvSpPr>
                  <p:cNvPr id="210" name="אליפסה 209">
                    <a:extLst>
                      <a:ext uri="{FF2B5EF4-FFF2-40B4-BE49-F238E27FC236}">
                        <a16:creationId xmlns:a16="http://schemas.microsoft.com/office/drawing/2014/main" id="{5C9EAE3A-ECC7-D59C-363B-634799D9DBB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1" name="אליפסה 210">
                    <a:extLst>
                      <a:ext uri="{FF2B5EF4-FFF2-40B4-BE49-F238E27FC236}">
                        <a16:creationId xmlns:a16="http://schemas.microsoft.com/office/drawing/2014/main" id="{8DA7C27A-6938-CEF7-10DE-C646C7630F56}"/>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2" name="אליפסה 211">
                    <a:extLst>
                      <a:ext uri="{FF2B5EF4-FFF2-40B4-BE49-F238E27FC236}">
                        <a16:creationId xmlns:a16="http://schemas.microsoft.com/office/drawing/2014/main" id="{60DEA8BC-16DD-6FFF-4807-526718E27ECB}"/>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3" name="אליפסה 212">
                    <a:extLst>
                      <a:ext uri="{FF2B5EF4-FFF2-40B4-BE49-F238E27FC236}">
                        <a16:creationId xmlns:a16="http://schemas.microsoft.com/office/drawing/2014/main" id="{0D12DDAD-C01E-6590-6C0A-FAA7197A501A}"/>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4" name="אליפסה 213">
                    <a:extLst>
                      <a:ext uri="{FF2B5EF4-FFF2-40B4-BE49-F238E27FC236}">
                        <a16:creationId xmlns:a16="http://schemas.microsoft.com/office/drawing/2014/main" id="{5B8EB96E-7D4E-A86F-98B4-58FD0595C75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5" name="אליפסה 214">
                    <a:extLst>
                      <a:ext uri="{FF2B5EF4-FFF2-40B4-BE49-F238E27FC236}">
                        <a16:creationId xmlns:a16="http://schemas.microsoft.com/office/drawing/2014/main" id="{C71F80F8-D2F2-594A-E323-A1CE4F3EE5B4}"/>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6" name="אליפסה 215">
                    <a:extLst>
                      <a:ext uri="{FF2B5EF4-FFF2-40B4-BE49-F238E27FC236}">
                        <a16:creationId xmlns:a16="http://schemas.microsoft.com/office/drawing/2014/main" id="{4EA54B62-8C6A-B3C4-50CE-516D1F6576BE}"/>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7" name="אליפסה 216">
                    <a:extLst>
                      <a:ext uri="{FF2B5EF4-FFF2-40B4-BE49-F238E27FC236}">
                        <a16:creationId xmlns:a16="http://schemas.microsoft.com/office/drawing/2014/main" id="{43C3C427-F056-05E7-C5DC-FC7897F5BAC7}"/>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8" name="אליפסה 217">
                    <a:extLst>
                      <a:ext uri="{FF2B5EF4-FFF2-40B4-BE49-F238E27FC236}">
                        <a16:creationId xmlns:a16="http://schemas.microsoft.com/office/drawing/2014/main" id="{CE77A0B7-2836-922C-94D8-4E322E53E6E8}"/>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9" name="אליפסה 218">
                    <a:extLst>
                      <a:ext uri="{FF2B5EF4-FFF2-40B4-BE49-F238E27FC236}">
                        <a16:creationId xmlns:a16="http://schemas.microsoft.com/office/drawing/2014/main" id="{070A502C-EAF4-7E13-73EE-974E6419333F}"/>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09" name="מלבן 208">
                  <a:extLst>
                    <a:ext uri="{FF2B5EF4-FFF2-40B4-BE49-F238E27FC236}">
                      <a16:creationId xmlns:a16="http://schemas.microsoft.com/office/drawing/2014/main" id="{973C0A99-06B5-1C35-471E-02A524735C2F}"/>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20" name="קבוצה 219">
                <a:extLst>
                  <a:ext uri="{FF2B5EF4-FFF2-40B4-BE49-F238E27FC236}">
                    <a16:creationId xmlns:a16="http://schemas.microsoft.com/office/drawing/2014/main" id="{E39C61B5-CE22-3C59-0081-33DA32CB8960}"/>
                  </a:ext>
                </a:extLst>
              </p:cNvPr>
              <p:cNvGrpSpPr/>
              <p:nvPr/>
            </p:nvGrpSpPr>
            <p:grpSpPr>
              <a:xfrm>
                <a:off x="5258428" y="3047213"/>
                <a:ext cx="327405" cy="3008788"/>
                <a:chOff x="3497199" y="2934812"/>
                <a:chExt cx="327405" cy="3008788"/>
              </a:xfrm>
            </p:grpSpPr>
            <p:grpSp>
              <p:nvGrpSpPr>
                <p:cNvPr id="221" name="קבוצה 220">
                  <a:extLst>
                    <a:ext uri="{FF2B5EF4-FFF2-40B4-BE49-F238E27FC236}">
                      <a16:creationId xmlns:a16="http://schemas.microsoft.com/office/drawing/2014/main" id="{5012D157-BB85-4A75-A391-B2C77C893E08}"/>
                    </a:ext>
                  </a:extLst>
                </p:cNvPr>
                <p:cNvGrpSpPr/>
                <p:nvPr/>
              </p:nvGrpSpPr>
              <p:grpSpPr>
                <a:xfrm>
                  <a:off x="3568110" y="3029751"/>
                  <a:ext cx="180001" cy="2844565"/>
                  <a:chOff x="3568110" y="3029751"/>
                  <a:chExt cx="180001" cy="2844565"/>
                </a:xfrm>
              </p:grpSpPr>
              <p:sp>
                <p:nvSpPr>
                  <p:cNvPr id="223" name="אליפסה 222">
                    <a:extLst>
                      <a:ext uri="{FF2B5EF4-FFF2-40B4-BE49-F238E27FC236}">
                        <a16:creationId xmlns:a16="http://schemas.microsoft.com/office/drawing/2014/main" id="{0A9A4DA0-D4FC-81C2-D848-A8602CEA7CD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4" name="אליפסה 223">
                    <a:extLst>
                      <a:ext uri="{FF2B5EF4-FFF2-40B4-BE49-F238E27FC236}">
                        <a16:creationId xmlns:a16="http://schemas.microsoft.com/office/drawing/2014/main" id="{94BD7249-5ECA-97CB-8D2A-39B125C409E9}"/>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5" name="אליפסה 224">
                    <a:extLst>
                      <a:ext uri="{FF2B5EF4-FFF2-40B4-BE49-F238E27FC236}">
                        <a16:creationId xmlns:a16="http://schemas.microsoft.com/office/drawing/2014/main" id="{797C6D3F-396D-296D-2AA8-69910CE222DA}"/>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6" name="אליפסה 225">
                    <a:extLst>
                      <a:ext uri="{FF2B5EF4-FFF2-40B4-BE49-F238E27FC236}">
                        <a16:creationId xmlns:a16="http://schemas.microsoft.com/office/drawing/2014/main" id="{C0FD3CEA-9E6D-56B5-D833-C873B2098D01}"/>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7" name="אליפסה 226">
                    <a:extLst>
                      <a:ext uri="{FF2B5EF4-FFF2-40B4-BE49-F238E27FC236}">
                        <a16:creationId xmlns:a16="http://schemas.microsoft.com/office/drawing/2014/main" id="{68ACB159-821F-1B27-EB9D-E5718E61149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8" name="אליפסה 227">
                    <a:extLst>
                      <a:ext uri="{FF2B5EF4-FFF2-40B4-BE49-F238E27FC236}">
                        <a16:creationId xmlns:a16="http://schemas.microsoft.com/office/drawing/2014/main" id="{916A651B-5832-6F39-C345-5EB0CC127CCA}"/>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9" name="אליפסה 228">
                    <a:extLst>
                      <a:ext uri="{FF2B5EF4-FFF2-40B4-BE49-F238E27FC236}">
                        <a16:creationId xmlns:a16="http://schemas.microsoft.com/office/drawing/2014/main" id="{236EB747-63E3-1529-F451-DCD39F9B8583}"/>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0" name="אליפסה 229">
                    <a:extLst>
                      <a:ext uri="{FF2B5EF4-FFF2-40B4-BE49-F238E27FC236}">
                        <a16:creationId xmlns:a16="http://schemas.microsoft.com/office/drawing/2014/main" id="{F9B42674-ED9A-0C4D-4289-CED1189F09E5}"/>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1" name="אליפסה 230">
                    <a:extLst>
                      <a:ext uri="{FF2B5EF4-FFF2-40B4-BE49-F238E27FC236}">
                        <a16:creationId xmlns:a16="http://schemas.microsoft.com/office/drawing/2014/main" id="{FB5CEB95-568A-191F-62CC-2A04279102E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2" name="אליפסה 231">
                    <a:extLst>
                      <a:ext uri="{FF2B5EF4-FFF2-40B4-BE49-F238E27FC236}">
                        <a16:creationId xmlns:a16="http://schemas.microsoft.com/office/drawing/2014/main" id="{FEA2B110-42D7-B330-B239-5F7836E754B2}"/>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22" name="מלבן 221">
                  <a:extLst>
                    <a:ext uri="{FF2B5EF4-FFF2-40B4-BE49-F238E27FC236}">
                      <a16:creationId xmlns:a16="http://schemas.microsoft.com/office/drawing/2014/main" id="{5A61FC37-5697-E8A6-19D9-BB6940135DAA}"/>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33" name="קבוצה 232">
                <a:extLst>
                  <a:ext uri="{FF2B5EF4-FFF2-40B4-BE49-F238E27FC236}">
                    <a16:creationId xmlns:a16="http://schemas.microsoft.com/office/drawing/2014/main" id="{3C46F6D0-8FF1-F808-E680-1B3A1A69A906}"/>
                  </a:ext>
                </a:extLst>
              </p:cNvPr>
              <p:cNvGrpSpPr/>
              <p:nvPr/>
            </p:nvGrpSpPr>
            <p:grpSpPr>
              <a:xfrm>
                <a:off x="5555594" y="3047213"/>
                <a:ext cx="327405" cy="3008788"/>
                <a:chOff x="3497199" y="2934812"/>
                <a:chExt cx="327405" cy="3008788"/>
              </a:xfrm>
            </p:grpSpPr>
            <p:grpSp>
              <p:nvGrpSpPr>
                <p:cNvPr id="234" name="קבוצה 233">
                  <a:extLst>
                    <a:ext uri="{FF2B5EF4-FFF2-40B4-BE49-F238E27FC236}">
                      <a16:creationId xmlns:a16="http://schemas.microsoft.com/office/drawing/2014/main" id="{1A121C5E-267C-53C7-3ABE-27144EBFFF30}"/>
                    </a:ext>
                  </a:extLst>
                </p:cNvPr>
                <p:cNvGrpSpPr/>
                <p:nvPr/>
              </p:nvGrpSpPr>
              <p:grpSpPr>
                <a:xfrm>
                  <a:off x="3568110" y="3029751"/>
                  <a:ext cx="180001" cy="2844565"/>
                  <a:chOff x="3568110" y="3029751"/>
                  <a:chExt cx="180001" cy="2844565"/>
                </a:xfrm>
              </p:grpSpPr>
              <p:sp>
                <p:nvSpPr>
                  <p:cNvPr id="236" name="אליפסה 235">
                    <a:extLst>
                      <a:ext uri="{FF2B5EF4-FFF2-40B4-BE49-F238E27FC236}">
                        <a16:creationId xmlns:a16="http://schemas.microsoft.com/office/drawing/2014/main" id="{DE963966-BC86-F677-95BD-0F1DF3266A42}"/>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7" name="אליפסה 236">
                    <a:extLst>
                      <a:ext uri="{FF2B5EF4-FFF2-40B4-BE49-F238E27FC236}">
                        <a16:creationId xmlns:a16="http://schemas.microsoft.com/office/drawing/2014/main" id="{44AE100A-DF6E-1372-4307-24A7EDF849AF}"/>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8" name="אליפסה 237">
                    <a:extLst>
                      <a:ext uri="{FF2B5EF4-FFF2-40B4-BE49-F238E27FC236}">
                        <a16:creationId xmlns:a16="http://schemas.microsoft.com/office/drawing/2014/main" id="{B2F1A55B-7F0D-8967-A8A9-A7DEE7C07E46}"/>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9" name="אליפסה 238">
                    <a:extLst>
                      <a:ext uri="{FF2B5EF4-FFF2-40B4-BE49-F238E27FC236}">
                        <a16:creationId xmlns:a16="http://schemas.microsoft.com/office/drawing/2014/main" id="{C4481D7F-0C00-65CC-E6AC-0698F1E3CFB7}"/>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0" name="אליפסה 239">
                    <a:extLst>
                      <a:ext uri="{FF2B5EF4-FFF2-40B4-BE49-F238E27FC236}">
                        <a16:creationId xmlns:a16="http://schemas.microsoft.com/office/drawing/2014/main" id="{EE6CA5B5-85E1-DC70-AB7E-476EB7336715}"/>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1" name="אליפסה 240">
                    <a:extLst>
                      <a:ext uri="{FF2B5EF4-FFF2-40B4-BE49-F238E27FC236}">
                        <a16:creationId xmlns:a16="http://schemas.microsoft.com/office/drawing/2014/main" id="{57CDA296-B25F-A873-D1AE-E179118C7823}"/>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2" name="אליפסה 241">
                    <a:extLst>
                      <a:ext uri="{FF2B5EF4-FFF2-40B4-BE49-F238E27FC236}">
                        <a16:creationId xmlns:a16="http://schemas.microsoft.com/office/drawing/2014/main" id="{54BF401E-27A7-5BC0-B5FA-D1A7E9F4373C}"/>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3" name="אליפסה 242">
                    <a:extLst>
                      <a:ext uri="{FF2B5EF4-FFF2-40B4-BE49-F238E27FC236}">
                        <a16:creationId xmlns:a16="http://schemas.microsoft.com/office/drawing/2014/main" id="{231A0FD2-AF68-0682-F996-483AFC08C29B}"/>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4" name="אליפסה 243">
                    <a:extLst>
                      <a:ext uri="{FF2B5EF4-FFF2-40B4-BE49-F238E27FC236}">
                        <a16:creationId xmlns:a16="http://schemas.microsoft.com/office/drawing/2014/main" id="{403ECB20-C925-F5D7-BAE2-02FA5EC5F1BC}"/>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5" name="אליפסה 244">
                    <a:extLst>
                      <a:ext uri="{FF2B5EF4-FFF2-40B4-BE49-F238E27FC236}">
                        <a16:creationId xmlns:a16="http://schemas.microsoft.com/office/drawing/2014/main" id="{01ADA74F-B15D-5941-77E8-8F8A9AB34F0A}"/>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35" name="מלבן 234">
                  <a:extLst>
                    <a:ext uri="{FF2B5EF4-FFF2-40B4-BE49-F238E27FC236}">
                      <a16:creationId xmlns:a16="http://schemas.microsoft.com/office/drawing/2014/main" id="{43C07A3C-8201-3AC2-BB3E-D0A417981A39}"/>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247" name="אליפסה 246">
              <a:extLst>
                <a:ext uri="{FF2B5EF4-FFF2-40B4-BE49-F238E27FC236}">
                  <a16:creationId xmlns:a16="http://schemas.microsoft.com/office/drawing/2014/main" id="{7E3A667B-97D6-5A8F-2EB7-8F4F22AB81A5}"/>
                </a:ext>
              </a:extLst>
            </p:cNvPr>
            <p:cNvSpPr/>
            <p:nvPr/>
          </p:nvSpPr>
          <p:spPr>
            <a:xfrm rot="5400000">
              <a:off x="6045580" y="58173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3591544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1" nodeType="after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hidden"/>
                                      </p:to>
                                    </p:set>
                                  </p:childTnLst>
                                </p:cTn>
                              </p:par>
                              <p:par>
                                <p:cTn id="28" presetID="22" presetClass="entr" presetSubtype="1"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par>
                                <p:cTn id="31" presetID="22" presetClass="entr" presetSubtype="1"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up)">
                                      <p:cBhvr>
                                        <p:cTn id="33" dur="500"/>
                                        <p:tgtEl>
                                          <p:spTgt spid="23"/>
                                        </p:tgtEl>
                                      </p:cBhvr>
                                    </p:animEffect>
                                  </p:childTnLst>
                                </p:cTn>
                              </p:par>
                            </p:childTnLst>
                          </p:cTn>
                        </p:par>
                      </p:childTnLst>
                    </p:cTn>
                  </p:par>
                </p:childTnLst>
              </p:cTn>
              <p:nextCondLst>
                <p:cond evt="onClick" delay="0">
                  <p:tgtEl>
                    <p:spTgt spid="12"/>
                  </p:tgtEl>
                </p:cond>
              </p:nextCondLst>
            </p:seq>
          </p:childTnLst>
        </p:cTn>
      </p:par>
    </p:tnLst>
    <p:bldLst>
      <p:bldP spid="14" grpId="0" animBg="1"/>
      <p:bldP spid="2" grpId="0"/>
      <p:bldP spid="3" grpId="0" animBg="1"/>
      <p:bldP spid="6" grpId="0" animBg="1"/>
      <p:bldP spid="7" grpId="0" animBg="1"/>
      <p:bldP spid="12" grpId="0" animBg="1"/>
      <p:bldP spid="12"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מלבן 38">
            <a:extLst>
              <a:ext uri="{FF2B5EF4-FFF2-40B4-BE49-F238E27FC236}">
                <a16:creationId xmlns:a16="http://schemas.microsoft.com/office/drawing/2014/main" id="{0C74F821-CF7C-65FB-B2D2-852F201DE43E}"/>
              </a:ext>
            </a:extLst>
          </p:cNvPr>
          <p:cNvSpPr/>
          <p:nvPr/>
        </p:nvSpPr>
        <p:spPr>
          <a:xfrm>
            <a:off x="207962" y="5625219"/>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accent2">
              <a:lumMod val="20000"/>
              <a:lumOff val="80000"/>
            </a:schemeClr>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2</a:t>
            </a:r>
          </a:p>
          <a:p>
            <a:pPr algn="ctr" rtl="0"/>
            <a:r>
              <a:rPr lang="he-IL" sz="2800" dirty="0">
                <a:solidFill>
                  <a:schemeClr val="tx1"/>
                </a:solidFill>
              </a:rPr>
              <a:t>סִפְרַת הַיְחִידוֹת: 5</a:t>
            </a:r>
          </a:p>
        </p:txBody>
      </p:sp>
      <p:sp>
        <p:nvSpPr>
          <p:cNvPr id="40" name="מלבן 39">
            <a:extLst>
              <a:ext uri="{FF2B5EF4-FFF2-40B4-BE49-F238E27FC236}">
                <a16:creationId xmlns:a16="http://schemas.microsoft.com/office/drawing/2014/main" id="{3BE188AD-D35E-700B-9F4A-6C67124A669D}"/>
              </a:ext>
            </a:extLst>
          </p:cNvPr>
          <p:cNvSpPr/>
          <p:nvPr/>
        </p:nvSpPr>
        <p:spPr>
          <a:xfrm>
            <a:off x="3161506" y="5625219"/>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accent2">
              <a:lumMod val="20000"/>
              <a:lumOff val="80000"/>
            </a:schemeClr>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5</a:t>
            </a:r>
          </a:p>
          <a:p>
            <a:pPr algn="ctr" rtl="0"/>
            <a:r>
              <a:rPr lang="he-IL" sz="2800" dirty="0">
                <a:solidFill>
                  <a:schemeClr val="tx1"/>
                </a:solidFill>
              </a:rPr>
              <a:t>סִפְרַת הַיְחִידוֹת: 2</a:t>
            </a:r>
          </a:p>
        </p:txBody>
      </p:sp>
      <p:sp>
        <p:nvSpPr>
          <p:cNvPr id="41" name="מלבן 40">
            <a:extLst>
              <a:ext uri="{FF2B5EF4-FFF2-40B4-BE49-F238E27FC236}">
                <a16:creationId xmlns:a16="http://schemas.microsoft.com/office/drawing/2014/main" id="{316A2B84-F353-8B98-91B0-36F2BA0C9B7C}"/>
              </a:ext>
            </a:extLst>
          </p:cNvPr>
          <p:cNvSpPr/>
          <p:nvPr/>
        </p:nvSpPr>
        <p:spPr>
          <a:xfrm>
            <a:off x="9305810" y="5625219"/>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accent2">
              <a:lumMod val="20000"/>
              <a:lumOff val="80000"/>
            </a:schemeClr>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2</a:t>
            </a:r>
          </a:p>
          <a:p>
            <a:pPr algn="ctr" rtl="0"/>
            <a:r>
              <a:rPr lang="he-IL" sz="2800" dirty="0">
                <a:solidFill>
                  <a:schemeClr val="tx1"/>
                </a:solidFill>
              </a:rPr>
              <a:t>סִפְרַת הַיְחִידוֹת: 4</a:t>
            </a:r>
          </a:p>
        </p:txBody>
      </p:sp>
      <p:sp>
        <p:nvSpPr>
          <p:cNvPr id="42" name="מלבן 41">
            <a:extLst>
              <a:ext uri="{FF2B5EF4-FFF2-40B4-BE49-F238E27FC236}">
                <a16:creationId xmlns:a16="http://schemas.microsoft.com/office/drawing/2014/main" id="{2453AC5C-D371-2112-56A2-695E2B6D9312}"/>
              </a:ext>
            </a:extLst>
          </p:cNvPr>
          <p:cNvSpPr/>
          <p:nvPr/>
        </p:nvSpPr>
        <p:spPr>
          <a:xfrm>
            <a:off x="6244758" y="5625219"/>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accent2">
              <a:lumMod val="20000"/>
              <a:lumOff val="80000"/>
            </a:schemeClr>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4</a:t>
            </a:r>
          </a:p>
          <a:p>
            <a:pPr algn="ctr" rtl="0"/>
            <a:r>
              <a:rPr lang="he-IL" sz="2800" dirty="0">
                <a:solidFill>
                  <a:schemeClr val="tx1"/>
                </a:solidFill>
              </a:rPr>
              <a:t>סִפְרַת הַיְחִידוֹת: 2</a:t>
            </a:r>
          </a:p>
        </p:txBody>
      </p:sp>
      <p:sp>
        <p:nvSpPr>
          <p:cNvPr id="43" name="תיבת טקסט 42">
            <a:extLst>
              <a:ext uri="{FF2B5EF4-FFF2-40B4-BE49-F238E27FC236}">
                <a16:creationId xmlns:a16="http://schemas.microsoft.com/office/drawing/2014/main" id="{A1B55395-E262-E974-5765-8615CEBD3220}"/>
              </a:ext>
            </a:extLst>
          </p:cNvPr>
          <p:cNvSpPr txBox="1"/>
          <p:nvPr/>
        </p:nvSpPr>
        <p:spPr>
          <a:xfrm>
            <a:off x="1966286" y="49474"/>
            <a:ext cx="10108858" cy="1384995"/>
          </a:xfrm>
          <a:prstGeom prst="rect">
            <a:avLst/>
          </a:prstGeom>
          <a:noFill/>
        </p:spPr>
        <p:txBody>
          <a:bodyPr wrap="none" rtlCol="1">
            <a:spAutoFit/>
          </a:bodyPr>
          <a:lstStyle/>
          <a:p>
            <a:pPr marL="514350" indent="-514350">
              <a:buFont typeface="+mj-lt"/>
              <a:buAutoNum type="arabicPeriod"/>
            </a:pPr>
            <a:r>
              <a:rPr lang="he-IL" sz="2800" dirty="0"/>
              <a:t>הַרְכִּיבוּ כָּל אֶחָד מֵהַמִסְפָּרִים בְּעֶזְרַת רְצוּעוֹת שֶל עֲשָׂרוֹת וְשֶל יְחִידוֹת בּוֹדְדוֹת.</a:t>
            </a:r>
          </a:p>
          <a:p>
            <a:pPr marL="514350" indent="-514350">
              <a:buFont typeface="+mj-lt"/>
              <a:buAutoNum type="arabicPeriod"/>
            </a:pPr>
            <a:r>
              <a:rPr lang="he-IL" sz="2800" dirty="0"/>
              <a:t>מַהִי סִפְרַת הָעֲשָׂרוֹת וּמַהִי סִפְרַת הַיְחִידוֹת בְּכָל מִסְפָּר?</a:t>
            </a:r>
          </a:p>
          <a:p>
            <a:pPr marL="514350" indent="-514350">
              <a:buFont typeface="+mj-lt"/>
              <a:buAutoNum type="arabicPeriod"/>
            </a:pPr>
            <a:r>
              <a:rPr lang="he-IL" sz="2800" dirty="0"/>
              <a:t>לַחֲצוּ עַל הַמִסְפָּר כְּדֵי לִבְדֹק.</a:t>
            </a:r>
          </a:p>
        </p:txBody>
      </p:sp>
      <p:sp>
        <p:nvSpPr>
          <p:cNvPr id="44" name="25">
            <a:extLst>
              <a:ext uri="{FF2B5EF4-FFF2-40B4-BE49-F238E27FC236}">
                <a16:creationId xmlns:a16="http://schemas.microsoft.com/office/drawing/2014/main" id="{D1EC67C7-ED8D-E82D-8F9F-D3D4094D19E9}"/>
              </a:ext>
            </a:extLst>
          </p:cNvPr>
          <p:cNvSpPr txBox="1"/>
          <p:nvPr/>
        </p:nvSpPr>
        <p:spPr>
          <a:xfrm>
            <a:off x="966847" y="1496214"/>
            <a:ext cx="816648" cy="674200"/>
          </a:xfrm>
          <a:custGeom>
            <a:avLst/>
            <a:gdLst>
              <a:gd name="connsiteX0" fmla="*/ 0 w 816648"/>
              <a:gd name="connsiteY0" fmla="*/ 0 h 674200"/>
              <a:gd name="connsiteX1" fmla="*/ 416490 w 816648"/>
              <a:gd name="connsiteY1" fmla="*/ 0 h 674200"/>
              <a:gd name="connsiteX2" fmla="*/ 816648 w 816648"/>
              <a:gd name="connsiteY2" fmla="*/ 0 h 674200"/>
              <a:gd name="connsiteX3" fmla="*/ 816648 w 816648"/>
              <a:gd name="connsiteY3" fmla="*/ 343842 h 674200"/>
              <a:gd name="connsiteX4" fmla="*/ 816648 w 816648"/>
              <a:gd name="connsiteY4" fmla="*/ 674200 h 674200"/>
              <a:gd name="connsiteX5" fmla="*/ 400158 w 816648"/>
              <a:gd name="connsiteY5" fmla="*/ 674200 h 674200"/>
              <a:gd name="connsiteX6" fmla="*/ 0 w 816648"/>
              <a:gd name="connsiteY6" fmla="*/ 674200 h 674200"/>
              <a:gd name="connsiteX7" fmla="*/ 0 w 816648"/>
              <a:gd name="connsiteY7" fmla="*/ 330358 h 674200"/>
              <a:gd name="connsiteX8" fmla="*/ 0 w 816648"/>
              <a:gd name="connsiteY8" fmla="*/ 0 h 67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648" h="674200" fill="none" extrusionOk="0">
                <a:moveTo>
                  <a:pt x="0" y="0"/>
                </a:moveTo>
                <a:cubicBezTo>
                  <a:pt x="157393" y="-3670"/>
                  <a:pt x="305836" y="36607"/>
                  <a:pt x="416490" y="0"/>
                </a:cubicBezTo>
                <a:cubicBezTo>
                  <a:pt x="527144" y="-36607"/>
                  <a:pt x="719336" y="44460"/>
                  <a:pt x="816648" y="0"/>
                </a:cubicBezTo>
                <a:cubicBezTo>
                  <a:pt x="847921" y="103309"/>
                  <a:pt x="807978" y="256897"/>
                  <a:pt x="816648" y="343842"/>
                </a:cubicBezTo>
                <a:cubicBezTo>
                  <a:pt x="825318" y="430787"/>
                  <a:pt x="802504" y="564865"/>
                  <a:pt x="816648" y="674200"/>
                </a:cubicBezTo>
                <a:cubicBezTo>
                  <a:pt x="731906" y="713293"/>
                  <a:pt x="559607" y="627155"/>
                  <a:pt x="400158" y="674200"/>
                </a:cubicBezTo>
                <a:cubicBezTo>
                  <a:pt x="240709" y="721245"/>
                  <a:pt x="190949" y="639108"/>
                  <a:pt x="0" y="674200"/>
                </a:cubicBezTo>
                <a:cubicBezTo>
                  <a:pt x="-36484" y="564284"/>
                  <a:pt x="24593" y="449402"/>
                  <a:pt x="0" y="330358"/>
                </a:cubicBezTo>
                <a:cubicBezTo>
                  <a:pt x="-24593" y="211314"/>
                  <a:pt x="3613" y="86993"/>
                  <a:pt x="0" y="0"/>
                </a:cubicBezTo>
                <a:close/>
              </a:path>
              <a:path w="816648" h="674200" stroke="0" extrusionOk="0">
                <a:moveTo>
                  <a:pt x="0" y="0"/>
                </a:moveTo>
                <a:cubicBezTo>
                  <a:pt x="161995" y="-30844"/>
                  <a:pt x="282153" y="37755"/>
                  <a:pt x="400158" y="0"/>
                </a:cubicBezTo>
                <a:cubicBezTo>
                  <a:pt x="518163" y="-37755"/>
                  <a:pt x="634236" y="16672"/>
                  <a:pt x="816648" y="0"/>
                </a:cubicBezTo>
                <a:cubicBezTo>
                  <a:pt x="822667" y="99523"/>
                  <a:pt x="789710" y="229953"/>
                  <a:pt x="816648" y="323616"/>
                </a:cubicBezTo>
                <a:cubicBezTo>
                  <a:pt x="843586" y="417279"/>
                  <a:pt x="802700" y="524764"/>
                  <a:pt x="816648" y="674200"/>
                </a:cubicBezTo>
                <a:cubicBezTo>
                  <a:pt x="699158" y="685630"/>
                  <a:pt x="507018" y="658857"/>
                  <a:pt x="400158" y="674200"/>
                </a:cubicBezTo>
                <a:cubicBezTo>
                  <a:pt x="293298" y="689543"/>
                  <a:pt x="169424" y="634322"/>
                  <a:pt x="0" y="674200"/>
                </a:cubicBezTo>
                <a:cubicBezTo>
                  <a:pt x="-23010" y="600822"/>
                  <a:pt x="34426" y="470267"/>
                  <a:pt x="0" y="323616"/>
                </a:cubicBezTo>
                <a:cubicBezTo>
                  <a:pt x="-34426" y="176965"/>
                  <a:pt x="25904" y="85685"/>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2859035578">
                  <a:prstGeom prst="rect">
                    <a:avLst/>
                  </a:prstGeom>
                  <ask:type>
                    <ask:lineSketchScribble/>
                  </ask:type>
                </ask:lineSketchStyleProps>
              </a:ext>
            </a:extLst>
          </a:ln>
        </p:spPr>
        <p:txBody>
          <a:bodyPr wrap="none" lIns="216000" tIns="108000" rIns="180000" bIns="72000" rtlCol="1">
            <a:spAutoFit/>
          </a:bodyPr>
          <a:lstStyle/>
          <a:p>
            <a:pPr algn="ctr"/>
            <a:r>
              <a:rPr lang="he-IL" sz="3200" dirty="0">
                <a:solidFill>
                  <a:schemeClr val="accent2"/>
                </a:solidFill>
              </a:rPr>
              <a:t>2</a:t>
            </a:r>
            <a:r>
              <a:rPr lang="he-IL" sz="3200" dirty="0">
                <a:solidFill>
                  <a:schemeClr val="accent6"/>
                </a:solidFill>
              </a:rPr>
              <a:t>5</a:t>
            </a:r>
          </a:p>
        </p:txBody>
      </p:sp>
      <p:grpSp>
        <p:nvGrpSpPr>
          <p:cNvPr id="70" name="קבוצה 69">
            <a:extLst>
              <a:ext uri="{FF2B5EF4-FFF2-40B4-BE49-F238E27FC236}">
                <a16:creationId xmlns:a16="http://schemas.microsoft.com/office/drawing/2014/main" id="{B8C09770-C55A-F18B-B024-206F55204F53}"/>
              </a:ext>
            </a:extLst>
          </p:cNvPr>
          <p:cNvGrpSpPr/>
          <p:nvPr/>
        </p:nvGrpSpPr>
        <p:grpSpPr>
          <a:xfrm rot="16200000" flipH="1">
            <a:off x="-35253" y="3477839"/>
            <a:ext cx="3186429" cy="990990"/>
            <a:chOff x="287323" y="1969677"/>
            <a:chExt cx="3186429" cy="990990"/>
          </a:xfrm>
        </p:grpSpPr>
        <p:grpSp>
          <p:nvGrpSpPr>
            <p:cNvPr id="3" name="קבוצה 2">
              <a:extLst>
                <a:ext uri="{FF2B5EF4-FFF2-40B4-BE49-F238E27FC236}">
                  <a16:creationId xmlns:a16="http://schemas.microsoft.com/office/drawing/2014/main" id="{69B7F9F7-0A68-4F23-A011-4180A6A37F0B}"/>
                </a:ext>
              </a:extLst>
            </p:cNvPr>
            <p:cNvGrpSpPr/>
            <p:nvPr/>
          </p:nvGrpSpPr>
          <p:grpSpPr>
            <a:xfrm>
              <a:off x="300145" y="1969677"/>
              <a:ext cx="3173607" cy="253068"/>
              <a:chOff x="6089500" y="1361429"/>
              <a:chExt cx="5765705" cy="459766"/>
            </a:xfrm>
          </p:grpSpPr>
          <p:sp>
            <p:nvSpPr>
              <p:cNvPr id="28" name="אליפסה 27">
                <a:extLst>
                  <a:ext uri="{FF2B5EF4-FFF2-40B4-BE49-F238E27FC236}">
                    <a16:creationId xmlns:a16="http://schemas.microsoft.com/office/drawing/2014/main" id="{752C7B8E-9377-7438-D2AC-87166B79EF93}"/>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A0AC138B-6623-8B32-3679-F44AB3DD55B5}"/>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41922FF-EEAC-9B4B-92C0-5F53B343A4D3}"/>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BC40DA7-D3F3-F217-C9C3-58061937A6BA}"/>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00D1D7DD-F446-2FFE-B1B4-D4DE1F35F2E0}"/>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8C2F5F06-E019-2979-D41B-2B7680BE063A}"/>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F25133CA-592D-64BD-36CD-72E32895A4BE}"/>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E5CE3348-8EA6-BDE4-76B9-6891480B7F78}"/>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00324AE8-B64C-A07E-EF90-E6381FDFAC4A}"/>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729C99F4-7CD5-89F0-A701-E6E030DF9567}"/>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8" name="אליפסה 37">
              <a:extLst>
                <a:ext uri="{FF2B5EF4-FFF2-40B4-BE49-F238E27FC236}">
                  <a16:creationId xmlns:a16="http://schemas.microsoft.com/office/drawing/2014/main" id="{629BC619-FABF-B14B-F6E9-E130571998D4}"/>
                </a:ext>
              </a:extLst>
            </p:cNvPr>
            <p:cNvSpPr/>
            <p:nvPr/>
          </p:nvSpPr>
          <p:spPr>
            <a:xfrm>
              <a:off x="2579778" y="270759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51" name="קבוצה 50">
              <a:extLst>
                <a:ext uri="{FF2B5EF4-FFF2-40B4-BE49-F238E27FC236}">
                  <a16:creationId xmlns:a16="http://schemas.microsoft.com/office/drawing/2014/main" id="{42610E1C-BF4C-00A3-96B3-4CA4243E372B}"/>
                </a:ext>
              </a:extLst>
            </p:cNvPr>
            <p:cNvGrpSpPr/>
            <p:nvPr/>
          </p:nvGrpSpPr>
          <p:grpSpPr>
            <a:xfrm>
              <a:off x="287323" y="2348314"/>
              <a:ext cx="3173607" cy="253068"/>
              <a:chOff x="6089500" y="1361429"/>
              <a:chExt cx="5765705" cy="459766"/>
            </a:xfrm>
          </p:grpSpPr>
          <p:sp>
            <p:nvSpPr>
              <p:cNvPr id="52" name="אליפסה 51">
                <a:extLst>
                  <a:ext uri="{FF2B5EF4-FFF2-40B4-BE49-F238E27FC236}">
                    <a16:creationId xmlns:a16="http://schemas.microsoft.com/office/drawing/2014/main" id="{F2626BCB-799D-71C8-5756-CC1CF3D16AB0}"/>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E43DADF3-9444-1293-E92B-12245E6E3314}"/>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9EA9253B-1C7A-2E75-AA54-6874BC3360A3}"/>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2FA42444-E123-2DD4-8189-D62BBF94C28B}"/>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068EC20C-F7EB-0F02-8548-F6BE7754D1A6}"/>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FA09F75A-45D8-A07E-BBC5-C3086057F239}"/>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E5020B7F-FA85-D297-3172-B4553C7CF75F}"/>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8318C6A8-A029-CAA5-AAC8-CA885D9F1AC6}"/>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4E31B28D-D22F-5805-0ECB-CF5608B71F2F}"/>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99631688-4968-35AE-22AD-9CAA4A50B12F}"/>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2" name="אליפסה 61">
              <a:extLst>
                <a:ext uri="{FF2B5EF4-FFF2-40B4-BE49-F238E27FC236}">
                  <a16:creationId xmlns:a16="http://schemas.microsoft.com/office/drawing/2014/main" id="{F804205F-F78D-D766-3044-494E3BE60CFB}"/>
                </a:ext>
              </a:extLst>
            </p:cNvPr>
            <p:cNvSpPr/>
            <p:nvPr/>
          </p:nvSpPr>
          <p:spPr>
            <a:xfrm>
              <a:off x="3234497" y="270759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BB01B66E-EAF2-2A46-AD07-21B3A665D8F0}"/>
                </a:ext>
              </a:extLst>
            </p:cNvPr>
            <p:cNvSpPr/>
            <p:nvPr/>
          </p:nvSpPr>
          <p:spPr>
            <a:xfrm>
              <a:off x="2252419" y="270650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2E58F939-A1F6-66BC-9B56-894FDBE8AF60}"/>
                </a:ext>
              </a:extLst>
            </p:cNvPr>
            <p:cNvSpPr/>
            <p:nvPr/>
          </p:nvSpPr>
          <p:spPr>
            <a:xfrm>
              <a:off x="1925060" y="270650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8932A632-7119-670E-2A68-FED5DF48677F}"/>
                </a:ext>
              </a:extLst>
            </p:cNvPr>
            <p:cNvSpPr/>
            <p:nvPr/>
          </p:nvSpPr>
          <p:spPr>
            <a:xfrm>
              <a:off x="2907137" y="270759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71" name="52">
            <a:extLst>
              <a:ext uri="{FF2B5EF4-FFF2-40B4-BE49-F238E27FC236}">
                <a16:creationId xmlns:a16="http://schemas.microsoft.com/office/drawing/2014/main" id="{B7E7A2C7-BA75-104D-27CC-E36F481BC674}"/>
              </a:ext>
            </a:extLst>
          </p:cNvPr>
          <p:cNvSpPr txBox="1"/>
          <p:nvPr/>
        </p:nvSpPr>
        <p:spPr>
          <a:xfrm>
            <a:off x="3921564" y="1505705"/>
            <a:ext cx="816648" cy="674200"/>
          </a:xfrm>
          <a:custGeom>
            <a:avLst/>
            <a:gdLst>
              <a:gd name="connsiteX0" fmla="*/ 0 w 816648"/>
              <a:gd name="connsiteY0" fmla="*/ 0 h 674200"/>
              <a:gd name="connsiteX1" fmla="*/ 416490 w 816648"/>
              <a:gd name="connsiteY1" fmla="*/ 0 h 674200"/>
              <a:gd name="connsiteX2" fmla="*/ 816648 w 816648"/>
              <a:gd name="connsiteY2" fmla="*/ 0 h 674200"/>
              <a:gd name="connsiteX3" fmla="*/ 816648 w 816648"/>
              <a:gd name="connsiteY3" fmla="*/ 330358 h 674200"/>
              <a:gd name="connsiteX4" fmla="*/ 816648 w 816648"/>
              <a:gd name="connsiteY4" fmla="*/ 674200 h 674200"/>
              <a:gd name="connsiteX5" fmla="*/ 391991 w 816648"/>
              <a:gd name="connsiteY5" fmla="*/ 674200 h 674200"/>
              <a:gd name="connsiteX6" fmla="*/ 0 w 816648"/>
              <a:gd name="connsiteY6" fmla="*/ 674200 h 674200"/>
              <a:gd name="connsiteX7" fmla="*/ 0 w 816648"/>
              <a:gd name="connsiteY7" fmla="*/ 357326 h 674200"/>
              <a:gd name="connsiteX8" fmla="*/ 0 w 816648"/>
              <a:gd name="connsiteY8" fmla="*/ 0 h 67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648" h="674200" fill="none" extrusionOk="0">
                <a:moveTo>
                  <a:pt x="0" y="0"/>
                </a:moveTo>
                <a:cubicBezTo>
                  <a:pt x="197435" y="-41414"/>
                  <a:pt x="277433" y="26234"/>
                  <a:pt x="416490" y="0"/>
                </a:cubicBezTo>
                <a:cubicBezTo>
                  <a:pt x="555547" y="-26234"/>
                  <a:pt x="624043" y="46778"/>
                  <a:pt x="816648" y="0"/>
                </a:cubicBezTo>
                <a:cubicBezTo>
                  <a:pt x="853374" y="125896"/>
                  <a:pt x="783431" y="228018"/>
                  <a:pt x="816648" y="330358"/>
                </a:cubicBezTo>
                <a:cubicBezTo>
                  <a:pt x="849865" y="432698"/>
                  <a:pt x="799652" y="513106"/>
                  <a:pt x="816648" y="674200"/>
                </a:cubicBezTo>
                <a:cubicBezTo>
                  <a:pt x="725399" y="703334"/>
                  <a:pt x="535330" y="633381"/>
                  <a:pt x="391991" y="674200"/>
                </a:cubicBezTo>
                <a:cubicBezTo>
                  <a:pt x="248652" y="715019"/>
                  <a:pt x="114301" y="647986"/>
                  <a:pt x="0" y="674200"/>
                </a:cubicBezTo>
                <a:cubicBezTo>
                  <a:pt x="-6924" y="562574"/>
                  <a:pt x="18538" y="441921"/>
                  <a:pt x="0" y="357326"/>
                </a:cubicBezTo>
                <a:cubicBezTo>
                  <a:pt x="-18538" y="272731"/>
                  <a:pt x="22650" y="72945"/>
                  <a:pt x="0" y="0"/>
                </a:cubicBezTo>
                <a:close/>
              </a:path>
              <a:path w="816648" h="674200" stroke="0" extrusionOk="0">
                <a:moveTo>
                  <a:pt x="0" y="0"/>
                </a:moveTo>
                <a:cubicBezTo>
                  <a:pt x="157422" y="-4564"/>
                  <a:pt x="216059" y="17592"/>
                  <a:pt x="391991" y="0"/>
                </a:cubicBezTo>
                <a:cubicBezTo>
                  <a:pt x="567923" y="-17592"/>
                  <a:pt x="643852" y="39756"/>
                  <a:pt x="816648" y="0"/>
                </a:cubicBezTo>
                <a:cubicBezTo>
                  <a:pt x="826513" y="108207"/>
                  <a:pt x="805531" y="224625"/>
                  <a:pt x="816648" y="316874"/>
                </a:cubicBezTo>
                <a:cubicBezTo>
                  <a:pt x="827765" y="409123"/>
                  <a:pt x="774477" y="532218"/>
                  <a:pt x="816648" y="674200"/>
                </a:cubicBezTo>
                <a:cubicBezTo>
                  <a:pt x="676633" y="675122"/>
                  <a:pt x="526229" y="662445"/>
                  <a:pt x="416490" y="674200"/>
                </a:cubicBezTo>
                <a:cubicBezTo>
                  <a:pt x="306751" y="685955"/>
                  <a:pt x="184071" y="663340"/>
                  <a:pt x="0" y="674200"/>
                </a:cubicBezTo>
                <a:cubicBezTo>
                  <a:pt x="-16325" y="561896"/>
                  <a:pt x="34940" y="428319"/>
                  <a:pt x="0" y="330358"/>
                </a:cubicBezTo>
                <a:cubicBezTo>
                  <a:pt x="-34940" y="232397"/>
                  <a:pt x="869" y="133484"/>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683069265">
                  <a:prstGeom prst="rect">
                    <a:avLst/>
                  </a:prstGeom>
                  <ask:type>
                    <ask:lineSketchScribble/>
                  </ask:type>
                </ask:lineSketchStyleProps>
              </a:ext>
            </a:extLst>
          </a:ln>
        </p:spPr>
        <p:txBody>
          <a:bodyPr wrap="none" lIns="216000" tIns="108000" rIns="180000" bIns="72000" rtlCol="1">
            <a:spAutoFit/>
          </a:bodyPr>
          <a:lstStyle/>
          <a:p>
            <a:pPr algn="ctr"/>
            <a:r>
              <a:rPr lang="he-IL" sz="3200" dirty="0">
                <a:solidFill>
                  <a:schemeClr val="accent2"/>
                </a:solidFill>
              </a:rPr>
              <a:t>5</a:t>
            </a:r>
            <a:r>
              <a:rPr lang="he-IL" sz="3200" dirty="0">
                <a:solidFill>
                  <a:schemeClr val="accent6"/>
                </a:solidFill>
              </a:rPr>
              <a:t>2</a:t>
            </a:r>
          </a:p>
        </p:txBody>
      </p:sp>
      <p:grpSp>
        <p:nvGrpSpPr>
          <p:cNvPr id="134" name="קבוצה 133">
            <a:extLst>
              <a:ext uri="{FF2B5EF4-FFF2-40B4-BE49-F238E27FC236}">
                <a16:creationId xmlns:a16="http://schemas.microsoft.com/office/drawing/2014/main" id="{5577172D-E072-8721-02F6-3CBFF1D3F08A}"/>
              </a:ext>
            </a:extLst>
          </p:cNvPr>
          <p:cNvGrpSpPr/>
          <p:nvPr/>
        </p:nvGrpSpPr>
        <p:grpSpPr>
          <a:xfrm>
            <a:off x="3476887" y="2380119"/>
            <a:ext cx="2069239" cy="3173608"/>
            <a:chOff x="3246931" y="2350385"/>
            <a:chExt cx="2069239" cy="3173608"/>
          </a:xfrm>
        </p:grpSpPr>
        <p:grpSp>
          <p:nvGrpSpPr>
            <p:cNvPr id="73" name="קבוצה 72">
              <a:extLst>
                <a:ext uri="{FF2B5EF4-FFF2-40B4-BE49-F238E27FC236}">
                  <a16:creationId xmlns:a16="http://schemas.microsoft.com/office/drawing/2014/main" id="{99DB343F-DFF8-64B6-CEBA-E69BC5447E97}"/>
                </a:ext>
              </a:extLst>
            </p:cNvPr>
            <p:cNvGrpSpPr/>
            <p:nvPr/>
          </p:nvGrpSpPr>
          <p:grpSpPr>
            <a:xfrm rot="16200000" flipH="1">
              <a:off x="2513129" y="3810655"/>
              <a:ext cx="3173607" cy="253068"/>
              <a:chOff x="6089500" y="1361429"/>
              <a:chExt cx="5765705" cy="459766"/>
            </a:xfrm>
          </p:grpSpPr>
          <p:sp>
            <p:nvSpPr>
              <p:cNvPr id="90" name="אליפסה 89">
                <a:extLst>
                  <a:ext uri="{FF2B5EF4-FFF2-40B4-BE49-F238E27FC236}">
                    <a16:creationId xmlns:a16="http://schemas.microsoft.com/office/drawing/2014/main" id="{676CD586-7F01-98D2-1F90-EB14F461D402}"/>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AF31EAF2-69B4-2C59-4E1F-91D27CD75AD6}"/>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3024CFBC-94D6-F310-B64F-DA1681E8B6BA}"/>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3" name="אליפסה 92">
                <a:extLst>
                  <a:ext uri="{FF2B5EF4-FFF2-40B4-BE49-F238E27FC236}">
                    <a16:creationId xmlns:a16="http://schemas.microsoft.com/office/drawing/2014/main" id="{AE34807A-9CD8-FC3B-CF3F-236717A85DDA}"/>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אליפסה 93">
                <a:extLst>
                  <a:ext uri="{FF2B5EF4-FFF2-40B4-BE49-F238E27FC236}">
                    <a16:creationId xmlns:a16="http://schemas.microsoft.com/office/drawing/2014/main" id="{4DC53AAD-A525-018F-A135-567BFC9D25A5}"/>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אליפסה 94">
                <a:extLst>
                  <a:ext uri="{FF2B5EF4-FFF2-40B4-BE49-F238E27FC236}">
                    <a16:creationId xmlns:a16="http://schemas.microsoft.com/office/drawing/2014/main" id="{57EFF489-B915-187E-E588-98BBB7707CC4}"/>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D4F064C8-36CB-F6C9-B4D2-AB689369D4CD}"/>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622E45B8-3FF9-6B59-2306-7B767A5151B1}"/>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אליפסה 97">
                <a:extLst>
                  <a:ext uri="{FF2B5EF4-FFF2-40B4-BE49-F238E27FC236}">
                    <a16:creationId xmlns:a16="http://schemas.microsoft.com/office/drawing/2014/main" id="{FBCDECB0-C0C2-3F88-6312-35815E045191}"/>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אליפסה 98">
                <a:extLst>
                  <a:ext uri="{FF2B5EF4-FFF2-40B4-BE49-F238E27FC236}">
                    <a16:creationId xmlns:a16="http://schemas.microsoft.com/office/drawing/2014/main" id="{CD12B1D4-1857-AA00-BB08-4D19E2E9473F}"/>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5" name="קבוצה 74">
              <a:extLst>
                <a:ext uri="{FF2B5EF4-FFF2-40B4-BE49-F238E27FC236}">
                  <a16:creationId xmlns:a16="http://schemas.microsoft.com/office/drawing/2014/main" id="{D261D59E-2196-AAAD-0320-6DBAF249BEC3}"/>
                </a:ext>
              </a:extLst>
            </p:cNvPr>
            <p:cNvGrpSpPr/>
            <p:nvPr/>
          </p:nvGrpSpPr>
          <p:grpSpPr>
            <a:xfrm rot="16200000" flipH="1">
              <a:off x="2876363" y="3810655"/>
              <a:ext cx="3173607" cy="253068"/>
              <a:chOff x="6089500" y="1361429"/>
              <a:chExt cx="5765705" cy="459766"/>
            </a:xfrm>
          </p:grpSpPr>
          <p:sp>
            <p:nvSpPr>
              <p:cNvPr id="80" name="אליפסה 79">
                <a:extLst>
                  <a:ext uri="{FF2B5EF4-FFF2-40B4-BE49-F238E27FC236}">
                    <a16:creationId xmlns:a16="http://schemas.microsoft.com/office/drawing/2014/main" id="{35D0DFC9-34E0-2DE0-4095-F1DC39A6329B}"/>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E16F042A-9345-2BF8-E5E7-B40E8FD5872F}"/>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אליפסה 81">
                <a:extLst>
                  <a:ext uri="{FF2B5EF4-FFF2-40B4-BE49-F238E27FC236}">
                    <a16:creationId xmlns:a16="http://schemas.microsoft.com/office/drawing/2014/main" id="{5C987337-237F-57EA-E7D5-AC1830EDE7F5}"/>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EAF383DA-E8C6-721F-5D31-5D59CA0CB6DA}"/>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24B4E3FB-B560-FA3E-7584-CE18A00BBCFE}"/>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F37DC325-FEA7-E30C-3BD9-7019E7664270}"/>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FC734F98-16CB-C626-3D83-73351E7D1955}"/>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DB914B8E-E71E-525A-FD4D-5F81808FBA11}"/>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91D27825-E407-D21A-217E-81EA64E93CD7}"/>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E401499C-FA1D-EAF7-2F61-A206C55AA341}"/>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33" name="קבוצה 132">
              <a:extLst>
                <a:ext uri="{FF2B5EF4-FFF2-40B4-BE49-F238E27FC236}">
                  <a16:creationId xmlns:a16="http://schemas.microsoft.com/office/drawing/2014/main" id="{343A6275-5B4D-D64A-F27B-32193F65563A}"/>
                </a:ext>
              </a:extLst>
            </p:cNvPr>
            <p:cNvGrpSpPr/>
            <p:nvPr/>
          </p:nvGrpSpPr>
          <p:grpSpPr>
            <a:xfrm>
              <a:off x="5063102" y="4957378"/>
              <a:ext cx="253068" cy="566615"/>
              <a:chOff x="5063102" y="4924156"/>
              <a:chExt cx="253068" cy="566615"/>
            </a:xfrm>
          </p:grpSpPr>
          <p:sp>
            <p:nvSpPr>
              <p:cNvPr id="76" name="אליפסה 75">
                <a:extLst>
                  <a:ext uri="{FF2B5EF4-FFF2-40B4-BE49-F238E27FC236}">
                    <a16:creationId xmlns:a16="http://schemas.microsoft.com/office/drawing/2014/main" id="{32CFBE7A-5F19-CB88-5230-0504D0E7DB3E}"/>
                  </a:ext>
                </a:extLst>
              </p:cNvPr>
              <p:cNvSpPr/>
              <p:nvPr/>
            </p:nvSpPr>
            <p:spPr>
              <a:xfrm rot="16200000" flipH="1">
                <a:off x="5070008" y="5244610"/>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7CBF6F19-B05C-BE5C-AED4-DD3608582F40}"/>
                  </a:ext>
                </a:extLst>
              </p:cNvPr>
              <p:cNvSpPr/>
              <p:nvPr/>
            </p:nvSpPr>
            <p:spPr>
              <a:xfrm rot="16200000" flipH="1">
                <a:off x="5070008" y="4917250"/>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0" name="קבוצה 99">
              <a:extLst>
                <a:ext uri="{FF2B5EF4-FFF2-40B4-BE49-F238E27FC236}">
                  <a16:creationId xmlns:a16="http://schemas.microsoft.com/office/drawing/2014/main" id="{2EE31F82-7B0A-18B1-024F-CF2F7E2016E6}"/>
                </a:ext>
              </a:extLst>
            </p:cNvPr>
            <p:cNvGrpSpPr/>
            <p:nvPr/>
          </p:nvGrpSpPr>
          <p:grpSpPr>
            <a:xfrm rot="16200000" flipH="1">
              <a:off x="2149895" y="3810655"/>
              <a:ext cx="3173607" cy="253068"/>
              <a:chOff x="6089500" y="1361429"/>
              <a:chExt cx="5765705" cy="459766"/>
            </a:xfrm>
          </p:grpSpPr>
          <p:sp>
            <p:nvSpPr>
              <p:cNvPr id="101" name="אליפסה 100">
                <a:extLst>
                  <a:ext uri="{FF2B5EF4-FFF2-40B4-BE49-F238E27FC236}">
                    <a16:creationId xmlns:a16="http://schemas.microsoft.com/office/drawing/2014/main" id="{509F70D3-80F0-BBC8-E2A6-F8F521499ED6}"/>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530841B8-EDA2-A5A2-3440-BDB831756D29}"/>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B3F2807D-5DC1-E685-5920-191EF89A8499}"/>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BFA63D2C-9253-01B4-FF81-06A4C0A51FEC}"/>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אליפסה 104">
                <a:extLst>
                  <a:ext uri="{FF2B5EF4-FFF2-40B4-BE49-F238E27FC236}">
                    <a16:creationId xmlns:a16="http://schemas.microsoft.com/office/drawing/2014/main" id="{602A55A1-9DB6-91BF-59C6-D6B9D54F40F6}"/>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F6458848-3972-FB32-36CD-C7A2933A25A6}"/>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אליפסה 106">
                <a:extLst>
                  <a:ext uri="{FF2B5EF4-FFF2-40B4-BE49-F238E27FC236}">
                    <a16:creationId xmlns:a16="http://schemas.microsoft.com/office/drawing/2014/main" id="{A105D093-E7F6-E6ED-281B-A263711812E8}"/>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אליפסה 107">
                <a:extLst>
                  <a:ext uri="{FF2B5EF4-FFF2-40B4-BE49-F238E27FC236}">
                    <a16:creationId xmlns:a16="http://schemas.microsoft.com/office/drawing/2014/main" id="{260F0B63-360D-6048-53E2-1E30C18498B3}"/>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9" name="אליפסה 108">
                <a:extLst>
                  <a:ext uri="{FF2B5EF4-FFF2-40B4-BE49-F238E27FC236}">
                    <a16:creationId xmlns:a16="http://schemas.microsoft.com/office/drawing/2014/main" id="{AF991AAA-49F0-5E4F-4A70-02E7AD900EEB}"/>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0" name="אליפסה 109">
                <a:extLst>
                  <a:ext uri="{FF2B5EF4-FFF2-40B4-BE49-F238E27FC236}">
                    <a16:creationId xmlns:a16="http://schemas.microsoft.com/office/drawing/2014/main" id="{ACB0C22C-1EA9-ADD1-E550-AE6E914A56F9}"/>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1" name="קבוצה 110">
              <a:extLst>
                <a:ext uri="{FF2B5EF4-FFF2-40B4-BE49-F238E27FC236}">
                  <a16:creationId xmlns:a16="http://schemas.microsoft.com/office/drawing/2014/main" id="{6D20CE7B-895A-7E6E-C594-098F124A021C}"/>
                </a:ext>
              </a:extLst>
            </p:cNvPr>
            <p:cNvGrpSpPr/>
            <p:nvPr/>
          </p:nvGrpSpPr>
          <p:grpSpPr>
            <a:xfrm rot="16200000" flipH="1">
              <a:off x="1786661" y="3810655"/>
              <a:ext cx="3173607" cy="253068"/>
              <a:chOff x="6089500" y="1361429"/>
              <a:chExt cx="5765705" cy="459766"/>
            </a:xfrm>
          </p:grpSpPr>
          <p:sp>
            <p:nvSpPr>
              <p:cNvPr id="112" name="אליפסה 111">
                <a:extLst>
                  <a:ext uri="{FF2B5EF4-FFF2-40B4-BE49-F238E27FC236}">
                    <a16:creationId xmlns:a16="http://schemas.microsoft.com/office/drawing/2014/main" id="{9275C46C-2B94-1FAE-4D21-9A55D2AE6CF5}"/>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3" name="אליפסה 112">
                <a:extLst>
                  <a:ext uri="{FF2B5EF4-FFF2-40B4-BE49-F238E27FC236}">
                    <a16:creationId xmlns:a16="http://schemas.microsoft.com/office/drawing/2014/main" id="{B3201E83-5800-823D-E3D6-3EB8C4A5F51D}"/>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4" name="אליפסה 113">
                <a:extLst>
                  <a:ext uri="{FF2B5EF4-FFF2-40B4-BE49-F238E27FC236}">
                    <a16:creationId xmlns:a16="http://schemas.microsoft.com/office/drawing/2014/main" id="{A77D5991-7091-1CF3-F3C7-FDE502244FC7}"/>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5" name="אליפסה 114">
                <a:extLst>
                  <a:ext uri="{FF2B5EF4-FFF2-40B4-BE49-F238E27FC236}">
                    <a16:creationId xmlns:a16="http://schemas.microsoft.com/office/drawing/2014/main" id="{F7FCBAF5-AFE4-55ED-27A6-F59EB3BCFFD5}"/>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אליפסה 115">
                <a:extLst>
                  <a:ext uri="{FF2B5EF4-FFF2-40B4-BE49-F238E27FC236}">
                    <a16:creationId xmlns:a16="http://schemas.microsoft.com/office/drawing/2014/main" id="{6ADF3104-FA47-2C20-F3FC-0F3C9287648B}"/>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אליפסה 116">
                <a:extLst>
                  <a:ext uri="{FF2B5EF4-FFF2-40B4-BE49-F238E27FC236}">
                    <a16:creationId xmlns:a16="http://schemas.microsoft.com/office/drawing/2014/main" id="{065A1A51-A3FB-CAE6-350D-A3E81EEC3428}"/>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אליפסה 117">
                <a:extLst>
                  <a:ext uri="{FF2B5EF4-FFF2-40B4-BE49-F238E27FC236}">
                    <a16:creationId xmlns:a16="http://schemas.microsoft.com/office/drawing/2014/main" id="{E0193B25-6BCF-E32F-F12B-5E0AA0FBA3E9}"/>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אליפסה 118">
                <a:extLst>
                  <a:ext uri="{FF2B5EF4-FFF2-40B4-BE49-F238E27FC236}">
                    <a16:creationId xmlns:a16="http://schemas.microsoft.com/office/drawing/2014/main" id="{109ABDFF-5518-93F2-FDAC-60AC54E47505}"/>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0" name="אליפסה 119">
                <a:extLst>
                  <a:ext uri="{FF2B5EF4-FFF2-40B4-BE49-F238E27FC236}">
                    <a16:creationId xmlns:a16="http://schemas.microsoft.com/office/drawing/2014/main" id="{5774A68F-5540-F569-75C8-1D0F81E8DBE6}"/>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1" name="אליפסה 120">
                <a:extLst>
                  <a:ext uri="{FF2B5EF4-FFF2-40B4-BE49-F238E27FC236}">
                    <a16:creationId xmlns:a16="http://schemas.microsoft.com/office/drawing/2014/main" id="{CAC78ED4-AE4D-6F4F-901E-B0E859852008}"/>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22" name="קבוצה 121">
              <a:extLst>
                <a:ext uri="{FF2B5EF4-FFF2-40B4-BE49-F238E27FC236}">
                  <a16:creationId xmlns:a16="http://schemas.microsoft.com/office/drawing/2014/main" id="{7E2563FF-73AE-5A30-C3D0-1C3EC9A78C4D}"/>
                </a:ext>
              </a:extLst>
            </p:cNvPr>
            <p:cNvGrpSpPr/>
            <p:nvPr/>
          </p:nvGrpSpPr>
          <p:grpSpPr>
            <a:xfrm rot="16200000" flipH="1">
              <a:off x="3239597" y="3810655"/>
              <a:ext cx="3173607" cy="253068"/>
              <a:chOff x="6089500" y="1361429"/>
              <a:chExt cx="5765705" cy="459766"/>
            </a:xfrm>
          </p:grpSpPr>
          <p:sp>
            <p:nvSpPr>
              <p:cNvPr id="123" name="אליפסה 122">
                <a:extLst>
                  <a:ext uri="{FF2B5EF4-FFF2-40B4-BE49-F238E27FC236}">
                    <a16:creationId xmlns:a16="http://schemas.microsoft.com/office/drawing/2014/main" id="{31709986-9E0B-1413-BC11-10BA2FF3FC49}"/>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4" name="אליפסה 123">
                <a:extLst>
                  <a:ext uri="{FF2B5EF4-FFF2-40B4-BE49-F238E27FC236}">
                    <a16:creationId xmlns:a16="http://schemas.microsoft.com/office/drawing/2014/main" id="{47A2D56D-D75E-4763-477F-636141534D2E}"/>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5" name="אליפסה 124">
                <a:extLst>
                  <a:ext uri="{FF2B5EF4-FFF2-40B4-BE49-F238E27FC236}">
                    <a16:creationId xmlns:a16="http://schemas.microsoft.com/office/drawing/2014/main" id="{AA193F2D-5D1A-8537-A41B-9F73ED539ECB}"/>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6" name="אליפסה 125">
                <a:extLst>
                  <a:ext uri="{FF2B5EF4-FFF2-40B4-BE49-F238E27FC236}">
                    <a16:creationId xmlns:a16="http://schemas.microsoft.com/office/drawing/2014/main" id="{0688B9C2-82F1-BF97-BCB3-222834C73367}"/>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7" name="אליפסה 126">
                <a:extLst>
                  <a:ext uri="{FF2B5EF4-FFF2-40B4-BE49-F238E27FC236}">
                    <a16:creationId xmlns:a16="http://schemas.microsoft.com/office/drawing/2014/main" id="{627D625D-0469-08CE-0263-42E03C2FDA87}"/>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8" name="אליפסה 127">
                <a:extLst>
                  <a:ext uri="{FF2B5EF4-FFF2-40B4-BE49-F238E27FC236}">
                    <a16:creationId xmlns:a16="http://schemas.microsoft.com/office/drawing/2014/main" id="{4E8FBF4F-BE69-0304-41A6-3FEC2F82B5DB}"/>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9" name="אליפסה 128">
                <a:extLst>
                  <a:ext uri="{FF2B5EF4-FFF2-40B4-BE49-F238E27FC236}">
                    <a16:creationId xmlns:a16="http://schemas.microsoft.com/office/drawing/2014/main" id="{CA3F3BDC-D121-56F0-3469-CE6871D8D5AE}"/>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0" name="אליפסה 129">
                <a:extLst>
                  <a:ext uri="{FF2B5EF4-FFF2-40B4-BE49-F238E27FC236}">
                    <a16:creationId xmlns:a16="http://schemas.microsoft.com/office/drawing/2014/main" id="{06FBED8B-9885-2627-BA6A-97B01CFA961E}"/>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1" name="אליפסה 130">
                <a:extLst>
                  <a:ext uri="{FF2B5EF4-FFF2-40B4-BE49-F238E27FC236}">
                    <a16:creationId xmlns:a16="http://schemas.microsoft.com/office/drawing/2014/main" id="{676B8987-7410-B39F-920A-EC33553C3BCC}"/>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2" name="אליפסה 131">
                <a:extLst>
                  <a:ext uri="{FF2B5EF4-FFF2-40B4-BE49-F238E27FC236}">
                    <a16:creationId xmlns:a16="http://schemas.microsoft.com/office/drawing/2014/main" id="{EF77D0E8-060C-05F0-E4B2-6F6B61ED2A8D}"/>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135" name="42">
            <a:extLst>
              <a:ext uri="{FF2B5EF4-FFF2-40B4-BE49-F238E27FC236}">
                <a16:creationId xmlns:a16="http://schemas.microsoft.com/office/drawing/2014/main" id="{CA980BAE-2223-7F59-7DF9-F6FC3638AB17}"/>
              </a:ext>
            </a:extLst>
          </p:cNvPr>
          <p:cNvSpPr txBox="1"/>
          <p:nvPr/>
        </p:nvSpPr>
        <p:spPr>
          <a:xfrm>
            <a:off x="7020715" y="1510700"/>
            <a:ext cx="816648" cy="674200"/>
          </a:xfrm>
          <a:custGeom>
            <a:avLst/>
            <a:gdLst>
              <a:gd name="connsiteX0" fmla="*/ 0 w 816648"/>
              <a:gd name="connsiteY0" fmla="*/ 0 h 674200"/>
              <a:gd name="connsiteX1" fmla="*/ 408324 w 816648"/>
              <a:gd name="connsiteY1" fmla="*/ 0 h 674200"/>
              <a:gd name="connsiteX2" fmla="*/ 816648 w 816648"/>
              <a:gd name="connsiteY2" fmla="*/ 0 h 674200"/>
              <a:gd name="connsiteX3" fmla="*/ 816648 w 816648"/>
              <a:gd name="connsiteY3" fmla="*/ 330358 h 674200"/>
              <a:gd name="connsiteX4" fmla="*/ 816648 w 816648"/>
              <a:gd name="connsiteY4" fmla="*/ 674200 h 674200"/>
              <a:gd name="connsiteX5" fmla="*/ 432823 w 816648"/>
              <a:gd name="connsiteY5" fmla="*/ 674200 h 674200"/>
              <a:gd name="connsiteX6" fmla="*/ 0 w 816648"/>
              <a:gd name="connsiteY6" fmla="*/ 674200 h 674200"/>
              <a:gd name="connsiteX7" fmla="*/ 0 w 816648"/>
              <a:gd name="connsiteY7" fmla="*/ 350584 h 674200"/>
              <a:gd name="connsiteX8" fmla="*/ 0 w 816648"/>
              <a:gd name="connsiteY8" fmla="*/ 0 h 67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648" h="674200" fill="none" extrusionOk="0">
                <a:moveTo>
                  <a:pt x="0" y="0"/>
                </a:moveTo>
                <a:cubicBezTo>
                  <a:pt x="191094" y="-33395"/>
                  <a:pt x="317121" y="6064"/>
                  <a:pt x="408324" y="0"/>
                </a:cubicBezTo>
                <a:cubicBezTo>
                  <a:pt x="499527" y="-6064"/>
                  <a:pt x="624337" y="18108"/>
                  <a:pt x="816648" y="0"/>
                </a:cubicBezTo>
                <a:cubicBezTo>
                  <a:pt x="855273" y="117306"/>
                  <a:pt x="806637" y="176928"/>
                  <a:pt x="816648" y="330358"/>
                </a:cubicBezTo>
                <a:cubicBezTo>
                  <a:pt x="826659" y="483788"/>
                  <a:pt x="806359" y="506941"/>
                  <a:pt x="816648" y="674200"/>
                </a:cubicBezTo>
                <a:cubicBezTo>
                  <a:pt x="642277" y="712925"/>
                  <a:pt x="554550" y="659905"/>
                  <a:pt x="432823" y="674200"/>
                </a:cubicBezTo>
                <a:cubicBezTo>
                  <a:pt x="311097" y="688495"/>
                  <a:pt x="141264" y="627006"/>
                  <a:pt x="0" y="674200"/>
                </a:cubicBezTo>
                <a:cubicBezTo>
                  <a:pt x="-4106" y="541128"/>
                  <a:pt x="35817" y="499161"/>
                  <a:pt x="0" y="350584"/>
                </a:cubicBezTo>
                <a:cubicBezTo>
                  <a:pt x="-35817" y="202007"/>
                  <a:pt x="12559" y="81135"/>
                  <a:pt x="0" y="0"/>
                </a:cubicBezTo>
                <a:close/>
              </a:path>
              <a:path w="816648" h="674200" stroke="0" extrusionOk="0">
                <a:moveTo>
                  <a:pt x="0" y="0"/>
                </a:moveTo>
                <a:cubicBezTo>
                  <a:pt x="86546" y="-43033"/>
                  <a:pt x="194467" y="35489"/>
                  <a:pt x="383825" y="0"/>
                </a:cubicBezTo>
                <a:cubicBezTo>
                  <a:pt x="573184" y="-35489"/>
                  <a:pt x="672822" y="29121"/>
                  <a:pt x="816648" y="0"/>
                </a:cubicBezTo>
                <a:cubicBezTo>
                  <a:pt x="842074" y="147008"/>
                  <a:pt x="805945" y="243076"/>
                  <a:pt x="816648" y="316874"/>
                </a:cubicBezTo>
                <a:cubicBezTo>
                  <a:pt x="827351" y="390672"/>
                  <a:pt x="803007" y="552716"/>
                  <a:pt x="816648" y="674200"/>
                </a:cubicBezTo>
                <a:cubicBezTo>
                  <a:pt x="632909" y="714890"/>
                  <a:pt x="559779" y="635064"/>
                  <a:pt x="391991" y="674200"/>
                </a:cubicBezTo>
                <a:cubicBezTo>
                  <a:pt x="224203" y="713336"/>
                  <a:pt x="84571" y="627611"/>
                  <a:pt x="0" y="674200"/>
                </a:cubicBezTo>
                <a:cubicBezTo>
                  <a:pt x="-11922" y="553736"/>
                  <a:pt x="3158" y="490908"/>
                  <a:pt x="0" y="337100"/>
                </a:cubicBezTo>
                <a:cubicBezTo>
                  <a:pt x="-3158" y="183292"/>
                  <a:pt x="20538" y="123047"/>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2687921564">
                  <a:prstGeom prst="rect">
                    <a:avLst/>
                  </a:prstGeom>
                  <ask:type>
                    <ask:lineSketchScribble/>
                  </ask:type>
                </ask:lineSketchStyleProps>
              </a:ext>
            </a:extLst>
          </a:ln>
        </p:spPr>
        <p:txBody>
          <a:bodyPr wrap="none" lIns="216000" tIns="108000" rIns="180000" bIns="72000" rtlCol="1">
            <a:spAutoFit/>
          </a:bodyPr>
          <a:lstStyle/>
          <a:p>
            <a:pPr algn="ctr"/>
            <a:r>
              <a:rPr lang="he-IL" sz="3200" dirty="0">
                <a:solidFill>
                  <a:schemeClr val="accent2"/>
                </a:solidFill>
              </a:rPr>
              <a:t>4</a:t>
            </a:r>
            <a:r>
              <a:rPr lang="he-IL" sz="3200" dirty="0">
                <a:solidFill>
                  <a:schemeClr val="accent6"/>
                </a:solidFill>
              </a:rPr>
              <a:t>2</a:t>
            </a:r>
          </a:p>
        </p:txBody>
      </p:sp>
      <p:grpSp>
        <p:nvGrpSpPr>
          <p:cNvPr id="136" name="קבוצה 135">
            <a:extLst>
              <a:ext uri="{FF2B5EF4-FFF2-40B4-BE49-F238E27FC236}">
                <a16:creationId xmlns:a16="http://schemas.microsoft.com/office/drawing/2014/main" id="{6900D1DC-B8E0-25A9-5694-F5EC0C25C178}"/>
              </a:ext>
            </a:extLst>
          </p:cNvPr>
          <p:cNvGrpSpPr/>
          <p:nvPr/>
        </p:nvGrpSpPr>
        <p:grpSpPr>
          <a:xfrm>
            <a:off x="6731381" y="2350593"/>
            <a:ext cx="1726754" cy="3182303"/>
            <a:chOff x="3246931" y="2350385"/>
            <a:chExt cx="1726754" cy="3182303"/>
          </a:xfrm>
        </p:grpSpPr>
        <p:grpSp>
          <p:nvGrpSpPr>
            <p:cNvPr id="137" name="קבוצה 136">
              <a:extLst>
                <a:ext uri="{FF2B5EF4-FFF2-40B4-BE49-F238E27FC236}">
                  <a16:creationId xmlns:a16="http://schemas.microsoft.com/office/drawing/2014/main" id="{8CAA1B8A-AF8A-3DFE-CAE8-696428E34FF5}"/>
                </a:ext>
              </a:extLst>
            </p:cNvPr>
            <p:cNvGrpSpPr/>
            <p:nvPr/>
          </p:nvGrpSpPr>
          <p:grpSpPr>
            <a:xfrm rot="16200000" flipH="1">
              <a:off x="2513129" y="3810655"/>
              <a:ext cx="3173607" cy="253068"/>
              <a:chOff x="6089500" y="1361429"/>
              <a:chExt cx="5765705" cy="459766"/>
            </a:xfrm>
          </p:grpSpPr>
          <p:sp>
            <p:nvSpPr>
              <p:cNvPr id="185" name="אליפסה 184">
                <a:extLst>
                  <a:ext uri="{FF2B5EF4-FFF2-40B4-BE49-F238E27FC236}">
                    <a16:creationId xmlns:a16="http://schemas.microsoft.com/office/drawing/2014/main" id="{0A3A431B-262D-0208-AAD6-9C9B11A15247}"/>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6" name="אליפסה 185">
                <a:extLst>
                  <a:ext uri="{FF2B5EF4-FFF2-40B4-BE49-F238E27FC236}">
                    <a16:creationId xmlns:a16="http://schemas.microsoft.com/office/drawing/2014/main" id="{13360383-2100-CE07-7EC3-2C64A65C62D6}"/>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7" name="אליפסה 186">
                <a:extLst>
                  <a:ext uri="{FF2B5EF4-FFF2-40B4-BE49-F238E27FC236}">
                    <a16:creationId xmlns:a16="http://schemas.microsoft.com/office/drawing/2014/main" id="{30D59AE3-5260-B7CB-9935-2AD255CF83D3}"/>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8" name="אליפסה 187">
                <a:extLst>
                  <a:ext uri="{FF2B5EF4-FFF2-40B4-BE49-F238E27FC236}">
                    <a16:creationId xmlns:a16="http://schemas.microsoft.com/office/drawing/2014/main" id="{EEF3EFA0-B06B-61E5-3E2E-AA4916BA68C0}"/>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9" name="אליפסה 188">
                <a:extLst>
                  <a:ext uri="{FF2B5EF4-FFF2-40B4-BE49-F238E27FC236}">
                    <a16:creationId xmlns:a16="http://schemas.microsoft.com/office/drawing/2014/main" id="{5A4482B0-461D-9FC5-80B5-F26FF626714B}"/>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0" name="אליפסה 189">
                <a:extLst>
                  <a:ext uri="{FF2B5EF4-FFF2-40B4-BE49-F238E27FC236}">
                    <a16:creationId xmlns:a16="http://schemas.microsoft.com/office/drawing/2014/main" id="{F67ADC27-C099-55F0-CEB4-C3346E18B6C5}"/>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1" name="אליפסה 190">
                <a:extLst>
                  <a:ext uri="{FF2B5EF4-FFF2-40B4-BE49-F238E27FC236}">
                    <a16:creationId xmlns:a16="http://schemas.microsoft.com/office/drawing/2014/main" id="{A74B0358-5967-DDC8-00A1-9C7F5BEB25EF}"/>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2" name="אליפסה 191">
                <a:extLst>
                  <a:ext uri="{FF2B5EF4-FFF2-40B4-BE49-F238E27FC236}">
                    <a16:creationId xmlns:a16="http://schemas.microsoft.com/office/drawing/2014/main" id="{CAAD3FF1-E7AC-EBA8-7EDB-6E39E58E64E2}"/>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3" name="אליפסה 192">
                <a:extLst>
                  <a:ext uri="{FF2B5EF4-FFF2-40B4-BE49-F238E27FC236}">
                    <a16:creationId xmlns:a16="http://schemas.microsoft.com/office/drawing/2014/main" id="{AB6CE728-A9ED-AECE-85C9-A487FCD976A5}"/>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4" name="אליפסה 193">
                <a:extLst>
                  <a:ext uri="{FF2B5EF4-FFF2-40B4-BE49-F238E27FC236}">
                    <a16:creationId xmlns:a16="http://schemas.microsoft.com/office/drawing/2014/main" id="{4506B58B-A268-D328-429C-26015B68A1B0}"/>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38" name="קבוצה 137">
              <a:extLst>
                <a:ext uri="{FF2B5EF4-FFF2-40B4-BE49-F238E27FC236}">
                  <a16:creationId xmlns:a16="http://schemas.microsoft.com/office/drawing/2014/main" id="{91F0AE4F-2314-1357-930E-16AE71DF8897}"/>
                </a:ext>
              </a:extLst>
            </p:cNvPr>
            <p:cNvGrpSpPr/>
            <p:nvPr/>
          </p:nvGrpSpPr>
          <p:grpSpPr>
            <a:xfrm rot="16200000" flipH="1">
              <a:off x="2876363" y="3810655"/>
              <a:ext cx="3173607" cy="253068"/>
              <a:chOff x="6089500" y="1361429"/>
              <a:chExt cx="5765705" cy="459766"/>
            </a:xfrm>
          </p:grpSpPr>
          <p:sp>
            <p:nvSpPr>
              <p:cNvPr id="175" name="אליפסה 174">
                <a:extLst>
                  <a:ext uri="{FF2B5EF4-FFF2-40B4-BE49-F238E27FC236}">
                    <a16:creationId xmlns:a16="http://schemas.microsoft.com/office/drawing/2014/main" id="{AB5FC2AF-2402-0EDF-5BF0-F8FD8FCF2988}"/>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6" name="אליפסה 175">
                <a:extLst>
                  <a:ext uri="{FF2B5EF4-FFF2-40B4-BE49-F238E27FC236}">
                    <a16:creationId xmlns:a16="http://schemas.microsoft.com/office/drawing/2014/main" id="{5D20B3FF-AD5E-467F-05E9-22DA99D7FC37}"/>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7" name="אליפסה 176">
                <a:extLst>
                  <a:ext uri="{FF2B5EF4-FFF2-40B4-BE49-F238E27FC236}">
                    <a16:creationId xmlns:a16="http://schemas.microsoft.com/office/drawing/2014/main" id="{D26A72BC-B259-9236-882C-293A586F822A}"/>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8" name="אליפסה 177">
                <a:extLst>
                  <a:ext uri="{FF2B5EF4-FFF2-40B4-BE49-F238E27FC236}">
                    <a16:creationId xmlns:a16="http://schemas.microsoft.com/office/drawing/2014/main" id="{273CC1D3-FA60-0069-5B14-863ADE324482}"/>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9" name="אליפסה 178">
                <a:extLst>
                  <a:ext uri="{FF2B5EF4-FFF2-40B4-BE49-F238E27FC236}">
                    <a16:creationId xmlns:a16="http://schemas.microsoft.com/office/drawing/2014/main" id="{42DC1986-A33D-5279-E6DE-9A9D86B2A4BE}"/>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0" name="אליפסה 179">
                <a:extLst>
                  <a:ext uri="{FF2B5EF4-FFF2-40B4-BE49-F238E27FC236}">
                    <a16:creationId xmlns:a16="http://schemas.microsoft.com/office/drawing/2014/main" id="{9D9A11A3-9AB4-6DE4-99A0-A3FCE47635E3}"/>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1" name="אליפסה 180">
                <a:extLst>
                  <a:ext uri="{FF2B5EF4-FFF2-40B4-BE49-F238E27FC236}">
                    <a16:creationId xmlns:a16="http://schemas.microsoft.com/office/drawing/2014/main" id="{21685176-4A89-A59F-6493-72EC2C91E86F}"/>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2" name="אליפסה 181">
                <a:extLst>
                  <a:ext uri="{FF2B5EF4-FFF2-40B4-BE49-F238E27FC236}">
                    <a16:creationId xmlns:a16="http://schemas.microsoft.com/office/drawing/2014/main" id="{24CFEEE2-D0B9-0E48-3759-2CC6AB64FCD2}"/>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3" name="אליפסה 182">
                <a:extLst>
                  <a:ext uri="{FF2B5EF4-FFF2-40B4-BE49-F238E27FC236}">
                    <a16:creationId xmlns:a16="http://schemas.microsoft.com/office/drawing/2014/main" id="{4EF0EACE-B48D-582F-F86C-B1833EADB944}"/>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4" name="אליפסה 183">
                <a:extLst>
                  <a:ext uri="{FF2B5EF4-FFF2-40B4-BE49-F238E27FC236}">
                    <a16:creationId xmlns:a16="http://schemas.microsoft.com/office/drawing/2014/main" id="{C79DD7C4-04A9-E7A8-B3CC-FA5C22F3C72B}"/>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39" name="קבוצה 138">
              <a:extLst>
                <a:ext uri="{FF2B5EF4-FFF2-40B4-BE49-F238E27FC236}">
                  <a16:creationId xmlns:a16="http://schemas.microsoft.com/office/drawing/2014/main" id="{A333410A-26F8-3A6C-F50B-2029E74B2B80}"/>
                </a:ext>
              </a:extLst>
            </p:cNvPr>
            <p:cNvGrpSpPr/>
            <p:nvPr/>
          </p:nvGrpSpPr>
          <p:grpSpPr>
            <a:xfrm>
              <a:off x="4720617" y="4966073"/>
              <a:ext cx="253068" cy="566615"/>
              <a:chOff x="4720617" y="4932851"/>
              <a:chExt cx="253068" cy="566615"/>
            </a:xfrm>
          </p:grpSpPr>
          <p:sp>
            <p:nvSpPr>
              <p:cNvPr id="173" name="אליפסה 172">
                <a:extLst>
                  <a:ext uri="{FF2B5EF4-FFF2-40B4-BE49-F238E27FC236}">
                    <a16:creationId xmlns:a16="http://schemas.microsoft.com/office/drawing/2014/main" id="{AFEA9D34-9964-1B6B-10EE-0B302D3615D5}"/>
                  </a:ext>
                </a:extLst>
              </p:cNvPr>
              <p:cNvSpPr/>
              <p:nvPr/>
            </p:nvSpPr>
            <p:spPr>
              <a:xfrm rot="16200000" flipH="1">
                <a:off x="4727523" y="5253305"/>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4" name="אליפסה 173">
                <a:extLst>
                  <a:ext uri="{FF2B5EF4-FFF2-40B4-BE49-F238E27FC236}">
                    <a16:creationId xmlns:a16="http://schemas.microsoft.com/office/drawing/2014/main" id="{E17A970F-58AA-9388-0D94-8614122EFF75}"/>
                  </a:ext>
                </a:extLst>
              </p:cNvPr>
              <p:cNvSpPr/>
              <p:nvPr/>
            </p:nvSpPr>
            <p:spPr>
              <a:xfrm rot="16200000" flipH="1">
                <a:off x="4727523" y="4925945"/>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40" name="קבוצה 139">
              <a:extLst>
                <a:ext uri="{FF2B5EF4-FFF2-40B4-BE49-F238E27FC236}">
                  <a16:creationId xmlns:a16="http://schemas.microsoft.com/office/drawing/2014/main" id="{DEC252F7-0D38-4534-0D92-CD11C778F42D}"/>
                </a:ext>
              </a:extLst>
            </p:cNvPr>
            <p:cNvGrpSpPr/>
            <p:nvPr/>
          </p:nvGrpSpPr>
          <p:grpSpPr>
            <a:xfrm rot="16200000" flipH="1">
              <a:off x="2149895" y="3810655"/>
              <a:ext cx="3173607" cy="253068"/>
              <a:chOff x="6089500" y="1361429"/>
              <a:chExt cx="5765705" cy="459766"/>
            </a:xfrm>
          </p:grpSpPr>
          <p:sp>
            <p:nvSpPr>
              <p:cNvPr id="163" name="אליפסה 162">
                <a:extLst>
                  <a:ext uri="{FF2B5EF4-FFF2-40B4-BE49-F238E27FC236}">
                    <a16:creationId xmlns:a16="http://schemas.microsoft.com/office/drawing/2014/main" id="{E477392E-709D-3A90-41C5-BF04BE6D5946}"/>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4" name="אליפסה 163">
                <a:extLst>
                  <a:ext uri="{FF2B5EF4-FFF2-40B4-BE49-F238E27FC236}">
                    <a16:creationId xmlns:a16="http://schemas.microsoft.com/office/drawing/2014/main" id="{07856E49-4183-91ED-5295-B33581113474}"/>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5" name="אליפסה 164">
                <a:extLst>
                  <a:ext uri="{FF2B5EF4-FFF2-40B4-BE49-F238E27FC236}">
                    <a16:creationId xmlns:a16="http://schemas.microsoft.com/office/drawing/2014/main" id="{10266E72-2F57-E872-E19D-6C502B39C152}"/>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6" name="אליפסה 165">
                <a:extLst>
                  <a:ext uri="{FF2B5EF4-FFF2-40B4-BE49-F238E27FC236}">
                    <a16:creationId xmlns:a16="http://schemas.microsoft.com/office/drawing/2014/main" id="{EE08EB95-65A0-6386-479C-AB1CD81BA4A5}"/>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7" name="אליפסה 166">
                <a:extLst>
                  <a:ext uri="{FF2B5EF4-FFF2-40B4-BE49-F238E27FC236}">
                    <a16:creationId xmlns:a16="http://schemas.microsoft.com/office/drawing/2014/main" id="{25B7CC2B-FDC9-5724-C5A5-DA8437263562}"/>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8" name="אליפסה 167">
                <a:extLst>
                  <a:ext uri="{FF2B5EF4-FFF2-40B4-BE49-F238E27FC236}">
                    <a16:creationId xmlns:a16="http://schemas.microsoft.com/office/drawing/2014/main" id="{28ECBC16-D05B-8361-DB6A-55F298985FEF}"/>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9" name="אליפסה 168">
                <a:extLst>
                  <a:ext uri="{FF2B5EF4-FFF2-40B4-BE49-F238E27FC236}">
                    <a16:creationId xmlns:a16="http://schemas.microsoft.com/office/drawing/2014/main" id="{4574A687-5BD7-6310-685E-C0C68BC94E9B}"/>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0" name="אליפסה 169">
                <a:extLst>
                  <a:ext uri="{FF2B5EF4-FFF2-40B4-BE49-F238E27FC236}">
                    <a16:creationId xmlns:a16="http://schemas.microsoft.com/office/drawing/2014/main" id="{08CFAF3B-F930-A5A2-1D41-286F8BACF5F0}"/>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1" name="אליפסה 170">
                <a:extLst>
                  <a:ext uri="{FF2B5EF4-FFF2-40B4-BE49-F238E27FC236}">
                    <a16:creationId xmlns:a16="http://schemas.microsoft.com/office/drawing/2014/main" id="{48AAB080-EAFA-8739-F904-648E00042CED}"/>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2" name="אליפסה 171">
                <a:extLst>
                  <a:ext uri="{FF2B5EF4-FFF2-40B4-BE49-F238E27FC236}">
                    <a16:creationId xmlns:a16="http://schemas.microsoft.com/office/drawing/2014/main" id="{45D7CBB2-CB51-D000-3E93-31BD54D2071B}"/>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41" name="קבוצה 140">
              <a:extLst>
                <a:ext uri="{FF2B5EF4-FFF2-40B4-BE49-F238E27FC236}">
                  <a16:creationId xmlns:a16="http://schemas.microsoft.com/office/drawing/2014/main" id="{9C7544DB-EA41-F369-32FD-E7D64A538C1F}"/>
                </a:ext>
              </a:extLst>
            </p:cNvPr>
            <p:cNvGrpSpPr/>
            <p:nvPr/>
          </p:nvGrpSpPr>
          <p:grpSpPr>
            <a:xfrm rot="16200000" flipH="1">
              <a:off x="1786661" y="3810655"/>
              <a:ext cx="3173607" cy="253068"/>
              <a:chOff x="6089500" y="1361429"/>
              <a:chExt cx="5765705" cy="459766"/>
            </a:xfrm>
          </p:grpSpPr>
          <p:sp>
            <p:nvSpPr>
              <p:cNvPr id="153" name="אליפסה 152">
                <a:extLst>
                  <a:ext uri="{FF2B5EF4-FFF2-40B4-BE49-F238E27FC236}">
                    <a16:creationId xmlns:a16="http://schemas.microsoft.com/office/drawing/2014/main" id="{FF50FA8F-5104-CC70-E8FB-87A86CA3C66A}"/>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4" name="אליפסה 153">
                <a:extLst>
                  <a:ext uri="{FF2B5EF4-FFF2-40B4-BE49-F238E27FC236}">
                    <a16:creationId xmlns:a16="http://schemas.microsoft.com/office/drawing/2014/main" id="{A8C95A7D-454E-2662-189E-E7FFD3B76C60}"/>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5" name="אליפסה 154">
                <a:extLst>
                  <a:ext uri="{FF2B5EF4-FFF2-40B4-BE49-F238E27FC236}">
                    <a16:creationId xmlns:a16="http://schemas.microsoft.com/office/drawing/2014/main" id="{26B62448-7983-A27C-94EB-311CA41CD9FA}"/>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6" name="אליפסה 155">
                <a:extLst>
                  <a:ext uri="{FF2B5EF4-FFF2-40B4-BE49-F238E27FC236}">
                    <a16:creationId xmlns:a16="http://schemas.microsoft.com/office/drawing/2014/main" id="{2B221658-24C7-A827-3940-28D9F4FF1731}"/>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7" name="אליפסה 156">
                <a:extLst>
                  <a:ext uri="{FF2B5EF4-FFF2-40B4-BE49-F238E27FC236}">
                    <a16:creationId xmlns:a16="http://schemas.microsoft.com/office/drawing/2014/main" id="{72983D06-66EB-0C15-DC8F-816D9586229D}"/>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8" name="אליפסה 157">
                <a:extLst>
                  <a:ext uri="{FF2B5EF4-FFF2-40B4-BE49-F238E27FC236}">
                    <a16:creationId xmlns:a16="http://schemas.microsoft.com/office/drawing/2014/main" id="{20A92247-3B00-6D9A-6D80-A93CD0B84A6A}"/>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9" name="אליפסה 158">
                <a:extLst>
                  <a:ext uri="{FF2B5EF4-FFF2-40B4-BE49-F238E27FC236}">
                    <a16:creationId xmlns:a16="http://schemas.microsoft.com/office/drawing/2014/main" id="{B09F5EEB-7841-8CE4-4139-31793875BA74}"/>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0" name="אליפסה 159">
                <a:extLst>
                  <a:ext uri="{FF2B5EF4-FFF2-40B4-BE49-F238E27FC236}">
                    <a16:creationId xmlns:a16="http://schemas.microsoft.com/office/drawing/2014/main" id="{B73CBD93-3F52-D3CF-DF7A-BE2EC90D1A77}"/>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1" name="אליפסה 160">
                <a:extLst>
                  <a:ext uri="{FF2B5EF4-FFF2-40B4-BE49-F238E27FC236}">
                    <a16:creationId xmlns:a16="http://schemas.microsoft.com/office/drawing/2014/main" id="{BC31FF52-BEF4-154A-E527-6A06694F76C1}"/>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2" name="אליפסה 161">
                <a:extLst>
                  <a:ext uri="{FF2B5EF4-FFF2-40B4-BE49-F238E27FC236}">
                    <a16:creationId xmlns:a16="http://schemas.microsoft.com/office/drawing/2014/main" id="{CCCD5FDF-4B03-23FE-A2C6-30AEAA53E002}"/>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195" name="24">
            <a:extLst>
              <a:ext uri="{FF2B5EF4-FFF2-40B4-BE49-F238E27FC236}">
                <a16:creationId xmlns:a16="http://schemas.microsoft.com/office/drawing/2014/main" id="{88D8673B-3537-F733-EC63-F55F1B2F388F}"/>
              </a:ext>
            </a:extLst>
          </p:cNvPr>
          <p:cNvSpPr txBox="1"/>
          <p:nvPr/>
        </p:nvSpPr>
        <p:spPr>
          <a:xfrm>
            <a:off x="10080499" y="1505705"/>
            <a:ext cx="816648" cy="674200"/>
          </a:xfrm>
          <a:custGeom>
            <a:avLst/>
            <a:gdLst>
              <a:gd name="connsiteX0" fmla="*/ 0 w 816648"/>
              <a:gd name="connsiteY0" fmla="*/ 0 h 674200"/>
              <a:gd name="connsiteX1" fmla="*/ 424657 w 816648"/>
              <a:gd name="connsiteY1" fmla="*/ 0 h 674200"/>
              <a:gd name="connsiteX2" fmla="*/ 816648 w 816648"/>
              <a:gd name="connsiteY2" fmla="*/ 0 h 674200"/>
              <a:gd name="connsiteX3" fmla="*/ 816648 w 816648"/>
              <a:gd name="connsiteY3" fmla="*/ 316874 h 674200"/>
              <a:gd name="connsiteX4" fmla="*/ 816648 w 816648"/>
              <a:gd name="connsiteY4" fmla="*/ 674200 h 674200"/>
              <a:gd name="connsiteX5" fmla="*/ 400158 w 816648"/>
              <a:gd name="connsiteY5" fmla="*/ 674200 h 674200"/>
              <a:gd name="connsiteX6" fmla="*/ 0 w 816648"/>
              <a:gd name="connsiteY6" fmla="*/ 674200 h 674200"/>
              <a:gd name="connsiteX7" fmla="*/ 0 w 816648"/>
              <a:gd name="connsiteY7" fmla="*/ 330358 h 674200"/>
              <a:gd name="connsiteX8" fmla="*/ 0 w 816648"/>
              <a:gd name="connsiteY8" fmla="*/ 0 h 67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6648" h="674200" fill="none" extrusionOk="0">
                <a:moveTo>
                  <a:pt x="0" y="0"/>
                </a:moveTo>
                <a:cubicBezTo>
                  <a:pt x="113914" y="-20207"/>
                  <a:pt x="230820" y="47473"/>
                  <a:pt x="424657" y="0"/>
                </a:cubicBezTo>
                <a:cubicBezTo>
                  <a:pt x="618494" y="-47473"/>
                  <a:pt x="708100" y="4917"/>
                  <a:pt x="816648" y="0"/>
                </a:cubicBezTo>
                <a:cubicBezTo>
                  <a:pt x="849764" y="84404"/>
                  <a:pt x="791579" y="216819"/>
                  <a:pt x="816648" y="316874"/>
                </a:cubicBezTo>
                <a:cubicBezTo>
                  <a:pt x="841717" y="416929"/>
                  <a:pt x="794009" y="587458"/>
                  <a:pt x="816648" y="674200"/>
                </a:cubicBezTo>
                <a:cubicBezTo>
                  <a:pt x="695518" y="712448"/>
                  <a:pt x="530055" y="662479"/>
                  <a:pt x="400158" y="674200"/>
                </a:cubicBezTo>
                <a:cubicBezTo>
                  <a:pt x="270261" y="685921"/>
                  <a:pt x="120787" y="647591"/>
                  <a:pt x="0" y="674200"/>
                </a:cubicBezTo>
                <a:cubicBezTo>
                  <a:pt x="-31723" y="502747"/>
                  <a:pt x="19353" y="484358"/>
                  <a:pt x="0" y="330358"/>
                </a:cubicBezTo>
                <a:cubicBezTo>
                  <a:pt x="-19353" y="176358"/>
                  <a:pt x="1851" y="124546"/>
                  <a:pt x="0" y="0"/>
                </a:cubicBezTo>
                <a:close/>
              </a:path>
              <a:path w="816648" h="674200" stroke="0" extrusionOk="0">
                <a:moveTo>
                  <a:pt x="0" y="0"/>
                </a:moveTo>
                <a:cubicBezTo>
                  <a:pt x="151578" y="-28340"/>
                  <a:pt x="240972" y="18731"/>
                  <a:pt x="391991" y="0"/>
                </a:cubicBezTo>
                <a:cubicBezTo>
                  <a:pt x="543010" y="-18731"/>
                  <a:pt x="716075" y="634"/>
                  <a:pt x="816648" y="0"/>
                </a:cubicBezTo>
                <a:cubicBezTo>
                  <a:pt x="819530" y="76430"/>
                  <a:pt x="799500" y="178750"/>
                  <a:pt x="816648" y="337100"/>
                </a:cubicBezTo>
                <a:cubicBezTo>
                  <a:pt x="833796" y="495450"/>
                  <a:pt x="780124" y="552196"/>
                  <a:pt x="816648" y="674200"/>
                </a:cubicBezTo>
                <a:cubicBezTo>
                  <a:pt x="712585" y="684969"/>
                  <a:pt x="488247" y="655125"/>
                  <a:pt x="400158" y="674200"/>
                </a:cubicBezTo>
                <a:cubicBezTo>
                  <a:pt x="312069" y="693275"/>
                  <a:pt x="92541" y="640444"/>
                  <a:pt x="0" y="674200"/>
                </a:cubicBezTo>
                <a:cubicBezTo>
                  <a:pt x="-29665" y="560573"/>
                  <a:pt x="28967" y="507018"/>
                  <a:pt x="0" y="343842"/>
                </a:cubicBezTo>
                <a:cubicBezTo>
                  <a:pt x="-28967" y="180666"/>
                  <a:pt x="8218" y="107881"/>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3575544892">
                  <a:prstGeom prst="rect">
                    <a:avLst/>
                  </a:prstGeom>
                  <ask:type>
                    <ask:lineSketchScribble/>
                  </ask:type>
                </ask:lineSketchStyleProps>
              </a:ext>
            </a:extLst>
          </a:ln>
        </p:spPr>
        <p:txBody>
          <a:bodyPr wrap="none" lIns="216000" tIns="108000" rIns="180000" bIns="72000" rtlCol="1">
            <a:spAutoFit/>
          </a:bodyPr>
          <a:lstStyle/>
          <a:p>
            <a:pPr algn="ctr"/>
            <a:r>
              <a:rPr lang="he-IL" sz="3200" dirty="0">
                <a:solidFill>
                  <a:schemeClr val="accent2"/>
                </a:solidFill>
              </a:rPr>
              <a:t>2</a:t>
            </a:r>
            <a:r>
              <a:rPr lang="he-IL" sz="3200" dirty="0">
                <a:solidFill>
                  <a:schemeClr val="accent6"/>
                </a:solidFill>
              </a:rPr>
              <a:t>4</a:t>
            </a:r>
          </a:p>
        </p:txBody>
      </p:sp>
      <p:grpSp>
        <p:nvGrpSpPr>
          <p:cNvPr id="196" name="קבוצה 195">
            <a:extLst>
              <a:ext uri="{FF2B5EF4-FFF2-40B4-BE49-F238E27FC236}">
                <a16:creationId xmlns:a16="http://schemas.microsoft.com/office/drawing/2014/main" id="{658EE6F3-D334-BC1F-253A-D3897D10D499}"/>
              </a:ext>
            </a:extLst>
          </p:cNvPr>
          <p:cNvGrpSpPr/>
          <p:nvPr/>
        </p:nvGrpSpPr>
        <p:grpSpPr>
          <a:xfrm rot="16200000" flipH="1">
            <a:off x="9062596" y="3448314"/>
            <a:ext cx="3186429" cy="990990"/>
            <a:chOff x="287323" y="1969677"/>
            <a:chExt cx="3186429" cy="990990"/>
          </a:xfrm>
        </p:grpSpPr>
        <p:grpSp>
          <p:nvGrpSpPr>
            <p:cNvPr id="197" name="קבוצה 196">
              <a:extLst>
                <a:ext uri="{FF2B5EF4-FFF2-40B4-BE49-F238E27FC236}">
                  <a16:creationId xmlns:a16="http://schemas.microsoft.com/office/drawing/2014/main" id="{BCC38918-293F-1F2B-7925-08E4009274B6}"/>
                </a:ext>
              </a:extLst>
            </p:cNvPr>
            <p:cNvGrpSpPr/>
            <p:nvPr/>
          </p:nvGrpSpPr>
          <p:grpSpPr>
            <a:xfrm>
              <a:off x="300145" y="1969677"/>
              <a:ext cx="3173607" cy="253068"/>
              <a:chOff x="6089500" y="1361429"/>
              <a:chExt cx="5765705" cy="459766"/>
            </a:xfrm>
          </p:grpSpPr>
          <p:sp>
            <p:nvSpPr>
              <p:cNvPr id="214" name="אליפסה 213">
                <a:extLst>
                  <a:ext uri="{FF2B5EF4-FFF2-40B4-BE49-F238E27FC236}">
                    <a16:creationId xmlns:a16="http://schemas.microsoft.com/office/drawing/2014/main" id="{4BD345D0-B453-DA86-AB39-5C0E7A7DF0FA}"/>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5" name="אליפסה 214">
                <a:extLst>
                  <a:ext uri="{FF2B5EF4-FFF2-40B4-BE49-F238E27FC236}">
                    <a16:creationId xmlns:a16="http://schemas.microsoft.com/office/drawing/2014/main" id="{20785304-7285-1F32-F0E2-756FE4777F46}"/>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6" name="אליפסה 215">
                <a:extLst>
                  <a:ext uri="{FF2B5EF4-FFF2-40B4-BE49-F238E27FC236}">
                    <a16:creationId xmlns:a16="http://schemas.microsoft.com/office/drawing/2014/main" id="{4DF236CA-F002-F4C2-D250-1ECF207DD0A6}"/>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7" name="אליפסה 216">
                <a:extLst>
                  <a:ext uri="{FF2B5EF4-FFF2-40B4-BE49-F238E27FC236}">
                    <a16:creationId xmlns:a16="http://schemas.microsoft.com/office/drawing/2014/main" id="{F2C0C634-AF7B-450F-039B-F97BA8208681}"/>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8" name="אליפסה 217">
                <a:extLst>
                  <a:ext uri="{FF2B5EF4-FFF2-40B4-BE49-F238E27FC236}">
                    <a16:creationId xmlns:a16="http://schemas.microsoft.com/office/drawing/2014/main" id="{2054F347-3B7F-6504-6AFF-EC4E751244EF}"/>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9" name="אליפסה 218">
                <a:extLst>
                  <a:ext uri="{FF2B5EF4-FFF2-40B4-BE49-F238E27FC236}">
                    <a16:creationId xmlns:a16="http://schemas.microsoft.com/office/drawing/2014/main" id="{368CCE7A-1937-6A6F-7353-68AC5D312099}"/>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0" name="אליפסה 219">
                <a:extLst>
                  <a:ext uri="{FF2B5EF4-FFF2-40B4-BE49-F238E27FC236}">
                    <a16:creationId xmlns:a16="http://schemas.microsoft.com/office/drawing/2014/main" id="{457EDBEB-09C7-4E44-AE92-930DDCF053FB}"/>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1" name="אליפסה 220">
                <a:extLst>
                  <a:ext uri="{FF2B5EF4-FFF2-40B4-BE49-F238E27FC236}">
                    <a16:creationId xmlns:a16="http://schemas.microsoft.com/office/drawing/2014/main" id="{3DEEA948-E6DA-9EDF-EA25-D4E608C4C77B}"/>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2" name="אליפסה 221">
                <a:extLst>
                  <a:ext uri="{FF2B5EF4-FFF2-40B4-BE49-F238E27FC236}">
                    <a16:creationId xmlns:a16="http://schemas.microsoft.com/office/drawing/2014/main" id="{7D32BF79-FE1F-3C00-525F-BDF26F5FEE30}"/>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3" name="אליפסה 222">
                <a:extLst>
                  <a:ext uri="{FF2B5EF4-FFF2-40B4-BE49-F238E27FC236}">
                    <a16:creationId xmlns:a16="http://schemas.microsoft.com/office/drawing/2014/main" id="{AD5189B5-9A32-EE74-1BFE-01A849D6A6AC}"/>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98" name="אליפסה 197">
              <a:extLst>
                <a:ext uri="{FF2B5EF4-FFF2-40B4-BE49-F238E27FC236}">
                  <a16:creationId xmlns:a16="http://schemas.microsoft.com/office/drawing/2014/main" id="{CD2D0DE1-1BBA-DE2E-AC3E-29F485BAB192}"/>
                </a:ext>
              </a:extLst>
            </p:cNvPr>
            <p:cNvSpPr/>
            <p:nvPr/>
          </p:nvSpPr>
          <p:spPr>
            <a:xfrm>
              <a:off x="2579778" y="270759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99" name="קבוצה 198">
              <a:extLst>
                <a:ext uri="{FF2B5EF4-FFF2-40B4-BE49-F238E27FC236}">
                  <a16:creationId xmlns:a16="http://schemas.microsoft.com/office/drawing/2014/main" id="{F47CF85C-F64C-BDB9-B243-FD41A5B9DE70}"/>
                </a:ext>
              </a:extLst>
            </p:cNvPr>
            <p:cNvGrpSpPr/>
            <p:nvPr/>
          </p:nvGrpSpPr>
          <p:grpSpPr>
            <a:xfrm>
              <a:off x="287323" y="2348314"/>
              <a:ext cx="3173607" cy="253068"/>
              <a:chOff x="6089500" y="1361429"/>
              <a:chExt cx="5765705" cy="459766"/>
            </a:xfrm>
          </p:grpSpPr>
          <p:sp>
            <p:nvSpPr>
              <p:cNvPr id="204" name="אליפסה 203">
                <a:extLst>
                  <a:ext uri="{FF2B5EF4-FFF2-40B4-BE49-F238E27FC236}">
                    <a16:creationId xmlns:a16="http://schemas.microsoft.com/office/drawing/2014/main" id="{0D51BEC6-40CC-2F74-6183-3221C6FB7919}"/>
                  </a:ext>
                </a:extLst>
              </p:cNvPr>
              <p:cNvSpPr/>
              <p:nvPr/>
            </p:nvSpPr>
            <p:spPr>
              <a:xfrm>
                <a:off x="6681837"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5" name="אליפסה 204">
                <a:extLst>
                  <a:ext uri="{FF2B5EF4-FFF2-40B4-BE49-F238E27FC236}">
                    <a16:creationId xmlns:a16="http://schemas.microsoft.com/office/drawing/2014/main" id="{450B592F-27F9-9A80-7A8C-DE5CBE45B589}"/>
                  </a:ext>
                </a:extLst>
              </p:cNvPr>
              <p:cNvSpPr/>
              <p:nvPr/>
            </p:nvSpPr>
            <p:spPr>
              <a:xfrm>
                <a:off x="8458848"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6" name="אליפסה 205">
                <a:extLst>
                  <a:ext uri="{FF2B5EF4-FFF2-40B4-BE49-F238E27FC236}">
                    <a16:creationId xmlns:a16="http://schemas.microsoft.com/office/drawing/2014/main" id="{BD51565C-2F0F-4ED7-87B5-394CC470E6D1}"/>
                  </a:ext>
                </a:extLst>
              </p:cNvPr>
              <p:cNvSpPr/>
              <p:nvPr/>
            </p:nvSpPr>
            <p:spPr>
              <a:xfrm>
                <a:off x="7866511"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7" name="אליפסה 206">
                <a:extLst>
                  <a:ext uri="{FF2B5EF4-FFF2-40B4-BE49-F238E27FC236}">
                    <a16:creationId xmlns:a16="http://schemas.microsoft.com/office/drawing/2014/main" id="{6058AEDA-4A2D-23E3-E5D8-DF3F2C63DF0E}"/>
                  </a:ext>
                </a:extLst>
              </p:cNvPr>
              <p:cNvSpPr/>
              <p:nvPr/>
            </p:nvSpPr>
            <p:spPr>
              <a:xfrm>
                <a:off x="6089500"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8" name="אליפסה 207">
                <a:extLst>
                  <a:ext uri="{FF2B5EF4-FFF2-40B4-BE49-F238E27FC236}">
                    <a16:creationId xmlns:a16="http://schemas.microsoft.com/office/drawing/2014/main" id="{0A70937A-AE38-6B81-DD5B-4CD126349CCA}"/>
                  </a:ext>
                </a:extLst>
              </p:cNvPr>
              <p:cNvSpPr/>
              <p:nvPr/>
            </p:nvSpPr>
            <p:spPr>
              <a:xfrm>
                <a:off x="7274174"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9" name="אליפסה 208">
                <a:extLst>
                  <a:ext uri="{FF2B5EF4-FFF2-40B4-BE49-F238E27FC236}">
                    <a16:creationId xmlns:a16="http://schemas.microsoft.com/office/drawing/2014/main" id="{59C6AEBD-E8B9-C383-9231-4952D9FFB0FF}"/>
                  </a:ext>
                </a:extLst>
              </p:cNvPr>
              <p:cNvSpPr/>
              <p:nvPr/>
            </p:nvSpPr>
            <p:spPr>
              <a:xfrm>
                <a:off x="9643522"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0" name="אליפסה 209">
                <a:extLst>
                  <a:ext uri="{FF2B5EF4-FFF2-40B4-BE49-F238E27FC236}">
                    <a16:creationId xmlns:a16="http://schemas.microsoft.com/office/drawing/2014/main" id="{9B50E982-1852-ACD3-F26F-6E645724B4C3}"/>
                  </a:ext>
                </a:extLst>
              </p:cNvPr>
              <p:cNvSpPr/>
              <p:nvPr/>
            </p:nvSpPr>
            <p:spPr>
              <a:xfrm>
                <a:off x="1142053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1" name="אליפסה 210">
                <a:extLst>
                  <a:ext uri="{FF2B5EF4-FFF2-40B4-BE49-F238E27FC236}">
                    <a16:creationId xmlns:a16="http://schemas.microsoft.com/office/drawing/2014/main" id="{B4BCDB45-C577-5099-AFC1-D399549F7F30}"/>
                  </a:ext>
                </a:extLst>
              </p:cNvPr>
              <p:cNvSpPr/>
              <p:nvPr/>
            </p:nvSpPr>
            <p:spPr>
              <a:xfrm>
                <a:off x="10828196"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2" name="אליפסה 211">
                <a:extLst>
                  <a:ext uri="{FF2B5EF4-FFF2-40B4-BE49-F238E27FC236}">
                    <a16:creationId xmlns:a16="http://schemas.microsoft.com/office/drawing/2014/main" id="{25E86481-CFD2-F683-99D8-FD164C65C679}"/>
                  </a:ext>
                </a:extLst>
              </p:cNvPr>
              <p:cNvSpPr/>
              <p:nvPr/>
            </p:nvSpPr>
            <p:spPr>
              <a:xfrm>
                <a:off x="9051185"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3" name="אליפסה 212">
                <a:extLst>
                  <a:ext uri="{FF2B5EF4-FFF2-40B4-BE49-F238E27FC236}">
                    <a16:creationId xmlns:a16="http://schemas.microsoft.com/office/drawing/2014/main" id="{D65CA4C4-E91E-A23B-B83A-FA7BB553B60B}"/>
                  </a:ext>
                </a:extLst>
              </p:cNvPr>
              <p:cNvSpPr/>
              <p:nvPr/>
            </p:nvSpPr>
            <p:spPr>
              <a:xfrm>
                <a:off x="10235859" y="1361429"/>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00" name="אליפסה 199">
              <a:extLst>
                <a:ext uri="{FF2B5EF4-FFF2-40B4-BE49-F238E27FC236}">
                  <a16:creationId xmlns:a16="http://schemas.microsoft.com/office/drawing/2014/main" id="{40044564-1EEE-3A8A-210B-2FEA11F0FCBF}"/>
                </a:ext>
              </a:extLst>
            </p:cNvPr>
            <p:cNvSpPr/>
            <p:nvPr/>
          </p:nvSpPr>
          <p:spPr>
            <a:xfrm>
              <a:off x="3234497" y="270759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1" name="אליפסה 200">
              <a:extLst>
                <a:ext uri="{FF2B5EF4-FFF2-40B4-BE49-F238E27FC236}">
                  <a16:creationId xmlns:a16="http://schemas.microsoft.com/office/drawing/2014/main" id="{B9F06966-CFE7-2E2B-C22A-E3BBC409A7B1}"/>
                </a:ext>
              </a:extLst>
            </p:cNvPr>
            <p:cNvSpPr/>
            <p:nvPr/>
          </p:nvSpPr>
          <p:spPr>
            <a:xfrm>
              <a:off x="2252419" y="270650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3" name="אליפסה 202">
              <a:extLst>
                <a:ext uri="{FF2B5EF4-FFF2-40B4-BE49-F238E27FC236}">
                  <a16:creationId xmlns:a16="http://schemas.microsoft.com/office/drawing/2014/main" id="{9AE2F0A2-8DB1-AD47-6835-18166EF13342}"/>
                </a:ext>
              </a:extLst>
            </p:cNvPr>
            <p:cNvSpPr/>
            <p:nvPr/>
          </p:nvSpPr>
          <p:spPr>
            <a:xfrm>
              <a:off x="2907137" y="2707599"/>
              <a:ext cx="239255" cy="25306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22721805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44"/>
                  </p:tgtEl>
                </p:cond>
              </p:nextCondLst>
            </p:seq>
            <p:seq concurrent="1" nextAc="seek">
              <p:cTn id="9" restart="whenNotActive" fill="hold" evtFilter="cancelBubble" nodeType="interactiveSeq">
                <p:stCondLst>
                  <p:cond evt="onClick" delay="0">
                    <p:tgtEl>
                      <p:spTgt spid="71"/>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nodeType="withEffect">
                                  <p:stCondLst>
                                    <p:cond delay="0"/>
                                  </p:stCondLst>
                                  <p:childTnLst>
                                    <p:set>
                                      <p:cBhvr>
                                        <p:cTn id="13" dur="1" fill="hold">
                                          <p:stCondLst>
                                            <p:cond delay="0"/>
                                          </p:stCondLst>
                                        </p:cTn>
                                        <p:tgtEl>
                                          <p:spTgt spid="13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71"/>
                  </p:tgtEl>
                </p:cond>
              </p:nextCondLst>
            </p:seq>
            <p:seq concurrent="1" nextAc="seek">
              <p:cTn id="16" restart="whenNotActive" fill="hold" evtFilter="cancelBubble" nodeType="interactiveSeq">
                <p:stCondLst>
                  <p:cond evt="onClick" delay="0">
                    <p:tgtEl>
                      <p:spTgt spid="135"/>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withEffect">
                                  <p:stCondLst>
                                    <p:cond delay="0"/>
                                  </p:stCondLst>
                                  <p:childTnLst>
                                    <p:set>
                                      <p:cBhvr>
                                        <p:cTn id="20" dur="1" fill="hold">
                                          <p:stCondLst>
                                            <p:cond delay="0"/>
                                          </p:stCondLst>
                                        </p:cTn>
                                        <p:tgtEl>
                                          <p:spTgt spid="1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135"/>
                  </p:tgtEl>
                </p:cond>
              </p:nextCondLst>
            </p:seq>
            <p:seq concurrent="1" nextAc="seek">
              <p:cTn id="23" restart="whenNotActive" fill="hold" evtFilter="cancelBubble" nodeType="interactiveSeq">
                <p:stCondLst>
                  <p:cond evt="onClick" delay="0">
                    <p:tgtEl>
                      <p:spTgt spid="195"/>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withEffect">
                                  <p:stCondLst>
                                    <p:cond delay="0"/>
                                  </p:stCondLst>
                                  <p:childTnLst>
                                    <p:set>
                                      <p:cBhvr>
                                        <p:cTn id="27" dur="1" fill="hold">
                                          <p:stCondLst>
                                            <p:cond delay="0"/>
                                          </p:stCondLst>
                                        </p:cTn>
                                        <p:tgtEl>
                                          <p:spTgt spid="19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195"/>
                  </p:tgtEl>
                </p:cond>
              </p:nextCondLst>
            </p:seq>
          </p:childTnLst>
        </p:cTn>
      </p:par>
    </p:tnLst>
    <p:bldLst>
      <p:bldP spid="39" grpId="0" animBg="1"/>
      <p:bldP spid="40" grpId="0" animBg="1"/>
      <p:bldP spid="41" grpId="0" animBg="1"/>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קבוצה 19">
            <a:extLst>
              <a:ext uri="{FF2B5EF4-FFF2-40B4-BE49-F238E27FC236}">
                <a16:creationId xmlns:a16="http://schemas.microsoft.com/office/drawing/2014/main" id="{18BCD3B0-3AF0-2596-B41B-9F878AAEDD2B}"/>
              </a:ext>
            </a:extLst>
          </p:cNvPr>
          <p:cNvGrpSpPr/>
          <p:nvPr/>
        </p:nvGrpSpPr>
        <p:grpSpPr>
          <a:xfrm>
            <a:off x="1529148" y="2328639"/>
            <a:ext cx="1899352" cy="4110965"/>
            <a:chOff x="1536411" y="1125625"/>
            <a:chExt cx="1899352" cy="4110965"/>
          </a:xfrm>
        </p:grpSpPr>
        <p:sp>
          <p:nvSpPr>
            <p:cNvPr id="18" name="צורה חופשית: צורה 17">
              <a:extLst>
                <a:ext uri="{FF2B5EF4-FFF2-40B4-BE49-F238E27FC236}">
                  <a16:creationId xmlns:a16="http://schemas.microsoft.com/office/drawing/2014/main" id="{38F01A4C-E61D-97C2-4368-8E73E5963CB0}"/>
                </a:ext>
              </a:extLst>
            </p:cNvPr>
            <p:cNvSpPr/>
            <p:nvPr/>
          </p:nvSpPr>
          <p:spPr>
            <a:xfrm>
              <a:off x="1626834" y="1125625"/>
              <a:ext cx="1718506" cy="1290051"/>
            </a:xfrm>
            <a:custGeom>
              <a:avLst/>
              <a:gdLst>
                <a:gd name="connsiteX0" fmla="*/ 285440 w 1549571"/>
                <a:gd name="connsiteY0" fmla="*/ 489366 h 1121411"/>
                <a:gd name="connsiteX1" fmla="*/ 285440 w 1549571"/>
                <a:gd name="connsiteY1" fmla="*/ 265092 h 1121411"/>
                <a:gd name="connsiteX2" fmla="*/ 0 w 1549571"/>
                <a:gd name="connsiteY2" fmla="*/ 0 h 1121411"/>
                <a:gd name="connsiteX3" fmla="*/ 0 w 1549571"/>
                <a:gd name="connsiteY3" fmla="*/ 937874 h 1121411"/>
                <a:gd name="connsiteX4" fmla="*/ 203886 w 1549571"/>
                <a:gd name="connsiteY4" fmla="*/ 1121412 h 1121411"/>
                <a:gd name="connsiteX5" fmla="*/ 754418 w 1549571"/>
                <a:gd name="connsiteY5" fmla="*/ 1121412 h 1121411"/>
                <a:gd name="connsiteX6" fmla="*/ 1345686 w 1549571"/>
                <a:gd name="connsiteY6" fmla="*/ 1121412 h 1121411"/>
                <a:gd name="connsiteX7" fmla="*/ 1549572 w 1549571"/>
                <a:gd name="connsiteY7" fmla="*/ 937874 h 1121411"/>
                <a:gd name="connsiteX8" fmla="*/ 1549572 w 1549571"/>
                <a:gd name="connsiteY8" fmla="*/ 0 h 1121411"/>
                <a:gd name="connsiteX9" fmla="*/ 1264132 w 1549571"/>
                <a:gd name="connsiteY9" fmla="*/ 265092 h 1121411"/>
                <a:gd name="connsiteX10" fmla="*/ 1264132 w 1549571"/>
                <a:gd name="connsiteY10" fmla="*/ 489366 h 1121411"/>
                <a:gd name="connsiteX11" fmla="*/ 1060246 w 1549571"/>
                <a:gd name="connsiteY11" fmla="*/ 489366 h 1121411"/>
                <a:gd name="connsiteX12" fmla="*/ 1060246 w 1549571"/>
                <a:gd name="connsiteY12" fmla="*/ 265092 h 1121411"/>
                <a:gd name="connsiteX13" fmla="*/ 774765 w 1549571"/>
                <a:gd name="connsiteY13" fmla="*/ 0 h 1121411"/>
                <a:gd name="connsiteX14" fmla="*/ 489326 w 1549571"/>
                <a:gd name="connsiteY14" fmla="*/ 265092 h 1121411"/>
                <a:gd name="connsiteX15" fmla="*/ 489326 w 1549571"/>
                <a:gd name="connsiteY15" fmla="*/ 489366 h 1121411"/>
                <a:gd name="connsiteX16" fmla="*/ 285440 w 1549571"/>
                <a:gd name="connsiteY16" fmla="*/ 489366 h 112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9571" h="1121411">
                  <a:moveTo>
                    <a:pt x="285440" y="489366"/>
                  </a:moveTo>
                  <a:lnTo>
                    <a:pt x="285440" y="265092"/>
                  </a:lnTo>
                  <a:lnTo>
                    <a:pt x="0" y="0"/>
                  </a:lnTo>
                  <a:lnTo>
                    <a:pt x="0" y="937874"/>
                  </a:lnTo>
                  <a:lnTo>
                    <a:pt x="203886" y="1121412"/>
                  </a:lnTo>
                  <a:lnTo>
                    <a:pt x="754418" y="1121412"/>
                  </a:lnTo>
                  <a:lnTo>
                    <a:pt x="1345686" y="1121412"/>
                  </a:lnTo>
                  <a:lnTo>
                    <a:pt x="1549572" y="937874"/>
                  </a:lnTo>
                  <a:lnTo>
                    <a:pt x="1549572" y="0"/>
                  </a:lnTo>
                  <a:lnTo>
                    <a:pt x="1264132" y="265092"/>
                  </a:lnTo>
                  <a:lnTo>
                    <a:pt x="1264132" y="489366"/>
                  </a:lnTo>
                  <a:lnTo>
                    <a:pt x="1060246" y="489366"/>
                  </a:lnTo>
                  <a:lnTo>
                    <a:pt x="1060246" y="265092"/>
                  </a:lnTo>
                  <a:lnTo>
                    <a:pt x="774765" y="0"/>
                  </a:lnTo>
                  <a:lnTo>
                    <a:pt x="489326" y="265092"/>
                  </a:lnTo>
                  <a:lnTo>
                    <a:pt x="489326" y="489366"/>
                  </a:lnTo>
                  <a:lnTo>
                    <a:pt x="285440" y="489366"/>
                  </a:lnTo>
                  <a:close/>
                </a:path>
              </a:pathLst>
            </a:custGeom>
            <a:solidFill>
              <a:schemeClr val="accent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dirty="0">
                <a:solidFill>
                  <a:schemeClr val="lt1"/>
                </a:solidFill>
              </a:endParaRPr>
            </a:p>
            <a:p>
              <a:pPr algn="ctr"/>
              <a:r>
                <a:rPr lang="he-IL" sz="5400" dirty="0">
                  <a:solidFill>
                    <a:schemeClr val="lt1"/>
                  </a:solidFill>
                </a:rPr>
                <a:t>12</a:t>
              </a:r>
              <a:endParaRPr lang="he-IL" sz="2800" dirty="0">
                <a:solidFill>
                  <a:schemeClr val="lt1"/>
                </a:solidFill>
              </a:endParaRPr>
            </a:p>
          </p:txBody>
        </p:sp>
        <p:sp>
          <p:nvSpPr>
            <p:cNvPr id="19" name="צורה חופשית: צורה 18">
              <a:extLst>
                <a:ext uri="{FF2B5EF4-FFF2-40B4-BE49-F238E27FC236}">
                  <a16:creationId xmlns:a16="http://schemas.microsoft.com/office/drawing/2014/main" id="{7D370DD1-9AB7-B102-88E9-5413B4C1336A}"/>
                </a:ext>
              </a:extLst>
            </p:cNvPr>
            <p:cNvSpPr/>
            <p:nvPr/>
          </p:nvSpPr>
          <p:spPr>
            <a:xfrm>
              <a:off x="1536411" y="2468944"/>
              <a:ext cx="1899352" cy="2767646"/>
            </a:xfrm>
            <a:custGeom>
              <a:avLst/>
              <a:gdLst>
                <a:gd name="connsiteX0" fmla="*/ 1508754 w 1712639"/>
                <a:gd name="connsiteY0" fmla="*/ 1467977 h 2405850"/>
                <a:gd name="connsiteX1" fmla="*/ 1427199 w 1712639"/>
                <a:gd name="connsiteY1" fmla="*/ 0 h 2405850"/>
                <a:gd name="connsiteX2" fmla="*/ 285440 w 1712639"/>
                <a:gd name="connsiteY2" fmla="*/ 0 h 2405850"/>
                <a:gd name="connsiteX3" fmla="*/ 203886 w 1712639"/>
                <a:gd name="connsiteY3" fmla="*/ 1467977 h 2405850"/>
                <a:gd name="connsiteX4" fmla="*/ 0 w 1712639"/>
                <a:gd name="connsiteY4" fmla="*/ 1671862 h 2405850"/>
                <a:gd name="connsiteX5" fmla="*/ 0 w 1712639"/>
                <a:gd name="connsiteY5" fmla="*/ 2405851 h 2405850"/>
                <a:gd name="connsiteX6" fmla="*/ 1712639 w 1712639"/>
                <a:gd name="connsiteY6" fmla="*/ 2405851 h 2405850"/>
                <a:gd name="connsiteX7" fmla="*/ 1712639 w 1712639"/>
                <a:gd name="connsiteY7" fmla="*/ 1671862 h 2405850"/>
                <a:gd name="connsiteX8" fmla="*/ 1019428 w 1712639"/>
                <a:gd name="connsiteY8" fmla="*/ 774765 h 2405850"/>
                <a:gd name="connsiteX9" fmla="*/ 693211 w 1712639"/>
                <a:gd name="connsiteY9" fmla="*/ 774765 h 2405850"/>
                <a:gd name="connsiteX10" fmla="*/ 693211 w 1712639"/>
                <a:gd name="connsiteY10" fmla="*/ 489326 h 2405850"/>
                <a:gd name="connsiteX11" fmla="*/ 856320 w 1712639"/>
                <a:gd name="connsiteY11" fmla="*/ 326217 h 2405850"/>
                <a:gd name="connsiteX12" fmla="*/ 1019428 w 1712639"/>
                <a:gd name="connsiteY12" fmla="*/ 489326 h 24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39" h="2405850">
                  <a:moveTo>
                    <a:pt x="1508754" y="1467977"/>
                  </a:moveTo>
                  <a:lnTo>
                    <a:pt x="1427199" y="0"/>
                  </a:lnTo>
                  <a:lnTo>
                    <a:pt x="285440" y="0"/>
                  </a:lnTo>
                  <a:lnTo>
                    <a:pt x="203886" y="1467977"/>
                  </a:lnTo>
                  <a:lnTo>
                    <a:pt x="0" y="1671862"/>
                  </a:lnTo>
                  <a:lnTo>
                    <a:pt x="0" y="2405851"/>
                  </a:lnTo>
                  <a:lnTo>
                    <a:pt x="1712639" y="2405851"/>
                  </a:lnTo>
                  <a:lnTo>
                    <a:pt x="1712639" y="1671862"/>
                  </a:lnTo>
                  <a:close/>
                  <a:moveTo>
                    <a:pt x="1019428" y="774765"/>
                  </a:moveTo>
                  <a:lnTo>
                    <a:pt x="693211" y="774765"/>
                  </a:lnTo>
                  <a:lnTo>
                    <a:pt x="693211" y="489326"/>
                  </a:lnTo>
                  <a:cubicBezTo>
                    <a:pt x="693211" y="399245"/>
                    <a:pt x="766239" y="326217"/>
                    <a:pt x="856320" y="326217"/>
                  </a:cubicBezTo>
                  <a:cubicBezTo>
                    <a:pt x="946400" y="326217"/>
                    <a:pt x="1019428" y="399245"/>
                    <a:pt x="1019428" y="489326"/>
                  </a:cubicBezTo>
                  <a:close/>
                </a:path>
              </a:pathLst>
            </a:custGeom>
            <a:solidFill>
              <a:schemeClr val="accent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dirty="0">
                <a:solidFill>
                  <a:schemeClr val="lt1"/>
                </a:solidFill>
              </a:endParaRPr>
            </a:p>
          </p:txBody>
        </p:sp>
      </p:grpSp>
      <p:grpSp>
        <p:nvGrpSpPr>
          <p:cNvPr id="21" name="קבוצה 20">
            <a:extLst>
              <a:ext uri="{FF2B5EF4-FFF2-40B4-BE49-F238E27FC236}">
                <a16:creationId xmlns:a16="http://schemas.microsoft.com/office/drawing/2014/main" id="{7D7E6E0C-5714-6A66-AD8C-ED6EEB4BD85A}"/>
              </a:ext>
            </a:extLst>
          </p:cNvPr>
          <p:cNvGrpSpPr/>
          <p:nvPr/>
        </p:nvGrpSpPr>
        <p:grpSpPr>
          <a:xfrm>
            <a:off x="5347640" y="2421796"/>
            <a:ext cx="1899352" cy="4110965"/>
            <a:chOff x="1536411" y="1125625"/>
            <a:chExt cx="1899352" cy="4110965"/>
          </a:xfrm>
        </p:grpSpPr>
        <p:sp>
          <p:nvSpPr>
            <p:cNvPr id="22" name="צורה חופשית: צורה 21">
              <a:extLst>
                <a:ext uri="{FF2B5EF4-FFF2-40B4-BE49-F238E27FC236}">
                  <a16:creationId xmlns:a16="http://schemas.microsoft.com/office/drawing/2014/main" id="{6555F9B8-CCEA-D279-B01B-5DFAD4CF73F3}"/>
                </a:ext>
              </a:extLst>
            </p:cNvPr>
            <p:cNvSpPr/>
            <p:nvPr/>
          </p:nvSpPr>
          <p:spPr>
            <a:xfrm>
              <a:off x="1626834" y="1125625"/>
              <a:ext cx="1718506" cy="1290051"/>
            </a:xfrm>
            <a:custGeom>
              <a:avLst/>
              <a:gdLst>
                <a:gd name="connsiteX0" fmla="*/ 285440 w 1549571"/>
                <a:gd name="connsiteY0" fmla="*/ 489366 h 1121411"/>
                <a:gd name="connsiteX1" fmla="*/ 285440 w 1549571"/>
                <a:gd name="connsiteY1" fmla="*/ 265092 h 1121411"/>
                <a:gd name="connsiteX2" fmla="*/ 0 w 1549571"/>
                <a:gd name="connsiteY2" fmla="*/ 0 h 1121411"/>
                <a:gd name="connsiteX3" fmla="*/ 0 w 1549571"/>
                <a:gd name="connsiteY3" fmla="*/ 937874 h 1121411"/>
                <a:gd name="connsiteX4" fmla="*/ 203886 w 1549571"/>
                <a:gd name="connsiteY4" fmla="*/ 1121412 h 1121411"/>
                <a:gd name="connsiteX5" fmla="*/ 754418 w 1549571"/>
                <a:gd name="connsiteY5" fmla="*/ 1121412 h 1121411"/>
                <a:gd name="connsiteX6" fmla="*/ 1345686 w 1549571"/>
                <a:gd name="connsiteY6" fmla="*/ 1121412 h 1121411"/>
                <a:gd name="connsiteX7" fmla="*/ 1549572 w 1549571"/>
                <a:gd name="connsiteY7" fmla="*/ 937874 h 1121411"/>
                <a:gd name="connsiteX8" fmla="*/ 1549572 w 1549571"/>
                <a:gd name="connsiteY8" fmla="*/ 0 h 1121411"/>
                <a:gd name="connsiteX9" fmla="*/ 1264132 w 1549571"/>
                <a:gd name="connsiteY9" fmla="*/ 265092 h 1121411"/>
                <a:gd name="connsiteX10" fmla="*/ 1264132 w 1549571"/>
                <a:gd name="connsiteY10" fmla="*/ 489366 h 1121411"/>
                <a:gd name="connsiteX11" fmla="*/ 1060246 w 1549571"/>
                <a:gd name="connsiteY11" fmla="*/ 489366 h 1121411"/>
                <a:gd name="connsiteX12" fmla="*/ 1060246 w 1549571"/>
                <a:gd name="connsiteY12" fmla="*/ 265092 h 1121411"/>
                <a:gd name="connsiteX13" fmla="*/ 774765 w 1549571"/>
                <a:gd name="connsiteY13" fmla="*/ 0 h 1121411"/>
                <a:gd name="connsiteX14" fmla="*/ 489326 w 1549571"/>
                <a:gd name="connsiteY14" fmla="*/ 265092 h 1121411"/>
                <a:gd name="connsiteX15" fmla="*/ 489326 w 1549571"/>
                <a:gd name="connsiteY15" fmla="*/ 489366 h 1121411"/>
                <a:gd name="connsiteX16" fmla="*/ 285440 w 1549571"/>
                <a:gd name="connsiteY16" fmla="*/ 489366 h 112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9571" h="1121411">
                  <a:moveTo>
                    <a:pt x="285440" y="489366"/>
                  </a:moveTo>
                  <a:lnTo>
                    <a:pt x="285440" y="265092"/>
                  </a:lnTo>
                  <a:lnTo>
                    <a:pt x="0" y="0"/>
                  </a:lnTo>
                  <a:lnTo>
                    <a:pt x="0" y="937874"/>
                  </a:lnTo>
                  <a:lnTo>
                    <a:pt x="203886" y="1121412"/>
                  </a:lnTo>
                  <a:lnTo>
                    <a:pt x="754418" y="1121412"/>
                  </a:lnTo>
                  <a:lnTo>
                    <a:pt x="1345686" y="1121412"/>
                  </a:lnTo>
                  <a:lnTo>
                    <a:pt x="1549572" y="937874"/>
                  </a:lnTo>
                  <a:lnTo>
                    <a:pt x="1549572" y="0"/>
                  </a:lnTo>
                  <a:lnTo>
                    <a:pt x="1264132" y="265092"/>
                  </a:lnTo>
                  <a:lnTo>
                    <a:pt x="1264132" y="489366"/>
                  </a:lnTo>
                  <a:lnTo>
                    <a:pt x="1060246" y="489366"/>
                  </a:lnTo>
                  <a:lnTo>
                    <a:pt x="1060246" y="265092"/>
                  </a:lnTo>
                  <a:lnTo>
                    <a:pt x="774765" y="0"/>
                  </a:lnTo>
                  <a:lnTo>
                    <a:pt x="489326" y="265092"/>
                  </a:lnTo>
                  <a:lnTo>
                    <a:pt x="489326" y="489366"/>
                  </a:lnTo>
                  <a:lnTo>
                    <a:pt x="285440" y="489366"/>
                  </a:lnTo>
                  <a:close/>
                </a:path>
              </a:pathLst>
            </a:cu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dirty="0">
                <a:solidFill>
                  <a:schemeClr val="lt1"/>
                </a:solidFill>
              </a:endParaRPr>
            </a:p>
            <a:p>
              <a:pPr algn="ctr"/>
              <a:r>
                <a:rPr lang="he-IL" sz="5400" dirty="0">
                  <a:solidFill>
                    <a:schemeClr val="lt1"/>
                  </a:solidFill>
                </a:rPr>
                <a:t>10</a:t>
              </a:r>
              <a:endParaRPr lang="he-IL" sz="2800" dirty="0">
                <a:solidFill>
                  <a:schemeClr val="lt1"/>
                </a:solidFill>
              </a:endParaRPr>
            </a:p>
          </p:txBody>
        </p:sp>
        <p:sp>
          <p:nvSpPr>
            <p:cNvPr id="23" name="צורה חופשית: צורה 22">
              <a:extLst>
                <a:ext uri="{FF2B5EF4-FFF2-40B4-BE49-F238E27FC236}">
                  <a16:creationId xmlns:a16="http://schemas.microsoft.com/office/drawing/2014/main" id="{13B58241-BBE5-F985-49F4-CBCDE6D33F26}"/>
                </a:ext>
              </a:extLst>
            </p:cNvPr>
            <p:cNvSpPr/>
            <p:nvPr/>
          </p:nvSpPr>
          <p:spPr>
            <a:xfrm>
              <a:off x="1536411" y="2468944"/>
              <a:ext cx="1899352" cy="2767646"/>
            </a:xfrm>
            <a:custGeom>
              <a:avLst/>
              <a:gdLst>
                <a:gd name="connsiteX0" fmla="*/ 1508754 w 1712639"/>
                <a:gd name="connsiteY0" fmla="*/ 1467977 h 2405850"/>
                <a:gd name="connsiteX1" fmla="*/ 1427199 w 1712639"/>
                <a:gd name="connsiteY1" fmla="*/ 0 h 2405850"/>
                <a:gd name="connsiteX2" fmla="*/ 285440 w 1712639"/>
                <a:gd name="connsiteY2" fmla="*/ 0 h 2405850"/>
                <a:gd name="connsiteX3" fmla="*/ 203886 w 1712639"/>
                <a:gd name="connsiteY3" fmla="*/ 1467977 h 2405850"/>
                <a:gd name="connsiteX4" fmla="*/ 0 w 1712639"/>
                <a:gd name="connsiteY4" fmla="*/ 1671862 h 2405850"/>
                <a:gd name="connsiteX5" fmla="*/ 0 w 1712639"/>
                <a:gd name="connsiteY5" fmla="*/ 2405851 h 2405850"/>
                <a:gd name="connsiteX6" fmla="*/ 1712639 w 1712639"/>
                <a:gd name="connsiteY6" fmla="*/ 2405851 h 2405850"/>
                <a:gd name="connsiteX7" fmla="*/ 1712639 w 1712639"/>
                <a:gd name="connsiteY7" fmla="*/ 1671862 h 2405850"/>
                <a:gd name="connsiteX8" fmla="*/ 1019428 w 1712639"/>
                <a:gd name="connsiteY8" fmla="*/ 774765 h 2405850"/>
                <a:gd name="connsiteX9" fmla="*/ 693211 w 1712639"/>
                <a:gd name="connsiteY9" fmla="*/ 774765 h 2405850"/>
                <a:gd name="connsiteX10" fmla="*/ 693211 w 1712639"/>
                <a:gd name="connsiteY10" fmla="*/ 489326 h 2405850"/>
                <a:gd name="connsiteX11" fmla="*/ 856320 w 1712639"/>
                <a:gd name="connsiteY11" fmla="*/ 326217 h 2405850"/>
                <a:gd name="connsiteX12" fmla="*/ 1019428 w 1712639"/>
                <a:gd name="connsiteY12" fmla="*/ 489326 h 24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39" h="2405850">
                  <a:moveTo>
                    <a:pt x="1508754" y="1467977"/>
                  </a:moveTo>
                  <a:lnTo>
                    <a:pt x="1427199" y="0"/>
                  </a:lnTo>
                  <a:lnTo>
                    <a:pt x="285440" y="0"/>
                  </a:lnTo>
                  <a:lnTo>
                    <a:pt x="203886" y="1467977"/>
                  </a:lnTo>
                  <a:lnTo>
                    <a:pt x="0" y="1671862"/>
                  </a:lnTo>
                  <a:lnTo>
                    <a:pt x="0" y="2405851"/>
                  </a:lnTo>
                  <a:lnTo>
                    <a:pt x="1712639" y="2405851"/>
                  </a:lnTo>
                  <a:lnTo>
                    <a:pt x="1712639" y="1671862"/>
                  </a:lnTo>
                  <a:close/>
                  <a:moveTo>
                    <a:pt x="1019428" y="774765"/>
                  </a:moveTo>
                  <a:lnTo>
                    <a:pt x="693211" y="774765"/>
                  </a:lnTo>
                  <a:lnTo>
                    <a:pt x="693211" y="489326"/>
                  </a:lnTo>
                  <a:cubicBezTo>
                    <a:pt x="693211" y="399245"/>
                    <a:pt x="766239" y="326217"/>
                    <a:pt x="856320" y="326217"/>
                  </a:cubicBezTo>
                  <a:cubicBezTo>
                    <a:pt x="946400" y="326217"/>
                    <a:pt x="1019428" y="399245"/>
                    <a:pt x="1019428" y="489326"/>
                  </a:cubicBezTo>
                  <a:close/>
                </a:path>
              </a:pathLst>
            </a:cu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dirty="0">
                <a:solidFill>
                  <a:schemeClr val="lt1"/>
                </a:solidFill>
              </a:endParaRPr>
            </a:p>
          </p:txBody>
        </p:sp>
      </p:grpSp>
      <p:grpSp>
        <p:nvGrpSpPr>
          <p:cNvPr id="24" name="קבוצה 23">
            <a:extLst>
              <a:ext uri="{FF2B5EF4-FFF2-40B4-BE49-F238E27FC236}">
                <a16:creationId xmlns:a16="http://schemas.microsoft.com/office/drawing/2014/main" id="{3700A263-08CA-E783-CDE9-5455B13060C2}"/>
              </a:ext>
            </a:extLst>
          </p:cNvPr>
          <p:cNvGrpSpPr/>
          <p:nvPr/>
        </p:nvGrpSpPr>
        <p:grpSpPr>
          <a:xfrm>
            <a:off x="9470617" y="2421796"/>
            <a:ext cx="1899352" cy="4110965"/>
            <a:chOff x="1536411" y="1125625"/>
            <a:chExt cx="1899352" cy="4110965"/>
          </a:xfrm>
        </p:grpSpPr>
        <p:sp>
          <p:nvSpPr>
            <p:cNvPr id="25" name="צורה חופשית: צורה 24">
              <a:extLst>
                <a:ext uri="{FF2B5EF4-FFF2-40B4-BE49-F238E27FC236}">
                  <a16:creationId xmlns:a16="http://schemas.microsoft.com/office/drawing/2014/main" id="{6DA2DBCC-AD18-1E06-D057-AF3FBDF2A795}"/>
                </a:ext>
              </a:extLst>
            </p:cNvPr>
            <p:cNvSpPr/>
            <p:nvPr/>
          </p:nvSpPr>
          <p:spPr>
            <a:xfrm>
              <a:off x="1626834" y="1125625"/>
              <a:ext cx="1718506" cy="1290051"/>
            </a:xfrm>
            <a:custGeom>
              <a:avLst/>
              <a:gdLst>
                <a:gd name="connsiteX0" fmla="*/ 285440 w 1549571"/>
                <a:gd name="connsiteY0" fmla="*/ 489366 h 1121411"/>
                <a:gd name="connsiteX1" fmla="*/ 285440 w 1549571"/>
                <a:gd name="connsiteY1" fmla="*/ 265092 h 1121411"/>
                <a:gd name="connsiteX2" fmla="*/ 0 w 1549571"/>
                <a:gd name="connsiteY2" fmla="*/ 0 h 1121411"/>
                <a:gd name="connsiteX3" fmla="*/ 0 w 1549571"/>
                <a:gd name="connsiteY3" fmla="*/ 937874 h 1121411"/>
                <a:gd name="connsiteX4" fmla="*/ 203886 w 1549571"/>
                <a:gd name="connsiteY4" fmla="*/ 1121412 h 1121411"/>
                <a:gd name="connsiteX5" fmla="*/ 754418 w 1549571"/>
                <a:gd name="connsiteY5" fmla="*/ 1121412 h 1121411"/>
                <a:gd name="connsiteX6" fmla="*/ 1345686 w 1549571"/>
                <a:gd name="connsiteY6" fmla="*/ 1121412 h 1121411"/>
                <a:gd name="connsiteX7" fmla="*/ 1549572 w 1549571"/>
                <a:gd name="connsiteY7" fmla="*/ 937874 h 1121411"/>
                <a:gd name="connsiteX8" fmla="*/ 1549572 w 1549571"/>
                <a:gd name="connsiteY8" fmla="*/ 0 h 1121411"/>
                <a:gd name="connsiteX9" fmla="*/ 1264132 w 1549571"/>
                <a:gd name="connsiteY9" fmla="*/ 265092 h 1121411"/>
                <a:gd name="connsiteX10" fmla="*/ 1264132 w 1549571"/>
                <a:gd name="connsiteY10" fmla="*/ 489366 h 1121411"/>
                <a:gd name="connsiteX11" fmla="*/ 1060246 w 1549571"/>
                <a:gd name="connsiteY11" fmla="*/ 489366 h 1121411"/>
                <a:gd name="connsiteX12" fmla="*/ 1060246 w 1549571"/>
                <a:gd name="connsiteY12" fmla="*/ 265092 h 1121411"/>
                <a:gd name="connsiteX13" fmla="*/ 774765 w 1549571"/>
                <a:gd name="connsiteY13" fmla="*/ 0 h 1121411"/>
                <a:gd name="connsiteX14" fmla="*/ 489326 w 1549571"/>
                <a:gd name="connsiteY14" fmla="*/ 265092 h 1121411"/>
                <a:gd name="connsiteX15" fmla="*/ 489326 w 1549571"/>
                <a:gd name="connsiteY15" fmla="*/ 489366 h 1121411"/>
                <a:gd name="connsiteX16" fmla="*/ 285440 w 1549571"/>
                <a:gd name="connsiteY16" fmla="*/ 489366 h 1121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9571" h="1121411">
                  <a:moveTo>
                    <a:pt x="285440" y="489366"/>
                  </a:moveTo>
                  <a:lnTo>
                    <a:pt x="285440" y="265092"/>
                  </a:lnTo>
                  <a:lnTo>
                    <a:pt x="0" y="0"/>
                  </a:lnTo>
                  <a:lnTo>
                    <a:pt x="0" y="937874"/>
                  </a:lnTo>
                  <a:lnTo>
                    <a:pt x="203886" y="1121412"/>
                  </a:lnTo>
                  <a:lnTo>
                    <a:pt x="754418" y="1121412"/>
                  </a:lnTo>
                  <a:lnTo>
                    <a:pt x="1345686" y="1121412"/>
                  </a:lnTo>
                  <a:lnTo>
                    <a:pt x="1549572" y="937874"/>
                  </a:lnTo>
                  <a:lnTo>
                    <a:pt x="1549572" y="0"/>
                  </a:lnTo>
                  <a:lnTo>
                    <a:pt x="1264132" y="265092"/>
                  </a:lnTo>
                  <a:lnTo>
                    <a:pt x="1264132" y="489366"/>
                  </a:lnTo>
                  <a:lnTo>
                    <a:pt x="1060246" y="489366"/>
                  </a:lnTo>
                  <a:lnTo>
                    <a:pt x="1060246" y="265092"/>
                  </a:lnTo>
                  <a:lnTo>
                    <a:pt x="774765" y="0"/>
                  </a:lnTo>
                  <a:lnTo>
                    <a:pt x="489326" y="265092"/>
                  </a:lnTo>
                  <a:lnTo>
                    <a:pt x="489326" y="489366"/>
                  </a:lnTo>
                  <a:lnTo>
                    <a:pt x="285440" y="489366"/>
                  </a:lnTo>
                  <a:close/>
                </a:path>
              </a:pathLst>
            </a:custGeom>
            <a:solidFill>
              <a:schemeClr val="accent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dirty="0">
                <a:solidFill>
                  <a:schemeClr val="lt1"/>
                </a:solidFill>
              </a:endParaRPr>
            </a:p>
            <a:p>
              <a:pPr algn="ctr"/>
              <a:r>
                <a:rPr lang="he-IL" sz="5400" dirty="0">
                  <a:solidFill>
                    <a:schemeClr val="lt1"/>
                  </a:solidFill>
                </a:rPr>
                <a:t>17</a:t>
              </a:r>
              <a:endParaRPr lang="he-IL" sz="2800" dirty="0">
                <a:solidFill>
                  <a:schemeClr val="lt1"/>
                </a:solidFill>
              </a:endParaRPr>
            </a:p>
          </p:txBody>
        </p:sp>
        <p:sp>
          <p:nvSpPr>
            <p:cNvPr id="26" name="צורה חופשית: צורה 25">
              <a:extLst>
                <a:ext uri="{FF2B5EF4-FFF2-40B4-BE49-F238E27FC236}">
                  <a16:creationId xmlns:a16="http://schemas.microsoft.com/office/drawing/2014/main" id="{A8FBF13D-AD1C-994F-FF8B-17DAF52FC090}"/>
                </a:ext>
              </a:extLst>
            </p:cNvPr>
            <p:cNvSpPr/>
            <p:nvPr/>
          </p:nvSpPr>
          <p:spPr>
            <a:xfrm>
              <a:off x="1536411" y="2468944"/>
              <a:ext cx="1899352" cy="2767646"/>
            </a:xfrm>
            <a:custGeom>
              <a:avLst/>
              <a:gdLst>
                <a:gd name="connsiteX0" fmla="*/ 1508754 w 1712639"/>
                <a:gd name="connsiteY0" fmla="*/ 1467977 h 2405850"/>
                <a:gd name="connsiteX1" fmla="*/ 1427199 w 1712639"/>
                <a:gd name="connsiteY1" fmla="*/ 0 h 2405850"/>
                <a:gd name="connsiteX2" fmla="*/ 285440 w 1712639"/>
                <a:gd name="connsiteY2" fmla="*/ 0 h 2405850"/>
                <a:gd name="connsiteX3" fmla="*/ 203886 w 1712639"/>
                <a:gd name="connsiteY3" fmla="*/ 1467977 h 2405850"/>
                <a:gd name="connsiteX4" fmla="*/ 0 w 1712639"/>
                <a:gd name="connsiteY4" fmla="*/ 1671862 h 2405850"/>
                <a:gd name="connsiteX5" fmla="*/ 0 w 1712639"/>
                <a:gd name="connsiteY5" fmla="*/ 2405851 h 2405850"/>
                <a:gd name="connsiteX6" fmla="*/ 1712639 w 1712639"/>
                <a:gd name="connsiteY6" fmla="*/ 2405851 h 2405850"/>
                <a:gd name="connsiteX7" fmla="*/ 1712639 w 1712639"/>
                <a:gd name="connsiteY7" fmla="*/ 1671862 h 2405850"/>
                <a:gd name="connsiteX8" fmla="*/ 1019428 w 1712639"/>
                <a:gd name="connsiteY8" fmla="*/ 774765 h 2405850"/>
                <a:gd name="connsiteX9" fmla="*/ 693211 w 1712639"/>
                <a:gd name="connsiteY9" fmla="*/ 774765 h 2405850"/>
                <a:gd name="connsiteX10" fmla="*/ 693211 w 1712639"/>
                <a:gd name="connsiteY10" fmla="*/ 489326 h 2405850"/>
                <a:gd name="connsiteX11" fmla="*/ 856320 w 1712639"/>
                <a:gd name="connsiteY11" fmla="*/ 326217 h 2405850"/>
                <a:gd name="connsiteX12" fmla="*/ 1019428 w 1712639"/>
                <a:gd name="connsiteY12" fmla="*/ 489326 h 240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39" h="2405850">
                  <a:moveTo>
                    <a:pt x="1508754" y="1467977"/>
                  </a:moveTo>
                  <a:lnTo>
                    <a:pt x="1427199" y="0"/>
                  </a:lnTo>
                  <a:lnTo>
                    <a:pt x="285440" y="0"/>
                  </a:lnTo>
                  <a:lnTo>
                    <a:pt x="203886" y="1467977"/>
                  </a:lnTo>
                  <a:lnTo>
                    <a:pt x="0" y="1671862"/>
                  </a:lnTo>
                  <a:lnTo>
                    <a:pt x="0" y="2405851"/>
                  </a:lnTo>
                  <a:lnTo>
                    <a:pt x="1712639" y="2405851"/>
                  </a:lnTo>
                  <a:lnTo>
                    <a:pt x="1712639" y="1671862"/>
                  </a:lnTo>
                  <a:close/>
                  <a:moveTo>
                    <a:pt x="1019428" y="774765"/>
                  </a:moveTo>
                  <a:lnTo>
                    <a:pt x="693211" y="774765"/>
                  </a:lnTo>
                  <a:lnTo>
                    <a:pt x="693211" y="489326"/>
                  </a:lnTo>
                  <a:cubicBezTo>
                    <a:pt x="693211" y="399245"/>
                    <a:pt x="766239" y="326217"/>
                    <a:pt x="856320" y="326217"/>
                  </a:cubicBezTo>
                  <a:cubicBezTo>
                    <a:pt x="946400" y="326217"/>
                    <a:pt x="1019428" y="399245"/>
                    <a:pt x="1019428" y="489326"/>
                  </a:cubicBezTo>
                  <a:close/>
                </a:path>
              </a:pathLst>
            </a:custGeom>
            <a:solidFill>
              <a:schemeClr val="accent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2800" dirty="0">
                <a:solidFill>
                  <a:schemeClr val="lt1"/>
                </a:solidFill>
              </a:endParaRPr>
            </a:p>
          </p:txBody>
        </p:sp>
      </p:grpSp>
      <p:sp>
        <p:nvSpPr>
          <p:cNvPr id="4" name="תיבת טקסט 3">
            <a:extLst>
              <a:ext uri="{FF2B5EF4-FFF2-40B4-BE49-F238E27FC236}">
                <a16:creationId xmlns:a16="http://schemas.microsoft.com/office/drawing/2014/main" id="{E432DEFB-5C85-23BD-93F6-987F57810EAF}"/>
              </a:ext>
            </a:extLst>
          </p:cNvPr>
          <p:cNvSpPr txBox="1"/>
          <p:nvPr/>
        </p:nvSpPr>
        <p:spPr>
          <a:xfrm>
            <a:off x="2251146" y="184934"/>
            <a:ext cx="9740925" cy="954107"/>
          </a:xfrm>
          <a:prstGeom prst="rect">
            <a:avLst/>
          </a:prstGeom>
          <a:noFill/>
        </p:spPr>
        <p:txBody>
          <a:bodyPr wrap="square">
            <a:spAutoFit/>
          </a:bodyPr>
          <a:lstStyle/>
          <a:p>
            <a:r>
              <a:rPr lang="he-IL" sz="2800" dirty="0">
                <a:solidFill>
                  <a:schemeClr val="tx1"/>
                </a:solidFill>
              </a:rPr>
              <a:t>הַרְכִּיבוּ מִסְפָּרִים לְפִי הַתְנָאִים בַּכַּרְטִיסִים וְכִתְבוּ אֶת הַמִסְפָּר שֶקִבַּלְתֶם.</a:t>
            </a:r>
          </a:p>
          <a:p>
            <a:r>
              <a:rPr lang="he-IL" sz="2800" dirty="0">
                <a:solidFill>
                  <a:schemeClr val="tx1"/>
                </a:solidFill>
              </a:rPr>
              <a:t>לַחֲצוּ עַל כָּל כַּרְטִיס כְּדֵי לִבְדֹק אֶת הַמִסְפָּר.</a:t>
            </a:r>
          </a:p>
        </p:txBody>
      </p:sp>
      <p:sp>
        <p:nvSpPr>
          <p:cNvPr id="5" name="מלבן 4">
            <a:extLst>
              <a:ext uri="{FF2B5EF4-FFF2-40B4-BE49-F238E27FC236}">
                <a16:creationId xmlns:a16="http://schemas.microsoft.com/office/drawing/2014/main" id="{6A45E3FF-1816-3265-9BAB-F4BE84164AD1}"/>
              </a:ext>
            </a:extLst>
          </p:cNvPr>
          <p:cNvSpPr/>
          <p:nvPr/>
        </p:nvSpPr>
        <p:spPr>
          <a:xfrm>
            <a:off x="942680" y="5513614"/>
            <a:ext cx="2955304" cy="1066295"/>
          </a:xfrm>
          <a:custGeom>
            <a:avLst/>
            <a:gdLst>
              <a:gd name="connsiteX0" fmla="*/ 0 w 2955304"/>
              <a:gd name="connsiteY0" fmla="*/ 0 h 1066295"/>
              <a:gd name="connsiteX1" fmla="*/ 620614 w 2955304"/>
              <a:gd name="connsiteY1" fmla="*/ 0 h 1066295"/>
              <a:gd name="connsiteX2" fmla="*/ 1182122 w 2955304"/>
              <a:gd name="connsiteY2" fmla="*/ 0 h 1066295"/>
              <a:gd name="connsiteX3" fmla="*/ 1714076 w 2955304"/>
              <a:gd name="connsiteY3" fmla="*/ 0 h 1066295"/>
              <a:gd name="connsiteX4" fmla="*/ 2364243 w 2955304"/>
              <a:gd name="connsiteY4" fmla="*/ 0 h 1066295"/>
              <a:gd name="connsiteX5" fmla="*/ 2955304 w 2955304"/>
              <a:gd name="connsiteY5" fmla="*/ 0 h 1066295"/>
              <a:gd name="connsiteX6" fmla="*/ 2955304 w 2955304"/>
              <a:gd name="connsiteY6" fmla="*/ 554473 h 1066295"/>
              <a:gd name="connsiteX7" fmla="*/ 2955304 w 2955304"/>
              <a:gd name="connsiteY7" fmla="*/ 1066295 h 1066295"/>
              <a:gd name="connsiteX8" fmla="*/ 2393796 w 2955304"/>
              <a:gd name="connsiteY8" fmla="*/ 1066295 h 1066295"/>
              <a:gd name="connsiteX9" fmla="*/ 1861842 w 2955304"/>
              <a:gd name="connsiteY9" fmla="*/ 1066295 h 1066295"/>
              <a:gd name="connsiteX10" fmla="*/ 1300334 w 2955304"/>
              <a:gd name="connsiteY10" fmla="*/ 1066295 h 1066295"/>
              <a:gd name="connsiteX11" fmla="*/ 650167 w 2955304"/>
              <a:gd name="connsiteY11" fmla="*/ 1066295 h 1066295"/>
              <a:gd name="connsiteX12" fmla="*/ 0 w 2955304"/>
              <a:gd name="connsiteY12" fmla="*/ 1066295 h 1066295"/>
              <a:gd name="connsiteX13" fmla="*/ 0 w 2955304"/>
              <a:gd name="connsiteY13" fmla="*/ 533148 h 1066295"/>
              <a:gd name="connsiteX14" fmla="*/ 0 w 2955304"/>
              <a:gd name="connsiteY14" fmla="*/ 0 h 106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55304" h="1066295" fill="none" extrusionOk="0">
                <a:moveTo>
                  <a:pt x="0" y="0"/>
                </a:moveTo>
                <a:cubicBezTo>
                  <a:pt x="177738" y="-73513"/>
                  <a:pt x="406419" y="23331"/>
                  <a:pt x="620614" y="0"/>
                </a:cubicBezTo>
                <a:cubicBezTo>
                  <a:pt x="834809" y="-23331"/>
                  <a:pt x="916436" y="18484"/>
                  <a:pt x="1182122" y="0"/>
                </a:cubicBezTo>
                <a:cubicBezTo>
                  <a:pt x="1447808" y="-18484"/>
                  <a:pt x="1570542" y="6902"/>
                  <a:pt x="1714076" y="0"/>
                </a:cubicBezTo>
                <a:cubicBezTo>
                  <a:pt x="1857610" y="-6902"/>
                  <a:pt x="2126477" y="68858"/>
                  <a:pt x="2364243" y="0"/>
                </a:cubicBezTo>
                <a:cubicBezTo>
                  <a:pt x="2602009" y="-68858"/>
                  <a:pt x="2736308" y="45127"/>
                  <a:pt x="2955304" y="0"/>
                </a:cubicBezTo>
                <a:cubicBezTo>
                  <a:pt x="3012616" y="145890"/>
                  <a:pt x="2905399" y="396031"/>
                  <a:pt x="2955304" y="554473"/>
                </a:cubicBezTo>
                <a:cubicBezTo>
                  <a:pt x="3005209" y="712915"/>
                  <a:pt x="2923273" y="871544"/>
                  <a:pt x="2955304" y="1066295"/>
                </a:cubicBezTo>
                <a:cubicBezTo>
                  <a:pt x="2773013" y="1119144"/>
                  <a:pt x="2664031" y="1034386"/>
                  <a:pt x="2393796" y="1066295"/>
                </a:cubicBezTo>
                <a:cubicBezTo>
                  <a:pt x="2123561" y="1098204"/>
                  <a:pt x="2023165" y="1032668"/>
                  <a:pt x="1861842" y="1066295"/>
                </a:cubicBezTo>
                <a:cubicBezTo>
                  <a:pt x="1700519" y="1099922"/>
                  <a:pt x="1527869" y="1022615"/>
                  <a:pt x="1300334" y="1066295"/>
                </a:cubicBezTo>
                <a:cubicBezTo>
                  <a:pt x="1072799" y="1109975"/>
                  <a:pt x="929703" y="1009916"/>
                  <a:pt x="650167" y="1066295"/>
                </a:cubicBezTo>
                <a:cubicBezTo>
                  <a:pt x="370631" y="1122674"/>
                  <a:pt x="222032" y="1053748"/>
                  <a:pt x="0" y="1066295"/>
                </a:cubicBezTo>
                <a:cubicBezTo>
                  <a:pt x="-26457" y="956147"/>
                  <a:pt x="18426" y="692983"/>
                  <a:pt x="0" y="533148"/>
                </a:cubicBezTo>
                <a:cubicBezTo>
                  <a:pt x="-18426" y="373313"/>
                  <a:pt x="3088" y="184915"/>
                  <a:pt x="0" y="0"/>
                </a:cubicBezTo>
                <a:close/>
              </a:path>
              <a:path w="2955304" h="1066295"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6481" y="117991"/>
                  <a:pt x="2927470" y="385389"/>
                  <a:pt x="2955304" y="554473"/>
                </a:cubicBezTo>
                <a:cubicBezTo>
                  <a:pt x="2983138" y="723557"/>
                  <a:pt x="2896302" y="940064"/>
                  <a:pt x="2955304" y="1066295"/>
                </a:cubicBezTo>
                <a:cubicBezTo>
                  <a:pt x="2646136" y="1120636"/>
                  <a:pt x="2608755" y="1047339"/>
                  <a:pt x="2305137" y="1066295"/>
                </a:cubicBezTo>
                <a:cubicBezTo>
                  <a:pt x="2001519" y="1085251"/>
                  <a:pt x="1912698" y="1023485"/>
                  <a:pt x="1802735" y="1066295"/>
                </a:cubicBezTo>
                <a:cubicBezTo>
                  <a:pt x="1692772" y="1109105"/>
                  <a:pt x="1388969" y="1052075"/>
                  <a:pt x="1152569" y="1066295"/>
                </a:cubicBezTo>
                <a:cubicBezTo>
                  <a:pt x="916169" y="1080515"/>
                  <a:pt x="760466" y="1065487"/>
                  <a:pt x="620614" y="1066295"/>
                </a:cubicBezTo>
                <a:cubicBezTo>
                  <a:pt x="480762" y="1067103"/>
                  <a:pt x="245249" y="1022092"/>
                  <a:pt x="0" y="1066295"/>
                </a:cubicBezTo>
                <a:cubicBezTo>
                  <a:pt x="-63908" y="899503"/>
                  <a:pt x="1114" y="726501"/>
                  <a:pt x="0" y="533148"/>
                </a:cubicBezTo>
                <a:cubicBezTo>
                  <a:pt x="-1114" y="339795"/>
                  <a:pt x="9853" y="220387"/>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1</a:t>
            </a:r>
          </a:p>
          <a:p>
            <a:pPr algn="ctr"/>
            <a:r>
              <a:rPr lang="he-IL" sz="2800" dirty="0">
                <a:solidFill>
                  <a:schemeClr val="tx1"/>
                </a:solidFill>
              </a:rPr>
              <a:t>סִפְרַת הַיְחִידוֹת: 2</a:t>
            </a:r>
          </a:p>
        </p:txBody>
      </p:sp>
      <p:sp>
        <p:nvSpPr>
          <p:cNvPr id="10" name="מלבן 9">
            <a:extLst>
              <a:ext uri="{FF2B5EF4-FFF2-40B4-BE49-F238E27FC236}">
                <a16:creationId xmlns:a16="http://schemas.microsoft.com/office/drawing/2014/main" id="{6952289B-D085-BB73-513E-ABE1BF96B6A8}"/>
              </a:ext>
            </a:extLst>
          </p:cNvPr>
          <p:cNvSpPr/>
          <p:nvPr/>
        </p:nvSpPr>
        <p:spPr>
          <a:xfrm>
            <a:off x="4780960" y="5513614"/>
            <a:ext cx="2955304" cy="1066295"/>
          </a:xfrm>
          <a:custGeom>
            <a:avLst/>
            <a:gdLst>
              <a:gd name="connsiteX0" fmla="*/ 0 w 2955304"/>
              <a:gd name="connsiteY0" fmla="*/ 0 h 1066295"/>
              <a:gd name="connsiteX1" fmla="*/ 620614 w 2955304"/>
              <a:gd name="connsiteY1" fmla="*/ 0 h 1066295"/>
              <a:gd name="connsiteX2" fmla="*/ 1182122 w 2955304"/>
              <a:gd name="connsiteY2" fmla="*/ 0 h 1066295"/>
              <a:gd name="connsiteX3" fmla="*/ 1714076 w 2955304"/>
              <a:gd name="connsiteY3" fmla="*/ 0 h 1066295"/>
              <a:gd name="connsiteX4" fmla="*/ 2364243 w 2955304"/>
              <a:gd name="connsiteY4" fmla="*/ 0 h 1066295"/>
              <a:gd name="connsiteX5" fmla="*/ 2955304 w 2955304"/>
              <a:gd name="connsiteY5" fmla="*/ 0 h 1066295"/>
              <a:gd name="connsiteX6" fmla="*/ 2955304 w 2955304"/>
              <a:gd name="connsiteY6" fmla="*/ 554473 h 1066295"/>
              <a:gd name="connsiteX7" fmla="*/ 2955304 w 2955304"/>
              <a:gd name="connsiteY7" fmla="*/ 1066295 h 1066295"/>
              <a:gd name="connsiteX8" fmla="*/ 2393796 w 2955304"/>
              <a:gd name="connsiteY8" fmla="*/ 1066295 h 1066295"/>
              <a:gd name="connsiteX9" fmla="*/ 1861842 w 2955304"/>
              <a:gd name="connsiteY9" fmla="*/ 1066295 h 1066295"/>
              <a:gd name="connsiteX10" fmla="*/ 1300334 w 2955304"/>
              <a:gd name="connsiteY10" fmla="*/ 1066295 h 1066295"/>
              <a:gd name="connsiteX11" fmla="*/ 650167 w 2955304"/>
              <a:gd name="connsiteY11" fmla="*/ 1066295 h 1066295"/>
              <a:gd name="connsiteX12" fmla="*/ 0 w 2955304"/>
              <a:gd name="connsiteY12" fmla="*/ 1066295 h 1066295"/>
              <a:gd name="connsiteX13" fmla="*/ 0 w 2955304"/>
              <a:gd name="connsiteY13" fmla="*/ 533148 h 1066295"/>
              <a:gd name="connsiteX14" fmla="*/ 0 w 2955304"/>
              <a:gd name="connsiteY14" fmla="*/ 0 h 106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55304" h="1066295" fill="none" extrusionOk="0">
                <a:moveTo>
                  <a:pt x="0" y="0"/>
                </a:moveTo>
                <a:cubicBezTo>
                  <a:pt x="177738" y="-73513"/>
                  <a:pt x="406419" y="23331"/>
                  <a:pt x="620614" y="0"/>
                </a:cubicBezTo>
                <a:cubicBezTo>
                  <a:pt x="834809" y="-23331"/>
                  <a:pt x="916436" y="18484"/>
                  <a:pt x="1182122" y="0"/>
                </a:cubicBezTo>
                <a:cubicBezTo>
                  <a:pt x="1447808" y="-18484"/>
                  <a:pt x="1570542" y="6902"/>
                  <a:pt x="1714076" y="0"/>
                </a:cubicBezTo>
                <a:cubicBezTo>
                  <a:pt x="1857610" y="-6902"/>
                  <a:pt x="2126477" y="68858"/>
                  <a:pt x="2364243" y="0"/>
                </a:cubicBezTo>
                <a:cubicBezTo>
                  <a:pt x="2602009" y="-68858"/>
                  <a:pt x="2736308" y="45127"/>
                  <a:pt x="2955304" y="0"/>
                </a:cubicBezTo>
                <a:cubicBezTo>
                  <a:pt x="3012616" y="145890"/>
                  <a:pt x="2905399" y="396031"/>
                  <a:pt x="2955304" y="554473"/>
                </a:cubicBezTo>
                <a:cubicBezTo>
                  <a:pt x="3005209" y="712915"/>
                  <a:pt x="2923273" y="871544"/>
                  <a:pt x="2955304" y="1066295"/>
                </a:cubicBezTo>
                <a:cubicBezTo>
                  <a:pt x="2773013" y="1119144"/>
                  <a:pt x="2664031" y="1034386"/>
                  <a:pt x="2393796" y="1066295"/>
                </a:cubicBezTo>
                <a:cubicBezTo>
                  <a:pt x="2123561" y="1098204"/>
                  <a:pt x="2023165" y="1032668"/>
                  <a:pt x="1861842" y="1066295"/>
                </a:cubicBezTo>
                <a:cubicBezTo>
                  <a:pt x="1700519" y="1099922"/>
                  <a:pt x="1527869" y="1022615"/>
                  <a:pt x="1300334" y="1066295"/>
                </a:cubicBezTo>
                <a:cubicBezTo>
                  <a:pt x="1072799" y="1109975"/>
                  <a:pt x="929703" y="1009916"/>
                  <a:pt x="650167" y="1066295"/>
                </a:cubicBezTo>
                <a:cubicBezTo>
                  <a:pt x="370631" y="1122674"/>
                  <a:pt x="222032" y="1053748"/>
                  <a:pt x="0" y="1066295"/>
                </a:cubicBezTo>
                <a:cubicBezTo>
                  <a:pt x="-26457" y="956147"/>
                  <a:pt x="18426" y="692983"/>
                  <a:pt x="0" y="533148"/>
                </a:cubicBezTo>
                <a:cubicBezTo>
                  <a:pt x="-18426" y="373313"/>
                  <a:pt x="3088" y="184915"/>
                  <a:pt x="0" y="0"/>
                </a:cubicBezTo>
                <a:close/>
              </a:path>
              <a:path w="2955304" h="1066295"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6481" y="117991"/>
                  <a:pt x="2927470" y="385389"/>
                  <a:pt x="2955304" y="554473"/>
                </a:cubicBezTo>
                <a:cubicBezTo>
                  <a:pt x="2983138" y="723557"/>
                  <a:pt x="2896302" y="940064"/>
                  <a:pt x="2955304" y="1066295"/>
                </a:cubicBezTo>
                <a:cubicBezTo>
                  <a:pt x="2646136" y="1120636"/>
                  <a:pt x="2608755" y="1047339"/>
                  <a:pt x="2305137" y="1066295"/>
                </a:cubicBezTo>
                <a:cubicBezTo>
                  <a:pt x="2001519" y="1085251"/>
                  <a:pt x="1912698" y="1023485"/>
                  <a:pt x="1802735" y="1066295"/>
                </a:cubicBezTo>
                <a:cubicBezTo>
                  <a:pt x="1692772" y="1109105"/>
                  <a:pt x="1388969" y="1052075"/>
                  <a:pt x="1152569" y="1066295"/>
                </a:cubicBezTo>
                <a:cubicBezTo>
                  <a:pt x="916169" y="1080515"/>
                  <a:pt x="760466" y="1065487"/>
                  <a:pt x="620614" y="1066295"/>
                </a:cubicBezTo>
                <a:cubicBezTo>
                  <a:pt x="480762" y="1067103"/>
                  <a:pt x="245249" y="1022092"/>
                  <a:pt x="0" y="1066295"/>
                </a:cubicBezTo>
                <a:cubicBezTo>
                  <a:pt x="-63908" y="899503"/>
                  <a:pt x="1114" y="726501"/>
                  <a:pt x="0" y="533148"/>
                </a:cubicBezTo>
                <a:cubicBezTo>
                  <a:pt x="-1114" y="339795"/>
                  <a:pt x="9853" y="220387"/>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1</a:t>
            </a:r>
          </a:p>
          <a:p>
            <a:pPr algn="ctr"/>
            <a:r>
              <a:rPr lang="he-IL" sz="2800" dirty="0">
                <a:solidFill>
                  <a:schemeClr val="tx1"/>
                </a:solidFill>
              </a:rPr>
              <a:t>סִפְרַת הַיְחִידוֹת: 0</a:t>
            </a:r>
          </a:p>
        </p:txBody>
      </p:sp>
      <p:sp>
        <p:nvSpPr>
          <p:cNvPr id="14" name="מלבן 13">
            <a:extLst>
              <a:ext uri="{FF2B5EF4-FFF2-40B4-BE49-F238E27FC236}">
                <a16:creationId xmlns:a16="http://schemas.microsoft.com/office/drawing/2014/main" id="{75D7025A-32AF-4B70-7109-A7D19C6C10B7}"/>
              </a:ext>
            </a:extLst>
          </p:cNvPr>
          <p:cNvSpPr/>
          <p:nvPr/>
        </p:nvSpPr>
        <p:spPr>
          <a:xfrm>
            <a:off x="8812154" y="5513614"/>
            <a:ext cx="2955304" cy="1066295"/>
          </a:xfrm>
          <a:custGeom>
            <a:avLst/>
            <a:gdLst>
              <a:gd name="connsiteX0" fmla="*/ 0 w 2955304"/>
              <a:gd name="connsiteY0" fmla="*/ 0 h 1066295"/>
              <a:gd name="connsiteX1" fmla="*/ 620614 w 2955304"/>
              <a:gd name="connsiteY1" fmla="*/ 0 h 1066295"/>
              <a:gd name="connsiteX2" fmla="*/ 1182122 w 2955304"/>
              <a:gd name="connsiteY2" fmla="*/ 0 h 1066295"/>
              <a:gd name="connsiteX3" fmla="*/ 1714076 w 2955304"/>
              <a:gd name="connsiteY3" fmla="*/ 0 h 1066295"/>
              <a:gd name="connsiteX4" fmla="*/ 2364243 w 2955304"/>
              <a:gd name="connsiteY4" fmla="*/ 0 h 1066295"/>
              <a:gd name="connsiteX5" fmla="*/ 2955304 w 2955304"/>
              <a:gd name="connsiteY5" fmla="*/ 0 h 1066295"/>
              <a:gd name="connsiteX6" fmla="*/ 2955304 w 2955304"/>
              <a:gd name="connsiteY6" fmla="*/ 554473 h 1066295"/>
              <a:gd name="connsiteX7" fmla="*/ 2955304 w 2955304"/>
              <a:gd name="connsiteY7" fmla="*/ 1066295 h 1066295"/>
              <a:gd name="connsiteX8" fmla="*/ 2393796 w 2955304"/>
              <a:gd name="connsiteY8" fmla="*/ 1066295 h 1066295"/>
              <a:gd name="connsiteX9" fmla="*/ 1861842 w 2955304"/>
              <a:gd name="connsiteY9" fmla="*/ 1066295 h 1066295"/>
              <a:gd name="connsiteX10" fmla="*/ 1300334 w 2955304"/>
              <a:gd name="connsiteY10" fmla="*/ 1066295 h 1066295"/>
              <a:gd name="connsiteX11" fmla="*/ 650167 w 2955304"/>
              <a:gd name="connsiteY11" fmla="*/ 1066295 h 1066295"/>
              <a:gd name="connsiteX12" fmla="*/ 0 w 2955304"/>
              <a:gd name="connsiteY12" fmla="*/ 1066295 h 1066295"/>
              <a:gd name="connsiteX13" fmla="*/ 0 w 2955304"/>
              <a:gd name="connsiteY13" fmla="*/ 533148 h 1066295"/>
              <a:gd name="connsiteX14" fmla="*/ 0 w 2955304"/>
              <a:gd name="connsiteY14" fmla="*/ 0 h 106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55304" h="1066295" fill="none" extrusionOk="0">
                <a:moveTo>
                  <a:pt x="0" y="0"/>
                </a:moveTo>
                <a:cubicBezTo>
                  <a:pt x="177738" y="-73513"/>
                  <a:pt x="406419" y="23331"/>
                  <a:pt x="620614" y="0"/>
                </a:cubicBezTo>
                <a:cubicBezTo>
                  <a:pt x="834809" y="-23331"/>
                  <a:pt x="916436" y="18484"/>
                  <a:pt x="1182122" y="0"/>
                </a:cubicBezTo>
                <a:cubicBezTo>
                  <a:pt x="1447808" y="-18484"/>
                  <a:pt x="1570542" y="6902"/>
                  <a:pt x="1714076" y="0"/>
                </a:cubicBezTo>
                <a:cubicBezTo>
                  <a:pt x="1857610" y="-6902"/>
                  <a:pt x="2126477" y="68858"/>
                  <a:pt x="2364243" y="0"/>
                </a:cubicBezTo>
                <a:cubicBezTo>
                  <a:pt x="2602009" y="-68858"/>
                  <a:pt x="2736308" y="45127"/>
                  <a:pt x="2955304" y="0"/>
                </a:cubicBezTo>
                <a:cubicBezTo>
                  <a:pt x="3012616" y="145890"/>
                  <a:pt x="2905399" y="396031"/>
                  <a:pt x="2955304" y="554473"/>
                </a:cubicBezTo>
                <a:cubicBezTo>
                  <a:pt x="3005209" y="712915"/>
                  <a:pt x="2923273" y="871544"/>
                  <a:pt x="2955304" y="1066295"/>
                </a:cubicBezTo>
                <a:cubicBezTo>
                  <a:pt x="2773013" y="1119144"/>
                  <a:pt x="2664031" y="1034386"/>
                  <a:pt x="2393796" y="1066295"/>
                </a:cubicBezTo>
                <a:cubicBezTo>
                  <a:pt x="2123561" y="1098204"/>
                  <a:pt x="2023165" y="1032668"/>
                  <a:pt x="1861842" y="1066295"/>
                </a:cubicBezTo>
                <a:cubicBezTo>
                  <a:pt x="1700519" y="1099922"/>
                  <a:pt x="1527869" y="1022615"/>
                  <a:pt x="1300334" y="1066295"/>
                </a:cubicBezTo>
                <a:cubicBezTo>
                  <a:pt x="1072799" y="1109975"/>
                  <a:pt x="929703" y="1009916"/>
                  <a:pt x="650167" y="1066295"/>
                </a:cubicBezTo>
                <a:cubicBezTo>
                  <a:pt x="370631" y="1122674"/>
                  <a:pt x="222032" y="1053748"/>
                  <a:pt x="0" y="1066295"/>
                </a:cubicBezTo>
                <a:cubicBezTo>
                  <a:pt x="-26457" y="956147"/>
                  <a:pt x="18426" y="692983"/>
                  <a:pt x="0" y="533148"/>
                </a:cubicBezTo>
                <a:cubicBezTo>
                  <a:pt x="-18426" y="373313"/>
                  <a:pt x="3088" y="184915"/>
                  <a:pt x="0" y="0"/>
                </a:cubicBezTo>
                <a:close/>
              </a:path>
              <a:path w="2955304" h="1066295"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6481" y="117991"/>
                  <a:pt x="2927470" y="385389"/>
                  <a:pt x="2955304" y="554473"/>
                </a:cubicBezTo>
                <a:cubicBezTo>
                  <a:pt x="2983138" y="723557"/>
                  <a:pt x="2896302" y="940064"/>
                  <a:pt x="2955304" y="1066295"/>
                </a:cubicBezTo>
                <a:cubicBezTo>
                  <a:pt x="2646136" y="1120636"/>
                  <a:pt x="2608755" y="1047339"/>
                  <a:pt x="2305137" y="1066295"/>
                </a:cubicBezTo>
                <a:cubicBezTo>
                  <a:pt x="2001519" y="1085251"/>
                  <a:pt x="1912698" y="1023485"/>
                  <a:pt x="1802735" y="1066295"/>
                </a:cubicBezTo>
                <a:cubicBezTo>
                  <a:pt x="1692772" y="1109105"/>
                  <a:pt x="1388969" y="1052075"/>
                  <a:pt x="1152569" y="1066295"/>
                </a:cubicBezTo>
                <a:cubicBezTo>
                  <a:pt x="916169" y="1080515"/>
                  <a:pt x="760466" y="1065487"/>
                  <a:pt x="620614" y="1066295"/>
                </a:cubicBezTo>
                <a:cubicBezTo>
                  <a:pt x="480762" y="1067103"/>
                  <a:pt x="245249" y="1022092"/>
                  <a:pt x="0" y="1066295"/>
                </a:cubicBezTo>
                <a:cubicBezTo>
                  <a:pt x="-63908" y="899503"/>
                  <a:pt x="1114" y="726501"/>
                  <a:pt x="0" y="533148"/>
                </a:cubicBezTo>
                <a:cubicBezTo>
                  <a:pt x="-1114" y="339795"/>
                  <a:pt x="9853" y="220387"/>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1</a:t>
            </a:r>
          </a:p>
          <a:p>
            <a:pPr algn="ctr"/>
            <a:r>
              <a:rPr lang="he-IL" sz="2800" dirty="0">
                <a:solidFill>
                  <a:schemeClr val="tx1"/>
                </a:solidFill>
              </a:rPr>
              <a:t>סִפְרַת הַיְחִידוֹת: 7</a:t>
            </a:r>
          </a:p>
        </p:txBody>
      </p:sp>
    </p:spTree>
    <p:extLst>
      <p:ext uri="{BB962C8B-B14F-4D97-AF65-F5344CB8AC3E}">
        <p14:creationId xmlns:p14="http://schemas.microsoft.com/office/powerpoint/2010/main" val="14156166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childTnLst>
              </p:cTn>
              <p:nextCondLst>
                <p:cond evt="onClick" delay="0">
                  <p:tgtEl>
                    <p:spTgt spid="5"/>
                  </p:tgtEl>
                </p:cond>
              </p:nextCondLst>
            </p:seq>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2" presetClass="entr" presetSubtype="4"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childTnLst>
                          </p:cTn>
                        </p:par>
                      </p:childTnLst>
                    </p:cTn>
                  </p:par>
                </p:childTnLst>
              </p:cTn>
              <p:nextCondLst>
                <p:cond evt="onClick" delay="0">
                  <p:tgtEl>
                    <p:spTgt spid="10"/>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22" presetClass="entr" presetSubtype="4"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down)">
                                      <p:cBhvr>
                                        <p:cTn id="19" dur="500"/>
                                        <p:tgtEl>
                                          <p:spTgt spid="24"/>
                                        </p:tgtEl>
                                      </p:cBhvr>
                                    </p:animEffect>
                                  </p:childTnLst>
                                </p:cTn>
                              </p:par>
                            </p:childTnLst>
                          </p:cTn>
                        </p:par>
                      </p:childTnLst>
                    </p:cTn>
                  </p:par>
                </p:childTnLst>
              </p:cTn>
              <p:nextCondLst>
                <p:cond evt="onClick" delay="0">
                  <p:tgtEl>
                    <p:spTgt spid="1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70ED52C0-370A-54D1-0BE2-C094B67067FD}"/>
              </a:ext>
            </a:extLst>
          </p:cNvPr>
          <p:cNvSpPr txBox="1"/>
          <p:nvPr/>
        </p:nvSpPr>
        <p:spPr>
          <a:xfrm>
            <a:off x="2811600" y="172707"/>
            <a:ext cx="9246442" cy="1384995"/>
          </a:xfrm>
          <a:prstGeom prst="rect">
            <a:avLst/>
          </a:prstGeom>
          <a:noFill/>
        </p:spPr>
        <p:txBody>
          <a:bodyPr wrap="none" rtlCol="1">
            <a:spAutoFit/>
          </a:bodyPr>
          <a:lstStyle/>
          <a:p>
            <a:r>
              <a:rPr lang="he-IL" sz="2800" dirty="0"/>
              <a:t>לִפְנֵיכֶם שְלָשוֹת של מִסְפָּרִים. הַרְכִּיבוּ בְּעֶזְרַת הָעֲשָׂרוֹת וְהַיְחִידוֹת שֶגְזַרְתֶם</a:t>
            </a:r>
          </a:p>
          <a:p>
            <a:r>
              <a:rPr lang="he-IL" sz="2800" dirty="0"/>
              <a:t>אֶת הַמִסְפָּר הַגָדוֹל בְּיוֹתֵר בְּכָל שְלָשָה וְסַמְנוּ אוֹתוֹ בְּיָרֹק.</a:t>
            </a:r>
          </a:p>
          <a:p>
            <a:r>
              <a:rPr lang="he-IL" sz="2800" dirty="0"/>
              <a:t>לַחֲצוּ עָלָיו לִבְדִיקָה.</a:t>
            </a:r>
          </a:p>
        </p:txBody>
      </p:sp>
      <p:sp>
        <p:nvSpPr>
          <p:cNvPr id="3" name="32">
            <a:extLst>
              <a:ext uri="{FF2B5EF4-FFF2-40B4-BE49-F238E27FC236}">
                <a16:creationId xmlns:a16="http://schemas.microsoft.com/office/drawing/2014/main" id="{195A15E8-6728-0D01-4CDD-65122DC045EA}"/>
              </a:ext>
            </a:extLst>
          </p:cNvPr>
          <p:cNvSpPr/>
          <p:nvPr/>
        </p:nvSpPr>
        <p:spPr>
          <a:xfrm>
            <a:off x="1570859" y="61961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23</a:t>
            </a:r>
          </a:p>
        </p:txBody>
      </p:sp>
      <p:sp>
        <p:nvSpPr>
          <p:cNvPr id="4" name="35">
            <a:extLst>
              <a:ext uri="{FF2B5EF4-FFF2-40B4-BE49-F238E27FC236}">
                <a16:creationId xmlns:a16="http://schemas.microsoft.com/office/drawing/2014/main" id="{E22F5710-5748-80BC-4181-955F06F8F792}"/>
              </a:ext>
            </a:extLst>
          </p:cNvPr>
          <p:cNvSpPr/>
          <p:nvPr/>
        </p:nvSpPr>
        <p:spPr>
          <a:xfrm>
            <a:off x="1076961" y="1641144"/>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53</a:t>
            </a:r>
          </a:p>
        </p:txBody>
      </p:sp>
      <p:pic>
        <p:nvPicPr>
          <p:cNvPr id="6" name="חייכן שמח" descr="פרצוף מחייך עם מילוי רציף עם מילוי מלא">
            <a:extLst>
              <a:ext uri="{FF2B5EF4-FFF2-40B4-BE49-F238E27FC236}">
                <a16:creationId xmlns:a16="http://schemas.microsoft.com/office/drawing/2014/main" id="{61F9127B-FC15-C561-C723-A61A615B910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9575" y="1858999"/>
            <a:ext cx="914400" cy="914400"/>
          </a:xfrm>
          <a:prstGeom prst="rect">
            <a:avLst/>
          </a:prstGeom>
        </p:spPr>
      </p:pic>
      <p:pic>
        <p:nvPicPr>
          <p:cNvPr id="12" name="חייכן עצוב" descr="פרצוף עצוב עם מילוי רציף עם מילוי מלא">
            <a:extLst>
              <a:ext uri="{FF2B5EF4-FFF2-40B4-BE49-F238E27FC236}">
                <a16:creationId xmlns:a16="http://schemas.microsoft.com/office/drawing/2014/main" id="{E2CB12B1-E2B1-1D08-1164-805901EF88F6}"/>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0298" y="216039"/>
            <a:ext cx="914400" cy="914400"/>
          </a:xfrm>
          <a:prstGeom prst="rect">
            <a:avLst/>
          </a:prstGeom>
        </p:spPr>
      </p:pic>
      <p:sp>
        <p:nvSpPr>
          <p:cNvPr id="13" name="35">
            <a:extLst>
              <a:ext uri="{FF2B5EF4-FFF2-40B4-BE49-F238E27FC236}">
                <a16:creationId xmlns:a16="http://schemas.microsoft.com/office/drawing/2014/main" id="{F2F88013-8540-7347-B9FF-15A68F8D8B90}"/>
              </a:ext>
            </a:extLst>
          </p:cNvPr>
          <p:cNvSpPr/>
          <p:nvPr/>
        </p:nvSpPr>
        <p:spPr>
          <a:xfrm>
            <a:off x="10554697" y="543771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56</a:t>
            </a:r>
          </a:p>
        </p:txBody>
      </p:sp>
      <p:sp>
        <p:nvSpPr>
          <p:cNvPr id="14" name="53">
            <a:extLst>
              <a:ext uri="{FF2B5EF4-FFF2-40B4-BE49-F238E27FC236}">
                <a16:creationId xmlns:a16="http://schemas.microsoft.com/office/drawing/2014/main" id="{5D4AA208-1B56-A41C-0B5A-6851EC597B46}"/>
              </a:ext>
            </a:extLst>
          </p:cNvPr>
          <p:cNvSpPr/>
          <p:nvPr/>
        </p:nvSpPr>
        <p:spPr>
          <a:xfrm>
            <a:off x="8677221" y="5438456"/>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65</a:t>
            </a:r>
          </a:p>
        </p:txBody>
      </p:sp>
      <p:pic>
        <p:nvPicPr>
          <p:cNvPr id="15" name="חייכן שמח" descr="פרצוף מחייך עם מילוי רציף עם מילוי מלא">
            <a:extLst>
              <a:ext uri="{FF2B5EF4-FFF2-40B4-BE49-F238E27FC236}">
                <a16:creationId xmlns:a16="http://schemas.microsoft.com/office/drawing/2014/main" id="{C9FB5E4B-5589-605C-D5E7-B1FAE556E64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70601" y="5437717"/>
            <a:ext cx="914400" cy="914400"/>
          </a:xfrm>
          <a:prstGeom prst="rect">
            <a:avLst/>
          </a:prstGeom>
        </p:spPr>
      </p:pic>
      <p:pic>
        <p:nvPicPr>
          <p:cNvPr id="16" name="חייכן עצוב" descr="פרצוף עצוב עם מילוי רציף עם מילוי מלא">
            <a:extLst>
              <a:ext uri="{FF2B5EF4-FFF2-40B4-BE49-F238E27FC236}">
                <a16:creationId xmlns:a16="http://schemas.microsoft.com/office/drawing/2014/main" id="{E9A89D0F-5E3C-D8BF-FED1-705099F7F467}"/>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10949" y="5629266"/>
            <a:ext cx="914400" cy="914400"/>
          </a:xfrm>
          <a:prstGeom prst="rect">
            <a:avLst/>
          </a:prstGeom>
        </p:spPr>
      </p:pic>
      <p:sp>
        <p:nvSpPr>
          <p:cNvPr id="21" name="71">
            <a:extLst>
              <a:ext uri="{FF2B5EF4-FFF2-40B4-BE49-F238E27FC236}">
                <a16:creationId xmlns:a16="http://schemas.microsoft.com/office/drawing/2014/main" id="{2884473D-03B6-759B-4116-ED38E8DC485A}"/>
              </a:ext>
            </a:extLst>
          </p:cNvPr>
          <p:cNvSpPr/>
          <p:nvPr/>
        </p:nvSpPr>
        <p:spPr>
          <a:xfrm>
            <a:off x="5711504" y="1754773"/>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39</a:t>
            </a:r>
          </a:p>
        </p:txBody>
      </p:sp>
      <p:sp>
        <p:nvSpPr>
          <p:cNvPr id="22" name="17">
            <a:extLst>
              <a:ext uri="{FF2B5EF4-FFF2-40B4-BE49-F238E27FC236}">
                <a16:creationId xmlns:a16="http://schemas.microsoft.com/office/drawing/2014/main" id="{EBF14135-97B9-DFD5-366E-15E4E94874F9}"/>
              </a:ext>
            </a:extLst>
          </p:cNvPr>
          <p:cNvSpPr/>
          <p:nvPr/>
        </p:nvSpPr>
        <p:spPr>
          <a:xfrm>
            <a:off x="4719407" y="177653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42</a:t>
            </a:r>
          </a:p>
        </p:txBody>
      </p:sp>
      <p:pic>
        <p:nvPicPr>
          <p:cNvPr id="23" name="חייכן שמח" descr="פרצוף מחייך עם מילוי רציף עם מילוי מלא">
            <a:extLst>
              <a:ext uri="{FF2B5EF4-FFF2-40B4-BE49-F238E27FC236}">
                <a16:creationId xmlns:a16="http://schemas.microsoft.com/office/drawing/2014/main" id="{33745C09-3E40-3CEA-55F6-7205A06DD958}"/>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1799" y="1160538"/>
            <a:ext cx="914400" cy="914400"/>
          </a:xfrm>
          <a:prstGeom prst="rect">
            <a:avLst/>
          </a:prstGeom>
        </p:spPr>
      </p:pic>
      <p:pic>
        <p:nvPicPr>
          <p:cNvPr id="24" name="חייכן עצוב" descr="פרצוף עצוב עם מילוי רציף עם מילוי מלא">
            <a:extLst>
              <a:ext uri="{FF2B5EF4-FFF2-40B4-BE49-F238E27FC236}">
                <a16:creationId xmlns:a16="http://schemas.microsoft.com/office/drawing/2014/main" id="{DCBF40E6-800C-5F59-C47B-47015BEC3E06}"/>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95992" y="1151259"/>
            <a:ext cx="914400" cy="914400"/>
          </a:xfrm>
          <a:prstGeom prst="rect">
            <a:avLst/>
          </a:prstGeom>
        </p:spPr>
      </p:pic>
      <p:sp>
        <p:nvSpPr>
          <p:cNvPr id="5" name="32">
            <a:extLst>
              <a:ext uri="{FF2B5EF4-FFF2-40B4-BE49-F238E27FC236}">
                <a16:creationId xmlns:a16="http://schemas.microsoft.com/office/drawing/2014/main" id="{5E48B642-63D6-82E0-E322-689B49716E88}"/>
              </a:ext>
            </a:extLst>
          </p:cNvPr>
          <p:cNvSpPr/>
          <p:nvPr/>
        </p:nvSpPr>
        <p:spPr>
          <a:xfrm>
            <a:off x="2129315" y="163444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35</a:t>
            </a:r>
          </a:p>
        </p:txBody>
      </p:sp>
      <p:pic>
        <p:nvPicPr>
          <p:cNvPr id="7" name="חייכן עצוב" descr="פרצוף עצוב עם מילוי רציף עם מילוי מלא">
            <a:extLst>
              <a:ext uri="{FF2B5EF4-FFF2-40B4-BE49-F238E27FC236}">
                <a16:creationId xmlns:a16="http://schemas.microsoft.com/office/drawing/2014/main" id="{BB46A669-606C-D30C-4CE8-928AB7EC3B19}"/>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79163" y="1171383"/>
            <a:ext cx="914400" cy="914400"/>
          </a:xfrm>
          <a:prstGeom prst="rect">
            <a:avLst/>
          </a:prstGeom>
        </p:spPr>
      </p:pic>
      <p:sp>
        <p:nvSpPr>
          <p:cNvPr id="25" name="35">
            <a:extLst>
              <a:ext uri="{FF2B5EF4-FFF2-40B4-BE49-F238E27FC236}">
                <a16:creationId xmlns:a16="http://schemas.microsoft.com/office/drawing/2014/main" id="{70B9D091-44C5-8B27-C5D9-2906CD1212DB}"/>
              </a:ext>
            </a:extLst>
          </p:cNvPr>
          <p:cNvSpPr/>
          <p:nvPr/>
        </p:nvSpPr>
        <p:spPr>
          <a:xfrm>
            <a:off x="9615013" y="543771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63</a:t>
            </a:r>
          </a:p>
        </p:txBody>
      </p:sp>
      <p:pic>
        <p:nvPicPr>
          <p:cNvPr id="26" name="חייכן עצוב" descr="פרצוף עצוב עם מילוי רציף עם מילוי מלא">
            <a:extLst>
              <a:ext uri="{FF2B5EF4-FFF2-40B4-BE49-F238E27FC236}">
                <a16:creationId xmlns:a16="http://schemas.microsoft.com/office/drawing/2014/main" id="{0932980A-9944-AAAE-EC8A-49FF4B00B2C4}"/>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17803" y="5755846"/>
            <a:ext cx="914400" cy="914400"/>
          </a:xfrm>
          <a:prstGeom prst="rect">
            <a:avLst/>
          </a:prstGeom>
        </p:spPr>
      </p:pic>
      <p:sp>
        <p:nvSpPr>
          <p:cNvPr id="30" name="71">
            <a:extLst>
              <a:ext uri="{FF2B5EF4-FFF2-40B4-BE49-F238E27FC236}">
                <a16:creationId xmlns:a16="http://schemas.microsoft.com/office/drawing/2014/main" id="{437F0C90-84B6-D294-F6B3-CB6A103AFD36}"/>
              </a:ext>
            </a:extLst>
          </p:cNvPr>
          <p:cNvSpPr/>
          <p:nvPr/>
        </p:nvSpPr>
        <p:spPr>
          <a:xfrm>
            <a:off x="6659238" y="175998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24</a:t>
            </a:r>
          </a:p>
        </p:txBody>
      </p:sp>
      <p:pic>
        <p:nvPicPr>
          <p:cNvPr id="31" name="חייכן עצוב" descr="פרצוף עצוב עם מילוי רציף עם מילוי מלא">
            <a:extLst>
              <a:ext uri="{FF2B5EF4-FFF2-40B4-BE49-F238E27FC236}">
                <a16:creationId xmlns:a16="http://schemas.microsoft.com/office/drawing/2014/main" id="{FC8EAA27-0B56-C84F-6ED0-4B95E9D7FF15}"/>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14020" y="1171585"/>
            <a:ext cx="914400" cy="914400"/>
          </a:xfrm>
          <a:prstGeom prst="rect">
            <a:avLst/>
          </a:prstGeom>
        </p:spPr>
      </p:pic>
      <p:grpSp>
        <p:nvGrpSpPr>
          <p:cNvPr id="105" name="53">
            <a:extLst>
              <a:ext uri="{FF2B5EF4-FFF2-40B4-BE49-F238E27FC236}">
                <a16:creationId xmlns:a16="http://schemas.microsoft.com/office/drawing/2014/main" id="{1FBC5690-9B63-6086-8613-808A8A3C5312}"/>
              </a:ext>
            </a:extLst>
          </p:cNvPr>
          <p:cNvGrpSpPr/>
          <p:nvPr/>
        </p:nvGrpSpPr>
        <p:grpSpPr>
          <a:xfrm>
            <a:off x="1162368" y="2649267"/>
            <a:ext cx="1936815" cy="3008788"/>
            <a:chOff x="30072" y="2715688"/>
            <a:chExt cx="1936815" cy="3008788"/>
          </a:xfrm>
        </p:grpSpPr>
        <p:grpSp>
          <p:nvGrpSpPr>
            <p:cNvPr id="44" name="קבוצה 43">
              <a:extLst>
                <a:ext uri="{FF2B5EF4-FFF2-40B4-BE49-F238E27FC236}">
                  <a16:creationId xmlns:a16="http://schemas.microsoft.com/office/drawing/2014/main" id="{4F60DDB8-EF9C-D432-039A-69655B1CD1FB}"/>
                </a:ext>
              </a:extLst>
            </p:cNvPr>
            <p:cNvGrpSpPr/>
            <p:nvPr/>
          </p:nvGrpSpPr>
          <p:grpSpPr>
            <a:xfrm rot="5400000">
              <a:off x="1490824" y="5248413"/>
              <a:ext cx="772126" cy="180000"/>
              <a:chOff x="3351751" y="3665867"/>
              <a:chExt cx="772126" cy="180000"/>
            </a:xfrm>
            <a:solidFill>
              <a:schemeClr val="bg2">
                <a:lumMod val="90000"/>
              </a:schemeClr>
            </a:solidFill>
          </p:grpSpPr>
          <p:sp>
            <p:nvSpPr>
              <p:cNvPr id="45" name="אליפסה 44">
                <a:extLst>
                  <a:ext uri="{FF2B5EF4-FFF2-40B4-BE49-F238E27FC236}">
                    <a16:creationId xmlns:a16="http://schemas.microsoft.com/office/drawing/2014/main" id="{41F7A459-242B-9319-19DC-93611A7010F4}"/>
                  </a:ext>
                </a:extLst>
              </p:cNvPr>
              <p:cNvSpPr/>
              <p:nvPr/>
            </p:nvSpPr>
            <p:spPr>
              <a:xfrm>
                <a:off x="3351751"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05B296F8-7012-6D47-E152-AE932DEC2A08}"/>
                  </a:ext>
                </a:extLst>
              </p:cNvPr>
              <p:cNvSpPr/>
              <p:nvPr/>
            </p:nvSpPr>
            <p:spPr>
              <a:xfrm>
                <a:off x="3647814"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8CFA60BD-7855-1DDD-BE21-09924E5ECA15}"/>
                  </a:ext>
                </a:extLst>
              </p:cNvPr>
              <p:cNvSpPr/>
              <p:nvPr/>
            </p:nvSpPr>
            <p:spPr>
              <a:xfrm>
                <a:off x="3943877"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69589BDB-8834-885C-0918-CA1A7739F50F}"/>
                </a:ext>
              </a:extLst>
            </p:cNvPr>
            <p:cNvGrpSpPr/>
            <p:nvPr/>
          </p:nvGrpSpPr>
          <p:grpSpPr>
            <a:xfrm>
              <a:off x="1351899" y="2715688"/>
              <a:ext cx="327405" cy="3008788"/>
              <a:chOff x="3497199" y="2934812"/>
              <a:chExt cx="327405" cy="3008788"/>
            </a:xfrm>
          </p:grpSpPr>
          <p:grpSp>
            <p:nvGrpSpPr>
              <p:cNvPr id="27" name="קבוצה 26">
                <a:extLst>
                  <a:ext uri="{FF2B5EF4-FFF2-40B4-BE49-F238E27FC236}">
                    <a16:creationId xmlns:a16="http://schemas.microsoft.com/office/drawing/2014/main" id="{83992421-A165-72B6-0D1F-AE3DD13A0A36}"/>
                  </a:ext>
                </a:extLst>
              </p:cNvPr>
              <p:cNvGrpSpPr/>
              <p:nvPr/>
            </p:nvGrpSpPr>
            <p:grpSpPr>
              <a:xfrm>
                <a:off x="3568110" y="3029751"/>
                <a:ext cx="180001" cy="2844565"/>
                <a:chOff x="3568110" y="3029751"/>
                <a:chExt cx="180001" cy="2844565"/>
              </a:xfrm>
            </p:grpSpPr>
            <p:sp>
              <p:nvSpPr>
                <p:cNvPr id="33" name="אליפסה 32">
                  <a:extLst>
                    <a:ext uri="{FF2B5EF4-FFF2-40B4-BE49-F238E27FC236}">
                      <a16:creationId xmlns:a16="http://schemas.microsoft.com/office/drawing/2014/main" id="{258B813C-71B0-11BD-424A-0F9392AC10C7}"/>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5A664E2B-9AF2-CCD7-FF87-46EDF9546E1A}"/>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8B180049-829F-4237-B74F-3FC37D8B95D2}"/>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307A32D2-8D61-9502-7232-90F10D853D36}"/>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2ACB3A66-1C77-FB85-293A-D94BD9E8920F}"/>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EC75996C-4EEE-6C24-CA7F-9A977A8C3627}"/>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61C1F1D0-2A73-E6C2-EE68-204DC9EFF335}"/>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51AD1815-667D-FD40-FFCD-EEAC4557BB67}"/>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AEFABFD6-02E3-1DD8-3DFD-E091DE85938C}"/>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953BBD55-0F6A-4C5B-494B-E10C93C18F1C}"/>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2" name="מלבן 31">
                <a:extLst>
                  <a:ext uri="{FF2B5EF4-FFF2-40B4-BE49-F238E27FC236}">
                    <a16:creationId xmlns:a16="http://schemas.microsoft.com/office/drawing/2014/main" id="{3BAFEC3D-851E-5C89-F527-F0A23BCA89E9}"/>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3" name="קבוצה 52">
              <a:extLst>
                <a:ext uri="{FF2B5EF4-FFF2-40B4-BE49-F238E27FC236}">
                  <a16:creationId xmlns:a16="http://schemas.microsoft.com/office/drawing/2014/main" id="{92F5BB5C-E622-CAB6-D0FE-86A65F606FD7}"/>
                </a:ext>
              </a:extLst>
            </p:cNvPr>
            <p:cNvGrpSpPr/>
            <p:nvPr/>
          </p:nvGrpSpPr>
          <p:grpSpPr>
            <a:xfrm>
              <a:off x="1008302" y="2715688"/>
              <a:ext cx="327405" cy="3008788"/>
              <a:chOff x="3497199" y="2934812"/>
              <a:chExt cx="327405" cy="3008788"/>
            </a:xfrm>
          </p:grpSpPr>
          <p:grpSp>
            <p:nvGrpSpPr>
              <p:cNvPr id="54" name="קבוצה 53">
                <a:extLst>
                  <a:ext uri="{FF2B5EF4-FFF2-40B4-BE49-F238E27FC236}">
                    <a16:creationId xmlns:a16="http://schemas.microsoft.com/office/drawing/2014/main" id="{09269B6D-7D16-6914-B12F-EC092C5E74E5}"/>
                  </a:ext>
                </a:extLst>
              </p:cNvPr>
              <p:cNvGrpSpPr/>
              <p:nvPr/>
            </p:nvGrpSpPr>
            <p:grpSpPr>
              <a:xfrm>
                <a:off x="3568110" y="3029751"/>
                <a:ext cx="180001" cy="2844565"/>
                <a:chOff x="3568110" y="3029751"/>
                <a:chExt cx="180001" cy="2844565"/>
              </a:xfrm>
            </p:grpSpPr>
            <p:sp>
              <p:nvSpPr>
                <p:cNvPr id="56" name="אליפסה 55">
                  <a:extLst>
                    <a:ext uri="{FF2B5EF4-FFF2-40B4-BE49-F238E27FC236}">
                      <a16:creationId xmlns:a16="http://schemas.microsoft.com/office/drawing/2014/main" id="{03E4CC0F-320E-2C9F-9E99-4EF44C2F5760}"/>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E8A70FCC-1E93-E177-358E-6E282664A159}"/>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5401E2F2-8FC4-F032-2913-4A9C61958668}"/>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F92800D9-FE45-A5E7-0A4E-85C8AEDB3531}"/>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7D6E8DE2-F467-AF51-01EE-4C19143BE4FD}"/>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680D2989-0EA0-3582-66A5-B641E8876F34}"/>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CD626D2D-0F9B-5020-8B6D-9EAF33072849}"/>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40FE6E67-7DB3-92C6-16A9-B1E9294EE36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A2DFD55E-3449-9E14-4A5B-793D6FD54F8D}"/>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DFC88234-B40E-A674-1D4A-346293454C0B}"/>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5" name="מלבן 54">
                <a:extLst>
                  <a:ext uri="{FF2B5EF4-FFF2-40B4-BE49-F238E27FC236}">
                    <a16:creationId xmlns:a16="http://schemas.microsoft.com/office/drawing/2014/main" id="{40AE5221-035D-B163-1DF8-3A737104E08F}"/>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6" name="קבוצה 65">
              <a:extLst>
                <a:ext uri="{FF2B5EF4-FFF2-40B4-BE49-F238E27FC236}">
                  <a16:creationId xmlns:a16="http://schemas.microsoft.com/office/drawing/2014/main" id="{0111F38E-75AF-7442-337D-8726D78DC632}"/>
                </a:ext>
              </a:extLst>
            </p:cNvPr>
            <p:cNvGrpSpPr/>
            <p:nvPr/>
          </p:nvGrpSpPr>
          <p:grpSpPr>
            <a:xfrm>
              <a:off x="675314" y="2715688"/>
              <a:ext cx="327405" cy="3008788"/>
              <a:chOff x="3497199" y="2934812"/>
              <a:chExt cx="327405" cy="3008788"/>
            </a:xfrm>
          </p:grpSpPr>
          <p:grpSp>
            <p:nvGrpSpPr>
              <p:cNvPr id="67" name="קבוצה 66">
                <a:extLst>
                  <a:ext uri="{FF2B5EF4-FFF2-40B4-BE49-F238E27FC236}">
                    <a16:creationId xmlns:a16="http://schemas.microsoft.com/office/drawing/2014/main" id="{FD584417-F717-A494-7CE7-8186975167D6}"/>
                  </a:ext>
                </a:extLst>
              </p:cNvPr>
              <p:cNvGrpSpPr/>
              <p:nvPr/>
            </p:nvGrpSpPr>
            <p:grpSpPr>
              <a:xfrm>
                <a:off x="3568110" y="3029751"/>
                <a:ext cx="180001" cy="2844565"/>
                <a:chOff x="3568110" y="3029751"/>
                <a:chExt cx="180001" cy="2844565"/>
              </a:xfrm>
            </p:grpSpPr>
            <p:sp>
              <p:nvSpPr>
                <p:cNvPr id="69" name="אליפסה 68">
                  <a:extLst>
                    <a:ext uri="{FF2B5EF4-FFF2-40B4-BE49-F238E27FC236}">
                      <a16:creationId xmlns:a16="http://schemas.microsoft.com/office/drawing/2014/main" id="{CBA46442-9AB2-34E6-B6D9-B195F4C030CC}"/>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69DE17EE-512B-496C-ACE1-B430D9781DD1}"/>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4DAF81BA-3E83-328E-468E-6C6516501689}"/>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אליפסה 71">
                  <a:extLst>
                    <a:ext uri="{FF2B5EF4-FFF2-40B4-BE49-F238E27FC236}">
                      <a16:creationId xmlns:a16="http://schemas.microsoft.com/office/drawing/2014/main" id="{967C9302-4E88-AEE4-6D56-916D494B0EE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81BF5F71-2349-C744-48AF-A1386849DCFF}"/>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5FAD4C16-82FF-B411-D6DD-2971C9416D53}"/>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F3356007-3C95-B7D3-0C9B-B70928AEF7A3}"/>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7FB19B9D-B059-21AB-C765-9B530B2655B1}"/>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EDE1D445-F92C-047A-F3D4-8A18B7F512C0}"/>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8C2520E5-008F-5AC7-092B-8293C85C58A1}"/>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8" name="מלבן 67">
                <a:extLst>
                  <a:ext uri="{FF2B5EF4-FFF2-40B4-BE49-F238E27FC236}">
                    <a16:creationId xmlns:a16="http://schemas.microsoft.com/office/drawing/2014/main" id="{E4A36D6E-86F9-54A5-D17C-2E9740C5A429}"/>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9" name="קבוצה 78">
              <a:extLst>
                <a:ext uri="{FF2B5EF4-FFF2-40B4-BE49-F238E27FC236}">
                  <a16:creationId xmlns:a16="http://schemas.microsoft.com/office/drawing/2014/main" id="{A65B0AB1-2767-E6BE-81A8-2A6FDC98B3C0}"/>
                </a:ext>
              </a:extLst>
            </p:cNvPr>
            <p:cNvGrpSpPr/>
            <p:nvPr/>
          </p:nvGrpSpPr>
          <p:grpSpPr>
            <a:xfrm>
              <a:off x="361910" y="2715688"/>
              <a:ext cx="327405" cy="3008788"/>
              <a:chOff x="3497199" y="2934812"/>
              <a:chExt cx="327405" cy="3008788"/>
            </a:xfrm>
          </p:grpSpPr>
          <p:grpSp>
            <p:nvGrpSpPr>
              <p:cNvPr id="80" name="קבוצה 79">
                <a:extLst>
                  <a:ext uri="{FF2B5EF4-FFF2-40B4-BE49-F238E27FC236}">
                    <a16:creationId xmlns:a16="http://schemas.microsoft.com/office/drawing/2014/main" id="{10BC90FE-82F1-9FB9-98E5-E1BD7E4DB7F0}"/>
                  </a:ext>
                </a:extLst>
              </p:cNvPr>
              <p:cNvGrpSpPr/>
              <p:nvPr/>
            </p:nvGrpSpPr>
            <p:grpSpPr>
              <a:xfrm>
                <a:off x="3568110" y="3029751"/>
                <a:ext cx="180001" cy="2844565"/>
                <a:chOff x="3568110" y="3029751"/>
                <a:chExt cx="180001" cy="2844565"/>
              </a:xfrm>
            </p:grpSpPr>
            <p:sp>
              <p:nvSpPr>
                <p:cNvPr id="82" name="אליפסה 81">
                  <a:extLst>
                    <a:ext uri="{FF2B5EF4-FFF2-40B4-BE49-F238E27FC236}">
                      <a16:creationId xmlns:a16="http://schemas.microsoft.com/office/drawing/2014/main" id="{A77A9F0C-6943-E55E-3BD3-1C35F3189D90}"/>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392A8396-77CE-9234-65B6-634F8731657B}"/>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FE0CEE38-7F45-02AF-E19C-4EC5898AC35E}"/>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1CA824FA-289A-0567-5F91-67BE67D2A649}"/>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AEB0B4BB-7DE6-DE08-7029-4BA805F701B7}"/>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81EE08B5-09C1-15A4-48D5-531EF8798077}"/>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9B7AE875-DC66-FBF0-B593-A089ABD8BF4A}"/>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3E3A4307-82E6-9064-943B-73E3F7A49A47}"/>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0" name="אליפסה 89">
                  <a:extLst>
                    <a:ext uri="{FF2B5EF4-FFF2-40B4-BE49-F238E27FC236}">
                      <a16:creationId xmlns:a16="http://schemas.microsoft.com/office/drawing/2014/main" id="{20E17A1D-73ED-E9DB-AC3F-21C3B8253BF8}"/>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BDE10018-88CF-DDE0-3ACA-D74B97D9A3FB}"/>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81" name="מלבן 80">
                <a:extLst>
                  <a:ext uri="{FF2B5EF4-FFF2-40B4-BE49-F238E27FC236}">
                    <a16:creationId xmlns:a16="http://schemas.microsoft.com/office/drawing/2014/main" id="{4E688EDC-FCEB-841A-E270-2E3FF77DBF28}"/>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2" name="קבוצה 91">
              <a:extLst>
                <a:ext uri="{FF2B5EF4-FFF2-40B4-BE49-F238E27FC236}">
                  <a16:creationId xmlns:a16="http://schemas.microsoft.com/office/drawing/2014/main" id="{026B6E6C-3794-7C57-13BE-99A680E5FC00}"/>
                </a:ext>
              </a:extLst>
            </p:cNvPr>
            <p:cNvGrpSpPr/>
            <p:nvPr/>
          </p:nvGrpSpPr>
          <p:grpSpPr>
            <a:xfrm>
              <a:off x="30072" y="2715688"/>
              <a:ext cx="327405" cy="3008788"/>
              <a:chOff x="3497199" y="2934812"/>
              <a:chExt cx="327405" cy="3008788"/>
            </a:xfrm>
          </p:grpSpPr>
          <p:grpSp>
            <p:nvGrpSpPr>
              <p:cNvPr id="93" name="קבוצה 92">
                <a:extLst>
                  <a:ext uri="{FF2B5EF4-FFF2-40B4-BE49-F238E27FC236}">
                    <a16:creationId xmlns:a16="http://schemas.microsoft.com/office/drawing/2014/main" id="{9672343B-3D00-B316-F051-B7A267FEC855}"/>
                  </a:ext>
                </a:extLst>
              </p:cNvPr>
              <p:cNvGrpSpPr/>
              <p:nvPr/>
            </p:nvGrpSpPr>
            <p:grpSpPr>
              <a:xfrm>
                <a:off x="3568110" y="3029751"/>
                <a:ext cx="180001" cy="2844565"/>
                <a:chOff x="3568110" y="3029751"/>
                <a:chExt cx="180001" cy="2844565"/>
              </a:xfrm>
            </p:grpSpPr>
            <p:sp>
              <p:nvSpPr>
                <p:cNvPr id="95" name="אליפסה 94">
                  <a:extLst>
                    <a:ext uri="{FF2B5EF4-FFF2-40B4-BE49-F238E27FC236}">
                      <a16:creationId xmlns:a16="http://schemas.microsoft.com/office/drawing/2014/main" id="{A153CA07-6CA7-59CB-77FD-FC34448C4F4E}"/>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64188CA7-B2CF-E97A-DD76-6B2DBFD647E6}"/>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247D2147-7A1A-9A46-06EF-1ACA665BA6AA}"/>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אליפסה 97">
                  <a:extLst>
                    <a:ext uri="{FF2B5EF4-FFF2-40B4-BE49-F238E27FC236}">
                      <a16:creationId xmlns:a16="http://schemas.microsoft.com/office/drawing/2014/main" id="{ABF62955-DCC6-A87B-209F-CD0F88A5C19E}"/>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אליפסה 98">
                  <a:extLst>
                    <a:ext uri="{FF2B5EF4-FFF2-40B4-BE49-F238E27FC236}">
                      <a16:creationId xmlns:a16="http://schemas.microsoft.com/office/drawing/2014/main" id="{791084A3-B6D8-4AEC-D34B-6266E69CD7F7}"/>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6A04EE94-BD58-85EB-47AF-E482A9FE252E}"/>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2C13C5D5-1008-5A93-FB81-E2EE143D6139}"/>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23079391-8ED2-2109-26DE-6E39CDE948CE}"/>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40224C27-C7BC-E9FC-0591-05966E224500}"/>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01A1D673-95D1-ECF4-2699-72BA4B42144A}"/>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94" name="מלבן 93">
                <a:extLst>
                  <a:ext uri="{FF2B5EF4-FFF2-40B4-BE49-F238E27FC236}">
                    <a16:creationId xmlns:a16="http://schemas.microsoft.com/office/drawing/2014/main" id="{921578C7-2846-82C2-B66F-6E05ECE9BAF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176" name="42">
            <a:extLst>
              <a:ext uri="{FF2B5EF4-FFF2-40B4-BE49-F238E27FC236}">
                <a16:creationId xmlns:a16="http://schemas.microsoft.com/office/drawing/2014/main" id="{19E6FEDB-3122-2475-A72E-C2F881537641}"/>
              </a:ext>
            </a:extLst>
          </p:cNvPr>
          <p:cNvGrpSpPr/>
          <p:nvPr/>
        </p:nvGrpSpPr>
        <p:grpSpPr>
          <a:xfrm>
            <a:off x="5448114" y="2787647"/>
            <a:ext cx="1604978" cy="3008788"/>
            <a:chOff x="5448114" y="2787647"/>
            <a:chExt cx="1604978" cy="3008788"/>
          </a:xfrm>
        </p:grpSpPr>
        <p:grpSp>
          <p:nvGrpSpPr>
            <p:cNvPr id="107" name="קבוצה 106">
              <a:extLst>
                <a:ext uri="{FF2B5EF4-FFF2-40B4-BE49-F238E27FC236}">
                  <a16:creationId xmlns:a16="http://schemas.microsoft.com/office/drawing/2014/main" id="{462871C5-E3C2-CE95-4586-CC17B00845B2}"/>
                </a:ext>
              </a:extLst>
            </p:cNvPr>
            <p:cNvGrpSpPr/>
            <p:nvPr/>
          </p:nvGrpSpPr>
          <p:grpSpPr>
            <a:xfrm rot="5400000">
              <a:off x="6725060" y="5468404"/>
              <a:ext cx="476063" cy="180000"/>
              <a:chOff x="3647814" y="3665867"/>
              <a:chExt cx="476063" cy="180000"/>
            </a:xfrm>
            <a:solidFill>
              <a:schemeClr val="bg2">
                <a:lumMod val="90000"/>
              </a:schemeClr>
            </a:solidFill>
          </p:grpSpPr>
          <p:sp>
            <p:nvSpPr>
              <p:cNvPr id="174" name="אליפסה 173">
                <a:extLst>
                  <a:ext uri="{FF2B5EF4-FFF2-40B4-BE49-F238E27FC236}">
                    <a16:creationId xmlns:a16="http://schemas.microsoft.com/office/drawing/2014/main" id="{79B717F1-2933-8522-4482-20695383076F}"/>
                  </a:ext>
                </a:extLst>
              </p:cNvPr>
              <p:cNvSpPr/>
              <p:nvPr/>
            </p:nvSpPr>
            <p:spPr>
              <a:xfrm>
                <a:off x="3647814"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5" name="אליפסה 174">
                <a:extLst>
                  <a:ext uri="{FF2B5EF4-FFF2-40B4-BE49-F238E27FC236}">
                    <a16:creationId xmlns:a16="http://schemas.microsoft.com/office/drawing/2014/main" id="{9CB96951-E07A-528D-418A-D9F623C74611}"/>
                  </a:ext>
                </a:extLst>
              </p:cNvPr>
              <p:cNvSpPr/>
              <p:nvPr/>
            </p:nvSpPr>
            <p:spPr>
              <a:xfrm>
                <a:off x="3943877"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8" name="קבוצה 107">
              <a:extLst>
                <a:ext uri="{FF2B5EF4-FFF2-40B4-BE49-F238E27FC236}">
                  <a16:creationId xmlns:a16="http://schemas.microsoft.com/office/drawing/2014/main" id="{C67A4682-F6A5-7BBB-CEE9-7C66624CCF60}"/>
                </a:ext>
              </a:extLst>
            </p:cNvPr>
            <p:cNvGrpSpPr/>
            <p:nvPr/>
          </p:nvGrpSpPr>
          <p:grpSpPr>
            <a:xfrm>
              <a:off x="6438103" y="2787647"/>
              <a:ext cx="327405" cy="3008788"/>
              <a:chOff x="3497199" y="2934812"/>
              <a:chExt cx="327405" cy="3008788"/>
            </a:xfrm>
          </p:grpSpPr>
          <p:grpSp>
            <p:nvGrpSpPr>
              <p:cNvPr id="161" name="קבוצה 160">
                <a:extLst>
                  <a:ext uri="{FF2B5EF4-FFF2-40B4-BE49-F238E27FC236}">
                    <a16:creationId xmlns:a16="http://schemas.microsoft.com/office/drawing/2014/main" id="{BFD6A77A-16E5-28C4-5A56-BF367267F10A}"/>
                  </a:ext>
                </a:extLst>
              </p:cNvPr>
              <p:cNvGrpSpPr/>
              <p:nvPr/>
            </p:nvGrpSpPr>
            <p:grpSpPr>
              <a:xfrm>
                <a:off x="3568110" y="3029751"/>
                <a:ext cx="180001" cy="2844565"/>
                <a:chOff x="3568110" y="3029751"/>
                <a:chExt cx="180001" cy="2844565"/>
              </a:xfrm>
            </p:grpSpPr>
            <p:sp>
              <p:nvSpPr>
                <p:cNvPr id="163" name="אליפסה 162">
                  <a:extLst>
                    <a:ext uri="{FF2B5EF4-FFF2-40B4-BE49-F238E27FC236}">
                      <a16:creationId xmlns:a16="http://schemas.microsoft.com/office/drawing/2014/main" id="{FE0EBEC2-99C2-0F1A-2A9E-E65305C2173E}"/>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4" name="אליפסה 163">
                  <a:extLst>
                    <a:ext uri="{FF2B5EF4-FFF2-40B4-BE49-F238E27FC236}">
                      <a16:creationId xmlns:a16="http://schemas.microsoft.com/office/drawing/2014/main" id="{913BE0E5-9C66-BA04-BFDB-4382BB3B02C8}"/>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5" name="אליפסה 164">
                  <a:extLst>
                    <a:ext uri="{FF2B5EF4-FFF2-40B4-BE49-F238E27FC236}">
                      <a16:creationId xmlns:a16="http://schemas.microsoft.com/office/drawing/2014/main" id="{6B426950-AEB6-D1F6-BEDA-83C92A33504F}"/>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6" name="אליפסה 165">
                  <a:extLst>
                    <a:ext uri="{FF2B5EF4-FFF2-40B4-BE49-F238E27FC236}">
                      <a16:creationId xmlns:a16="http://schemas.microsoft.com/office/drawing/2014/main" id="{8B6E7233-9E6C-8955-7E5A-D9F0A60349E5}"/>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7" name="אליפסה 166">
                  <a:extLst>
                    <a:ext uri="{FF2B5EF4-FFF2-40B4-BE49-F238E27FC236}">
                      <a16:creationId xmlns:a16="http://schemas.microsoft.com/office/drawing/2014/main" id="{4606CFFC-AB18-8147-2907-7D4958E3D9B1}"/>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8" name="אליפסה 167">
                  <a:extLst>
                    <a:ext uri="{FF2B5EF4-FFF2-40B4-BE49-F238E27FC236}">
                      <a16:creationId xmlns:a16="http://schemas.microsoft.com/office/drawing/2014/main" id="{E65AAD2C-07F4-FB96-8F62-56B9934E9910}"/>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9" name="אליפסה 168">
                  <a:extLst>
                    <a:ext uri="{FF2B5EF4-FFF2-40B4-BE49-F238E27FC236}">
                      <a16:creationId xmlns:a16="http://schemas.microsoft.com/office/drawing/2014/main" id="{8D71773C-6E26-04FD-F71E-A6B1293F99F6}"/>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0" name="אליפסה 169">
                  <a:extLst>
                    <a:ext uri="{FF2B5EF4-FFF2-40B4-BE49-F238E27FC236}">
                      <a16:creationId xmlns:a16="http://schemas.microsoft.com/office/drawing/2014/main" id="{ECA7B825-DA85-AC4B-991F-51123DF6AA70}"/>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1" name="אליפסה 170">
                  <a:extLst>
                    <a:ext uri="{FF2B5EF4-FFF2-40B4-BE49-F238E27FC236}">
                      <a16:creationId xmlns:a16="http://schemas.microsoft.com/office/drawing/2014/main" id="{A15ADCDB-98CE-2490-E112-673CB816DD5D}"/>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2" name="אליפסה 171">
                  <a:extLst>
                    <a:ext uri="{FF2B5EF4-FFF2-40B4-BE49-F238E27FC236}">
                      <a16:creationId xmlns:a16="http://schemas.microsoft.com/office/drawing/2014/main" id="{A73B324C-EB79-2D59-5693-C16E751EABF0}"/>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62" name="מלבן 161">
                <a:extLst>
                  <a:ext uri="{FF2B5EF4-FFF2-40B4-BE49-F238E27FC236}">
                    <a16:creationId xmlns:a16="http://schemas.microsoft.com/office/drawing/2014/main" id="{F774910F-7955-36EC-49BC-39F9CF793AFB}"/>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9" name="קבוצה 108">
              <a:extLst>
                <a:ext uri="{FF2B5EF4-FFF2-40B4-BE49-F238E27FC236}">
                  <a16:creationId xmlns:a16="http://schemas.microsoft.com/office/drawing/2014/main" id="{FA8C104D-D4D4-8CBE-883E-73F75615C652}"/>
                </a:ext>
              </a:extLst>
            </p:cNvPr>
            <p:cNvGrpSpPr/>
            <p:nvPr/>
          </p:nvGrpSpPr>
          <p:grpSpPr>
            <a:xfrm>
              <a:off x="6094506" y="2787647"/>
              <a:ext cx="327405" cy="3008788"/>
              <a:chOff x="3497199" y="2934812"/>
              <a:chExt cx="327405" cy="3008788"/>
            </a:xfrm>
          </p:grpSpPr>
          <p:grpSp>
            <p:nvGrpSpPr>
              <p:cNvPr id="149" name="קבוצה 148">
                <a:extLst>
                  <a:ext uri="{FF2B5EF4-FFF2-40B4-BE49-F238E27FC236}">
                    <a16:creationId xmlns:a16="http://schemas.microsoft.com/office/drawing/2014/main" id="{40F7BB3C-70ED-DD98-F2A4-0716CED9FF31}"/>
                  </a:ext>
                </a:extLst>
              </p:cNvPr>
              <p:cNvGrpSpPr/>
              <p:nvPr/>
            </p:nvGrpSpPr>
            <p:grpSpPr>
              <a:xfrm>
                <a:off x="3568110" y="3029751"/>
                <a:ext cx="180001" cy="2844565"/>
                <a:chOff x="3568110" y="3029751"/>
                <a:chExt cx="180001" cy="2844565"/>
              </a:xfrm>
            </p:grpSpPr>
            <p:sp>
              <p:nvSpPr>
                <p:cNvPr id="151" name="אליפסה 150">
                  <a:extLst>
                    <a:ext uri="{FF2B5EF4-FFF2-40B4-BE49-F238E27FC236}">
                      <a16:creationId xmlns:a16="http://schemas.microsoft.com/office/drawing/2014/main" id="{70FF810E-ECE5-A3CF-EF5D-A9AD4E9CC602}"/>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2" name="אליפסה 151">
                  <a:extLst>
                    <a:ext uri="{FF2B5EF4-FFF2-40B4-BE49-F238E27FC236}">
                      <a16:creationId xmlns:a16="http://schemas.microsoft.com/office/drawing/2014/main" id="{501AE5C0-44BF-569D-916C-9F337B8FD980}"/>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3" name="אליפסה 152">
                  <a:extLst>
                    <a:ext uri="{FF2B5EF4-FFF2-40B4-BE49-F238E27FC236}">
                      <a16:creationId xmlns:a16="http://schemas.microsoft.com/office/drawing/2014/main" id="{04F8FD89-649D-588E-96A6-B29394B76BF9}"/>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4" name="אליפסה 153">
                  <a:extLst>
                    <a:ext uri="{FF2B5EF4-FFF2-40B4-BE49-F238E27FC236}">
                      <a16:creationId xmlns:a16="http://schemas.microsoft.com/office/drawing/2014/main" id="{7485B017-548E-A798-EC52-DE1C3CAEBCC2}"/>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5" name="אליפסה 154">
                  <a:extLst>
                    <a:ext uri="{FF2B5EF4-FFF2-40B4-BE49-F238E27FC236}">
                      <a16:creationId xmlns:a16="http://schemas.microsoft.com/office/drawing/2014/main" id="{A150AF8E-15F9-58C8-6D6B-1F3F6198AE2C}"/>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6" name="אליפסה 155">
                  <a:extLst>
                    <a:ext uri="{FF2B5EF4-FFF2-40B4-BE49-F238E27FC236}">
                      <a16:creationId xmlns:a16="http://schemas.microsoft.com/office/drawing/2014/main" id="{7E6E5D37-16CE-89A7-793E-BB92B33A478E}"/>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7" name="אליפסה 156">
                  <a:extLst>
                    <a:ext uri="{FF2B5EF4-FFF2-40B4-BE49-F238E27FC236}">
                      <a16:creationId xmlns:a16="http://schemas.microsoft.com/office/drawing/2014/main" id="{AD047E80-0C14-0E83-FA76-7B20E7904E7D}"/>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8" name="אליפסה 157">
                  <a:extLst>
                    <a:ext uri="{FF2B5EF4-FFF2-40B4-BE49-F238E27FC236}">
                      <a16:creationId xmlns:a16="http://schemas.microsoft.com/office/drawing/2014/main" id="{062F821A-914C-0A36-17A7-2A839984850D}"/>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9" name="אליפסה 158">
                  <a:extLst>
                    <a:ext uri="{FF2B5EF4-FFF2-40B4-BE49-F238E27FC236}">
                      <a16:creationId xmlns:a16="http://schemas.microsoft.com/office/drawing/2014/main" id="{AB09A592-0A85-DC3E-4C1A-BDC1B109FB56}"/>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0" name="אליפסה 159">
                  <a:extLst>
                    <a:ext uri="{FF2B5EF4-FFF2-40B4-BE49-F238E27FC236}">
                      <a16:creationId xmlns:a16="http://schemas.microsoft.com/office/drawing/2014/main" id="{43CA68EC-2D98-3FB2-5965-47BF4CA58C54}"/>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50" name="מלבן 149">
                <a:extLst>
                  <a:ext uri="{FF2B5EF4-FFF2-40B4-BE49-F238E27FC236}">
                    <a16:creationId xmlns:a16="http://schemas.microsoft.com/office/drawing/2014/main" id="{71CF1F73-BDCD-B2C3-D06C-522D23162A37}"/>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0" name="קבוצה 109">
              <a:extLst>
                <a:ext uri="{FF2B5EF4-FFF2-40B4-BE49-F238E27FC236}">
                  <a16:creationId xmlns:a16="http://schemas.microsoft.com/office/drawing/2014/main" id="{540C2D1A-3B4B-9A6A-253F-7DD5E6EFD875}"/>
                </a:ext>
              </a:extLst>
            </p:cNvPr>
            <p:cNvGrpSpPr/>
            <p:nvPr/>
          </p:nvGrpSpPr>
          <p:grpSpPr>
            <a:xfrm>
              <a:off x="5761518" y="2787647"/>
              <a:ext cx="327405" cy="3008788"/>
              <a:chOff x="3497199" y="2934812"/>
              <a:chExt cx="327405" cy="3008788"/>
            </a:xfrm>
          </p:grpSpPr>
          <p:grpSp>
            <p:nvGrpSpPr>
              <p:cNvPr id="137" name="קבוצה 136">
                <a:extLst>
                  <a:ext uri="{FF2B5EF4-FFF2-40B4-BE49-F238E27FC236}">
                    <a16:creationId xmlns:a16="http://schemas.microsoft.com/office/drawing/2014/main" id="{786619BF-C497-E506-7B32-96F67DB6C187}"/>
                  </a:ext>
                </a:extLst>
              </p:cNvPr>
              <p:cNvGrpSpPr/>
              <p:nvPr/>
            </p:nvGrpSpPr>
            <p:grpSpPr>
              <a:xfrm>
                <a:off x="3568110" y="3029751"/>
                <a:ext cx="180001" cy="2844565"/>
                <a:chOff x="3568110" y="3029751"/>
                <a:chExt cx="180001" cy="2844565"/>
              </a:xfrm>
            </p:grpSpPr>
            <p:sp>
              <p:nvSpPr>
                <p:cNvPr id="139" name="אליפסה 138">
                  <a:extLst>
                    <a:ext uri="{FF2B5EF4-FFF2-40B4-BE49-F238E27FC236}">
                      <a16:creationId xmlns:a16="http://schemas.microsoft.com/office/drawing/2014/main" id="{6516E17B-5B7A-ED51-A10F-48C03901DDAD}"/>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0" name="אליפסה 139">
                  <a:extLst>
                    <a:ext uri="{FF2B5EF4-FFF2-40B4-BE49-F238E27FC236}">
                      <a16:creationId xmlns:a16="http://schemas.microsoft.com/office/drawing/2014/main" id="{E187DFC5-1790-2F0B-DD05-6D6121E28D80}"/>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1" name="אליפסה 140">
                  <a:extLst>
                    <a:ext uri="{FF2B5EF4-FFF2-40B4-BE49-F238E27FC236}">
                      <a16:creationId xmlns:a16="http://schemas.microsoft.com/office/drawing/2014/main" id="{D3CEE055-0606-923D-4ACD-BD3594843C85}"/>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2" name="אליפסה 141">
                  <a:extLst>
                    <a:ext uri="{FF2B5EF4-FFF2-40B4-BE49-F238E27FC236}">
                      <a16:creationId xmlns:a16="http://schemas.microsoft.com/office/drawing/2014/main" id="{F2658E6D-9032-9AE6-969F-5D3DC3F1F047}"/>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3" name="אליפסה 142">
                  <a:extLst>
                    <a:ext uri="{FF2B5EF4-FFF2-40B4-BE49-F238E27FC236}">
                      <a16:creationId xmlns:a16="http://schemas.microsoft.com/office/drawing/2014/main" id="{1E3FE9DE-3AFC-26CC-D6F6-59B4B703092D}"/>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4" name="אליפסה 143">
                  <a:extLst>
                    <a:ext uri="{FF2B5EF4-FFF2-40B4-BE49-F238E27FC236}">
                      <a16:creationId xmlns:a16="http://schemas.microsoft.com/office/drawing/2014/main" id="{326A787E-0829-2F4D-A91A-2364A8C0C43E}"/>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5" name="אליפסה 144">
                  <a:extLst>
                    <a:ext uri="{FF2B5EF4-FFF2-40B4-BE49-F238E27FC236}">
                      <a16:creationId xmlns:a16="http://schemas.microsoft.com/office/drawing/2014/main" id="{5C31A04F-5C5B-976A-6C0F-B4252BA68693}"/>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6" name="אליפסה 145">
                  <a:extLst>
                    <a:ext uri="{FF2B5EF4-FFF2-40B4-BE49-F238E27FC236}">
                      <a16:creationId xmlns:a16="http://schemas.microsoft.com/office/drawing/2014/main" id="{35AE55B4-D28D-1289-9197-DD8410D0B64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7" name="אליפסה 146">
                  <a:extLst>
                    <a:ext uri="{FF2B5EF4-FFF2-40B4-BE49-F238E27FC236}">
                      <a16:creationId xmlns:a16="http://schemas.microsoft.com/office/drawing/2014/main" id="{4DA36A19-A172-46FE-1DA2-A19A35B351D8}"/>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8" name="אליפסה 147">
                  <a:extLst>
                    <a:ext uri="{FF2B5EF4-FFF2-40B4-BE49-F238E27FC236}">
                      <a16:creationId xmlns:a16="http://schemas.microsoft.com/office/drawing/2014/main" id="{C2F8FB0A-13BF-8467-DBEA-CCC42BDA19A4}"/>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38" name="מלבן 137">
                <a:extLst>
                  <a:ext uri="{FF2B5EF4-FFF2-40B4-BE49-F238E27FC236}">
                    <a16:creationId xmlns:a16="http://schemas.microsoft.com/office/drawing/2014/main" id="{A4F90922-259B-5D83-8F86-FCA2B96B13AD}"/>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1" name="קבוצה 110">
              <a:extLst>
                <a:ext uri="{FF2B5EF4-FFF2-40B4-BE49-F238E27FC236}">
                  <a16:creationId xmlns:a16="http://schemas.microsoft.com/office/drawing/2014/main" id="{43B6B64D-679B-0C68-F562-ADD3015AD896}"/>
                </a:ext>
              </a:extLst>
            </p:cNvPr>
            <p:cNvGrpSpPr/>
            <p:nvPr/>
          </p:nvGrpSpPr>
          <p:grpSpPr>
            <a:xfrm>
              <a:off x="5448114" y="2787647"/>
              <a:ext cx="327405" cy="3008788"/>
              <a:chOff x="3497199" y="2934812"/>
              <a:chExt cx="327405" cy="3008788"/>
            </a:xfrm>
          </p:grpSpPr>
          <p:grpSp>
            <p:nvGrpSpPr>
              <p:cNvPr id="125" name="קבוצה 124">
                <a:extLst>
                  <a:ext uri="{FF2B5EF4-FFF2-40B4-BE49-F238E27FC236}">
                    <a16:creationId xmlns:a16="http://schemas.microsoft.com/office/drawing/2014/main" id="{0730A21C-52AC-E671-053B-7C42031D5026}"/>
                  </a:ext>
                </a:extLst>
              </p:cNvPr>
              <p:cNvGrpSpPr/>
              <p:nvPr/>
            </p:nvGrpSpPr>
            <p:grpSpPr>
              <a:xfrm>
                <a:off x="3568110" y="3029751"/>
                <a:ext cx="180001" cy="2844565"/>
                <a:chOff x="3568110" y="3029751"/>
                <a:chExt cx="180001" cy="2844565"/>
              </a:xfrm>
            </p:grpSpPr>
            <p:sp>
              <p:nvSpPr>
                <p:cNvPr id="127" name="אליפסה 126">
                  <a:extLst>
                    <a:ext uri="{FF2B5EF4-FFF2-40B4-BE49-F238E27FC236}">
                      <a16:creationId xmlns:a16="http://schemas.microsoft.com/office/drawing/2014/main" id="{30911AEA-D704-88BE-1516-0D79AC66A843}"/>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8" name="אליפסה 127">
                  <a:extLst>
                    <a:ext uri="{FF2B5EF4-FFF2-40B4-BE49-F238E27FC236}">
                      <a16:creationId xmlns:a16="http://schemas.microsoft.com/office/drawing/2014/main" id="{BE39EF88-94E8-4219-D864-7D9BE31E3BC5}"/>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9" name="אליפסה 128">
                  <a:extLst>
                    <a:ext uri="{FF2B5EF4-FFF2-40B4-BE49-F238E27FC236}">
                      <a16:creationId xmlns:a16="http://schemas.microsoft.com/office/drawing/2014/main" id="{BC65BFA6-53EF-624B-3EB6-C1CED1E10CB2}"/>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0" name="אליפסה 129">
                  <a:extLst>
                    <a:ext uri="{FF2B5EF4-FFF2-40B4-BE49-F238E27FC236}">
                      <a16:creationId xmlns:a16="http://schemas.microsoft.com/office/drawing/2014/main" id="{6927E8E9-8836-5AB6-612C-92387F4A83AC}"/>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1" name="אליפסה 130">
                  <a:extLst>
                    <a:ext uri="{FF2B5EF4-FFF2-40B4-BE49-F238E27FC236}">
                      <a16:creationId xmlns:a16="http://schemas.microsoft.com/office/drawing/2014/main" id="{C11FA531-CAA1-5DE5-99F1-16EBA6CBFAE6}"/>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2" name="אליפסה 131">
                  <a:extLst>
                    <a:ext uri="{FF2B5EF4-FFF2-40B4-BE49-F238E27FC236}">
                      <a16:creationId xmlns:a16="http://schemas.microsoft.com/office/drawing/2014/main" id="{E0A9E658-1B80-9C10-CCCA-544486F8E738}"/>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3" name="אליפסה 132">
                  <a:extLst>
                    <a:ext uri="{FF2B5EF4-FFF2-40B4-BE49-F238E27FC236}">
                      <a16:creationId xmlns:a16="http://schemas.microsoft.com/office/drawing/2014/main" id="{8C0443AD-B38D-0779-C66F-0E66B964687D}"/>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4" name="אליפסה 133">
                  <a:extLst>
                    <a:ext uri="{FF2B5EF4-FFF2-40B4-BE49-F238E27FC236}">
                      <a16:creationId xmlns:a16="http://schemas.microsoft.com/office/drawing/2014/main" id="{378285E8-5B4D-3CD4-47E8-DF58D0624659}"/>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5" name="אליפסה 134">
                  <a:extLst>
                    <a:ext uri="{FF2B5EF4-FFF2-40B4-BE49-F238E27FC236}">
                      <a16:creationId xmlns:a16="http://schemas.microsoft.com/office/drawing/2014/main" id="{A243D768-A749-DEF8-D7E2-D5B735971A86}"/>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6" name="אליפסה 135">
                  <a:extLst>
                    <a:ext uri="{FF2B5EF4-FFF2-40B4-BE49-F238E27FC236}">
                      <a16:creationId xmlns:a16="http://schemas.microsoft.com/office/drawing/2014/main" id="{D93EB64B-0871-ABA3-9CB0-723C7D283455}"/>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26" name="מלבן 125">
                <a:extLst>
                  <a:ext uri="{FF2B5EF4-FFF2-40B4-BE49-F238E27FC236}">
                    <a16:creationId xmlns:a16="http://schemas.microsoft.com/office/drawing/2014/main" id="{72ED66D3-AD89-0F56-6DF6-A577ABCC1BA6}"/>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264" name="65">
            <a:extLst>
              <a:ext uri="{FF2B5EF4-FFF2-40B4-BE49-F238E27FC236}">
                <a16:creationId xmlns:a16="http://schemas.microsoft.com/office/drawing/2014/main" id="{5AB77F62-6210-4706-6063-A0D010E259C7}"/>
              </a:ext>
            </a:extLst>
          </p:cNvPr>
          <p:cNvGrpSpPr/>
          <p:nvPr/>
        </p:nvGrpSpPr>
        <p:grpSpPr>
          <a:xfrm>
            <a:off x="8909391" y="2334933"/>
            <a:ext cx="2330584" cy="3008788"/>
            <a:chOff x="8400134" y="2156827"/>
            <a:chExt cx="2330584" cy="3008788"/>
          </a:xfrm>
        </p:grpSpPr>
        <p:grpSp>
          <p:nvGrpSpPr>
            <p:cNvPr id="178" name="קבוצה 177">
              <a:extLst>
                <a:ext uri="{FF2B5EF4-FFF2-40B4-BE49-F238E27FC236}">
                  <a16:creationId xmlns:a16="http://schemas.microsoft.com/office/drawing/2014/main" id="{31276053-A9D0-D42E-FB50-6A1046FC72E3}"/>
                </a:ext>
              </a:extLst>
            </p:cNvPr>
            <p:cNvGrpSpPr/>
            <p:nvPr/>
          </p:nvGrpSpPr>
          <p:grpSpPr>
            <a:xfrm rot="5400000">
              <a:off x="10254655" y="4620271"/>
              <a:ext cx="772126" cy="180000"/>
              <a:chOff x="3351751" y="3665867"/>
              <a:chExt cx="772126" cy="180000"/>
            </a:xfrm>
            <a:solidFill>
              <a:schemeClr val="bg2">
                <a:lumMod val="90000"/>
              </a:schemeClr>
            </a:solidFill>
          </p:grpSpPr>
          <p:sp>
            <p:nvSpPr>
              <p:cNvPr id="244" name="אליפסה 243">
                <a:extLst>
                  <a:ext uri="{FF2B5EF4-FFF2-40B4-BE49-F238E27FC236}">
                    <a16:creationId xmlns:a16="http://schemas.microsoft.com/office/drawing/2014/main" id="{021C4301-0AD3-952A-03C1-672D5F1432C8}"/>
                  </a:ext>
                </a:extLst>
              </p:cNvPr>
              <p:cNvSpPr/>
              <p:nvPr/>
            </p:nvSpPr>
            <p:spPr>
              <a:xfrm>
                <a:off x="3351751"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5" name="אליפסה 244">
                <a:extLst>
                  <a:ext uri="{FF2B5EF4-FFF2-40B4-BE49-F238E27FC236}">
                    <a16:creationId xmlns:a16="http://schemas.microsoft.com/office/drawing/2014/main" id="{AA410D09-D8EE-264F-7C93-BCD8D1781A0A}"/>
                  </a:ext>
                </a:extLst>
              </p:cNvPr>
              <p:cNvSpPr/>
              <p:nvPr/>
            </p:nvSpPr>
            <p:spPr>
              <a:xfrm>
                <a:off x="3647814"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6" name="אליפסה 245">
                <a:extLst>
                  <a:ext uri="{FF2B5EF4-FFF2-40B4-BE49-F238E27FC236}">
                    <a16:creationId xmlns:a16="http://schemas.microsoft.com/office/drawing/2014/main" id="{CF2A73ED-FE6D-B2F7-AFA6-473E33EC72CC}"/>
                  </a:ext>
                </a:extLst>
              </p:cNvPr>
              <p:cNvSpPr/>
              <p:nvPr/>
            </p:nvSpPr>
            <p:spPr>
              <a:xfrm>
                <a:off x="3943877"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79" name="קבוצה 178">
              <a:extLst>
                <a:ext uri="{FF2B5EF4-FFF2-40B4-BE49-F238E27FC236}">
                  <a16:creationId xmlns:a16="http://schemas.microsoft.com/office/drawing/2014/main" id="{3FD58E74-CCAA-FD57-5893-0D13ADBE7692}"/>
                </a:ext>
              </a:extLst>
            </p:cNvPr>
            <p:cNvGrpSpPr/>
            <p:nvPr/>
          </p:nvGrpSpPr>
          <p:grpSpPr>
            <a:xfrm>
              <a:off x="10104669" y="2156827"/>
              <a:ext cx="327405" cy="3008788"/>
              <a:chOff x="3497199" y="2934812"/>
              <a:chExt cx="327405" cy="3008788"/>
            </a:xfrm>
          </p:grpSpPr>
          <p:grpSp>
            <p:nvGrpSpPr>
              <p:cNvPr id="232" name="קבוצה 231">
                <a:extLst>
                  <a:ext uri="{FF2B5EF4-FFF2-40B4-BE49-F238E27FC236}">
                    <a16:creationId xmlns:a16="http://schemas.microsoft.com/office/drawing/2014/main" id="{85D80E2E-2CAF-9A7D-851C-EDB5A367C9BB}"/>
                  </a:ext>
                </a:extLst>
              </p:cNvPr>
              <p:cNvGrpSpPr/>
              <p:nvPr/>
            </p:nvGrpSpPr>
            <p:grpSpPr>
              <a:xfrm>
                <a:off x="3568110" y="3029751"/>
                <a:ext cx="180001" cy="2844565"/>
                <a:chOff x="3568110" y="3029751"/>
                <a:chExt cx="180001" cy="2844565"/>
              </a:xfrm>
            </p:grpSpPr>
            <p:sp>
              <p:nvSpPr>
                <p:cNvPr id="234" name="אליפסה 233">
                  <a:extLst>
                    <a:ext uri="{FF2B5EF4-FFF2-40B4-BE49-F238E27FC236}">
                      <a16:creationId xmlns:a16="http://schemas.microsoft.com/office/drawing/2014/main" id="{BA4296AD-F7AA-FBB0-B4F4-B2CBBA05BC6F}"/>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5" name="אליפסה 234">
                  <a:extLst>
                    <a:ext uri="{FF2B5EF4-FFF2-40B4-BE49-F238E27FC236}">
                      <a16:creationId xmlns:a16="http://schemas.microsoft.com/office/drawing/2014/main" id="{75770538-A608-1C1E-F24F-2F0564EB6EEE}"/>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6" name="אליפסה 235">
                  <a:extLst>
                    <a:ext uri="{FF2B5EF4-FFF2-40B4-BE49-F238E27FC236}">
                      <a16:creationId xmlns:a16="http://schemas.microsoft.com/office/drawing/2014/main" id="{EFECF9C8-6868-8114-8E2A-5A18CF6D9E94}"/>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7" name="אליפסה 236">
                  <a:extLst>
                    <a:ext uri="{FF2B5EF4-FFF2-40B4-BE49-F238E27FC236}">
                      <a16:creationId xmlns:a16="http://schemas.microsoft.com/office/drawing/2014/main" id="{B01CC8B9-1209-6408-C662-1055E851075E}"/>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8" name="אליפסה 237">
                  <a:extLst>
                    <a:ext uri="{FF2B5EF4-FFF2-40B4-BE49-F238E27FC236}">
                      <a16:creationId xmlns:a16="http://schemas.microsoft.com/office/drawing/2014/main" id="{0AD36CEB-C8F5-D56D-935B-EF5A3CC54343}"/>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9" name="אליפסה 238">
                  <a:extLst>
                    <a:ext uri="{FF2B5EF4-FFF2-40B4-BE49-F238E27FC236}">
                      <a16:creationId xmlns:a16="http://schemas.microsoft.com/office/drawing/2014/main" id="{EA316D67-0CE8-F179-63A9-F0DB279BA21E}"/>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0" name="אליפסה 239">
                  <a:extLst>
                    <a:ext uri="{FF2B5EF4-FFF2-40B4-BE49-F238E27FC236}">
                      <a16:creationId xmlns:a16="http://schemas.microsoft.com/office/drawing/2014/main" id="{6D866F23-26EF-5874-C80D-FB0FF0EA953F}"/>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1" name="אליפסה 240">
                  <a:extLst>
                    <a:ext uri="{FF2B5EF4-FFF2-40B4-BE49-F238E27FC236}">
                      <a16:creationId xmlns:a16="http://schemas.microsoft.com/office/drawing/2014/main" id="{93840704-8F6F-5EE7-B7F3-B00F6771DC0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2" name="אליפסה 241">
                  <a:extLst>
                    <a:ext uri="{FF2B5EF4-FFF2-40B4-BE49-F238E27FC236}">
                      <a16:creationId xmlns:a16="http://schemas.microsoft.com/office/drawing/2014/main" id="{C7112632-79B0-1473-198F-9117E17BAB5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3" name="אליפסה 242">
                  <a:extLst>
                    <a:ext uri="{FF2B5EF4-FFF2-40B4-BE49-F238E27FC236}">
                      <a16:creationId xmlns:a16="http://schemas.microsoft.com/office/drawing/2014/main" id="{FF79F372-E758-ABA5-C96F-5A22587B1D0D}"/>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33" name="מלבן 232">
                <a:extLst>
                  <a:ext uri="{FF2B5EF4-FFF2-40B4-BE49-F238E27FC236}">
                    <a16:creationId xmlns:a16="http://schemas.microsoft.com/office/drawing/2014/main" id="{1037C626-76D0-FAC5-A431-9099F13A8A0C}"/>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80" name="קבוצה 179">
              <a:extLst>
                <a:ext uri="{FF2B5EF4-FFF2-40B4-BE49-F238E27FC236}">
                  <a16:creationId xmlns:a16="http://schemas.microsoft.com/office/drawing/2014/main" id="{360384E4-CF61-D13A-D3A5-CC2263D78182}"/>
                </a:ext>
              </a:extLst>
            </p:cNvPr>
            <p:cNvGrpSpPr/>
            <p:nvPr/>
          </p:nvGrpSpPr>
          <p:grpSpPr>
            <a:xfrm>
              <a:off x="9761072" y="2156827"/>
              <a:ext cx="327405" cy="3008788"/>
              <a:chOff x="3497199" y="2934812"/>
              <a:chExt cx="327405" cy="3008788"/>
            </a:xfrm>
          </p:grpSpPr>
          <p:grpSp>
            <p:nvGrpSpPr>
              <p:cNvPr id="220" name="קבוצה 219">
                <a:extLst>
                  <a:ext uri="{FF2B5EF4-FFF2-40B4-BE49-F238E27FC236}">
                    <a16:creationId xmlns:a16="http://schemas.microsoft.com/office/drawing/2014/main" id="{C6DAC90C-F01B-15A0-4689-7B00CE2A5C9E}"/>
                  </a:ext>
                </a:extLst>
              </p:cNvPr>
              <p:cNvGrpSpPr/>
              <p:nvPr/>
            </p:nvGrpSpPr>
            <p:grpSpPr>
              <a:xfrm>
                <a:off x="3568110" y="3029751"/>
                <a:ext cx="180001" cy="2844565"/>
                <a:chOff x="3568110" y="3029751"/>
                <a:chExt cx="180001" cy="2844565"/>
              </a:xfrm>
            </p:grpSpPr>
            <p:sp>
              <p:nvSpPr>
                <p:cNvPr id="222" name="אליפסה 221">
                  <a:extLst>
                    <a:ext uri="{FF2B5EF4-FFF2-40B4-BE49-F238E27FC236}">
                      <a16:creationId xmlns:a16="http://schemas.microsoft.com/office/drawing/2014/main" id="{40F40930-45F5-81DB-4C14-445495BD4375}"/>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3" name="אליפסה 222">
                  <a:extLst>
                    <a:ext uri="{FF2B5EF4-FFF2-40B4-BE49-F238E27FC236}">
                      <a16:creationId xmlns:a16="http://schemas.microsoft.com/office/drawing/2014/main" id="{13F15970-23C7-5650-7F24-4EBC3DF76F88}"/>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4" name="אליפסה 223">
                  <a:extLst>
                    <a:ext uri="{FF2B5EF4-FFF2-40B4-BE49-F238E27FC236}">
                      <a16:creationId xmlns:a16="http://schemas.microsoft.com/office/drawing/2014/main" id="{D3A4C3F5-B41D-3B8B-2830-32ECB0F2AF1A}"/>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5" name="אליפסה 224">
                  <a:extLst>
                    <a:ext uri="{FF2B5EF4-FFF2-40B4-BE49-F238E27FC236}">
                      <a16:creationId xmlns:a16="http://schemas.microsoft.com/office/drawing/2014/main" id="{4B050CBE-2DFE-ECFE-3C3C-511C4B13DA15}"/>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6" name="אליפסה 225">
                  <a:extLst>
                    <a:ext uri="{FF2B5EF4-FFF2-40B4-BE49-F238E27FC236}">
                      <a16:creationId xmlns:a16="http://schemas.microsoft.com/office/drawing/2014/main" id="{594F8A75-17EF-13BC-94F8-8F30C763902F}"/>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7" name="אליפסה 226">
                  <a:extLst>
                    <a:ext uri="{FF2B5EF4-FFF2-40B4-BE49-F238E27FC236}">
                      <a16:creationId xmlns:a16="http://schemas.microsoft.com/office/drawing/2014/main" id="{75D9755C-B2C9-C3B9-3638-30A0899AD0B9}"/>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8" name="אליפסה 227">
                  <a:extLst>
                    <a:ext uri="{FF2B5EF4-FFF2-40B4-BE49-F238E27FC236}">
                      <a16:creationId xmlns:a16="http://schemas.microsoft.com/office/drawing/2014/main" id="{029D3392-EA42-7275-9C52-15040AABC4D9}"/>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9" name="אליפסה 228">
                  <a:extLst>
                    <a:ext uri="{FF2B5EF4-FFF2-40B4-BE49-F238E27FC236}">
                      <a16:creationId xmlns:a16="http://schemas.microsoft.com/office/drawing/2014/main" id="{27009A05-2FED-6113-1C62-29E996FAAD40}"/>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0" name="אליפסה 229">
                  <a:extLst>
                    <a:ext uri="{FF2B5EF4-FFF2-40B4-BE49-F238E27FC236}">
                      <a16:creationId xmlns:a16="http://schemas.microsoft.com/office/drawing/2014/main" id="{A96CE135-57D1-67EE-4BB1-059D3A59DB3E}"/>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1" name="אליפסה 230">
                  <a:extLst>
                    <a:ext uri="{FF2B5EF4-FFF2-40B4-BE49-F238E27FC236}">
                      <a16:creationId xmlns:a16="http://schemas.microsoft.com/office/drawing/2014/main" id="{99F0F88F-3740-2E8A-5C05-CB65BA7FEAA7}"/>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21" name="מלבן 220">
                <a:extLst>
                  <a:ext uri="{FF2B5EF4-FFF2-40B4-BE49-F238E27FC236}">
                    <a16:creationId xmlns:a16="http://schemas.microsoft.com/office/drawing/2014/main" id="{7B45B630-D24D-5309-1B6D-4362ECE81FE3}"/>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81" name="קבוצה 180">
              <a:extLst>
                <a:ext uri="{FF2B5EF4-FFF2-40B4-BE49-F238E27FC236}">
                  <a16:creationId xmlns:a16="http://schemas.microsoft.com/office/drawing/2014/main" id="{643C497F-A332-DDF9-96B8-DD183F62846B}"/>
                </a:ext>
              </a:extLst>
            </p:cNvPr>
            <p:cNvGrpSpPr/>
            <p:nvPr/>
          </p:nvGrpSpPr>
          <p:grpSpPr>
            <a:xfrm>
              <a:off x="9428084" y="2156827"/>
              <a:ext cx="327405" cy="3008788"/>
              <a:chOff x="3497199" y="2934812"/>
              <a:chExt cx="327405" cy="3008788"/>
            </a:xfrm>
          </p:grpSpPr>
          <p:grpSp>
            <p:nvGrpSpPr>
              <p:cNvPr id="208" name="קבוצה 207">
                <a:extLst>
                  <a:ext uri="{FF2B5EF4-FFF2-40B4-BE49-F238E27FC236}">
                    <a16:creationId xmlns:a16="http://schemas.microsoft.com/office/drawing/2014/main" id="{BBC8C219-8F87-DB0A-E3FC-9E097C40674E}"/>
                  </a:ext>
                </a:extLst>
              </p:cNvPr>
              <p:cNvGrpSpPr/>
              <p:nvPr/>
            </p:nvGrpSpPr>
            <p:grpSpPr>
              <a:xfrm>
                <a:off x="3568110" y="3029751"/>
                <a:ext cx="180001" cy="2844565"/>
                <a:chOff x="3568110" y="3029751"/>
                <a:chExt cx="180001" cy="2844565"/>
              </a:xfrm>
            </p:grpSpPr>
            <p:sp>
              <p:nvSpPr>
                <p:cNvPr id="210" name="אליפסה 209">
                  <a:extLst>
                    <a:ext uri="{FF2B5EF4-FFF2-40B4-BE49-F238E27FC236}">
                      <a16:creationId xmlns:a16="http://schemas.microsoft.com/office/drawing/2014/main" id="{10E7D94B-9CE0-D767-DE89-27345D13025F}"/>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1" name="אליפסה 210">
                  <a:extLst>
                    <a:ext uri="{FF2B5EF4-FFF2-40B4-BE49-F238E27FC236}">
                      <a16:creationId xmlns:a16="http://schemas.microsoft.com/office/drawing/2014/main" id="{32AA5591-6FD2-BB7B-5E86-BE4B4C2F5E30}"/>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2" name="אליפסה 211">
                  <a:extLst>
                    <a:ext uri="{FF2B5EF4-FFF2-40B4-BE49-F238E27FC236}">
                      <a16:creationId xmlns:a16="http://schemas.microsoft.com/office/drawing/2014/main" id="{4753B647-7DE9-160E-4A6A-4E9454C03BAE}"/>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3" name="אליפסה 212">
                  <a:extLst>
                    <a:ext uri="{FF2B5EF4-FFF2-40B4-BE49-F238E27FC236}">
                      <a16:creationId xmlns:a16="http://schemas.microsoft.com/office/drawing/2014/main" id="{DFC7DB69-D51C-FDC2-6DA7-EAB2243AADE0}"/>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4" name="אליפסה 213">
                  <a:extLst>
                    <a:ext uri="{FF2B5EF4-FFF2-40B4-BE49-F238E27FC236}">
                      <a16:creationId xmlns:a16="http://schemas.microsoft.com/office/drawing/2014/main" id="{D6BB968A-19F0-0770-F23B-5960DD463946}"/>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5" name="אליפסה 214">
                  <a:extLst>
                    <a:ext uri="{FF2B5EF4-FFF2-40B4-BE49-F238E27FC236}">
                      <a16:creationId xmlns:a16="http://schemas.microsoft.com/office/drawing/2014/main" id="{83DBBE23-DAB2-10BC-B68B-B6B5BBE4A542}"/>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6" name="אליפסה 215">
                  <a:extLst>
                    <a:ext uri="{FF2B5EF4-FFF2-40B4-BE49-F238E27FC236}">
                      <a16:creationId xmlns:a16="http://schemas.microsoft.com/office/drawing/2014/main" id="{2E6BEB25-AB04-9531-7A96-6E8E0896A709}"/>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7" name="אליפסה 216">
                  <a:extLst>
                    <a:ext uri="{FF2B5EF4-FFF2-40B4-BE49-F238E27FC236}">
                      <a16:creationId xmlns:a16="http://schemas.microsoft.com/office/drawing/2014/main" id="{649C6515-A440-689F-0121-A1C91E570D3E}"/>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8" name="אליפסה 217">
                  <a:extLst>
                    <a:ext uri="{FF2B5EF4-FFF2-40B4-BE49-F238E27FC236}">
                      <a16:creationId xmlns:a16="http://schemas.microsoft.com/office/drawing/2014/main" id="{D8B0F9D9-E53C-FA49-C5F5-B6022F0776ED}"/>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9" name="אליפסה 218">
                  <a:extLst>
                    <a:ext uri="{FF2B5EF4-FFF2-40B4-BE49-F238E27FC236}">
                      <a16:creationId xmlns:a16="http://schemas.microsoft.com/office/drawing/2014/main" id="{E1A3FEEE-BA80-BC32-04BE-76A709D293B6}"/>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09" name="מלבן 208">
                <a:extLst>
                  <a:ext uri="{FF2B5EF4-FFF2-40B4-BE49-F238E27FC236}">
                    <a16:creationId xmlns:a16="http://schemas.microsoft.com/office/drawing/2014/main" id="{C95C0566-D5C8-6D1C-A560-C3E6A96FD637}"/>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82" name="קבוצה 181">
              <a:extLst>
                <a:ext uri="{FF2B5EF4-FFF2-40B4-BE49-F238E27FC236}">
                  <a16:creationId xmlns:a16="http://schemas.microsoft.com/office/drawing/2014/main" id="{873190F2-F735-9A5F-12CE-218B07350204}"/>
                </a:ext>
              </a:extLst>
            </p:cNvPr>
            <p:cNvGrpSpPr/>
            <p:nvPr/>
          </p:nvGrpSpPr>
          <p:grpSpPr>
            <a:xfrm>
              <a:off x="9114680" y="2156827"/>
              <a:ext cx="327405" cy="3008788"/>
              <a:chOff x="3497199" y="2934812"/>
              <a:chExt cx="327405" cy="3008788"/>
            </a:xfrm>
          </p:grpSpPr>
          <p:grpSp>
            <p:nvGrpSpPr>
              <p:cNvPr id="196" name="קבוצה 195">
                <a:extLst>
                  <a:ext uri="{FF2B5EF4-FFF2-40B4-BE49-F238E27FC236}">
                    <a16:creationId xmlns:a16="http://schemas.microsoft.com/office/drawing/2014/main" id="{33E1A8CB-995D-B3C6-F0A5-3D92F5FBE132}"/>
                  </a:ext>
                </a:extLst>
              </p:cNvPr>
              <p:cNvGrpSpPr/>
              <p:nvPr/>
            </p:nvGrpSpPr>
            <p:grpSpPr>
              <a:xfrm>
                <a:off x="3568110" y="3029751"/>
                <a:ext cx="180001" cy="2844565"/>
                <a:chOff x="3568110" y="3029751"/>
                <a:chExt cx="180001" cy="2844565"/>
              </a:xfrm>
            </p:grpSpPr>
            <p:sp>
              <p:nvSpPr>
                <p:cNvPr id="198" name="אליפסה 197">
                  <a:extLst>
                    <a:ext uri="{FF2B5EF4-FFF2-40B4-BE49-F238E27FC236}">
                      <a16:creationId xmlns:a16="http://schemas.microsoft.com/office/drawing/2014/main" id="{05E34ABE-A8E2-649F-49D1-472C2BA485D2}"/>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9" name="אליפסה 198">
                  <a:extLst>
                    <a:ext uri="{FF2B5EF4-FFF2-40B4-BE49-F238E27FC236}">
                      <a16:creationId xmlns:a16="http://schemas.microsoft.com/office/drawing/2014/main" id="{63C1A9E4-0CCC-0181-3646-0EF9D2E7ECAD}"/>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0" name="אליפסה 199">
                  <a:extLst>
                    <a:ext uri="{FF2B5EF4-FFF2-40B4-BE49-F238E27FC236}">
                      <a16:creationId xmlns:a16="http://schemas.microsoft.com/office/drawing/2014/main" id="{8335B3C5-CC99-6179-B415-F57282E08F6D}"/>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1" name="אליפסה 200">
                  <a:extLst>
                    <a:ext uri="{FF2B5EF4-FFF2-40B4-BE49-F238E27FC236}">
                      <a16:creationId xmlns:a16="http://schemas.microsoft.com/office/drawing/2014/main" id="{F247E36E-788C-EE29-CB0D-00396B7D638B}"/>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2" name="אליפסה 201">
                  <a:extLst>
                    <a:ext uri="{FF2B5EF4-FFF2-40B4-BE49-F238E27FC236}">
                      <a16:creationId xmlns:a16="http://schemas.microsoft.com/office/drawing/2014/main" id="{FBA26D9A-753E-20FD-7623-7E23C4988E99}"/>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3" name="אליפסה 202">
                  <a:extLst>
                    <a:ext uri="{FF2B5EF4-FFF2-40B4-BE49-F238E27FC236}">
                      <a16:creationId xmlns:a16="http://schemas.microsoft.com/office/drawing/2014/main" id="{D72E2FFD-AA1E-EC2C-8E85-8D505F57E00C}"/>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4" name="אליפסה 203">
                  <a:extLst>
                    <a:ext uri="{FF2B5EF4-FFF2-40B4-BE49-F238E27FC236}">
                      <a16:creationId xmlns:a16="http://schemas.microsoft.com/office/drawing/2014/main" id="{22609529-5534-BEB4-A563-3C31855F27B0}"/>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5" name="אליפסה 204">
                  <a:extLst>
                    <a:ext uri="{FF2B5EF4-FFF2-40B4-BE49-F238E27FC236}">
                      <a16:creationId xmlns:a16="http://schemas.microsoft.com/office/drawing/2014/main" id="{92DE812F-C834-1F57-D780-F6209FEFB4B2}"/>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6" name="אליפסה 205">
                  <a:extLst>
                    <a:ext uri="{FF2B5EF4-FFF2-40B4-BE49-F238E27FC236}">
                      <a16:creationId xmlns:a16="http://schemas.microsoft.com/office/drawing/2014/main" id="{AA85E6E3-7030-D0CC-1546-0B506944B5AE}"/>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7" name="אליפסה 206">
                  <a:extLst>
                    <a:ext uri="{FF2B5EF4-FFF2-40B4-BE49-F238E27FC236}">
                      <a16:creationId xmlns:a16="http://schemas.microsoft.com/office/drawing/2014/main" id="{64FD7E86-AEF7-9E88-953C-C768BC6BCC92}"/>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97" name="מלבן 196">
                <a:extLst>
                  <a:ext uri="{FF2B5EF4-FFF2-40B4-BE49-F238E27FC236}">
                    <a16:creationId xmlns:a16="http://schemas.microsoft.com/office/drawing/2014/main" id="{5E82219E-18B4-A548-865C-E0DA5D816B91}"/>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83" name="קבוצה 182">
              <a:extLst>
                <a:ext uri="{FF2B5EF4-FFF2-40B4-BE49-F238E27FC236}">
                  <a16:creationId xmlns:a16="http://schemas.microsoft.com/office/drawing/2014/main" id="{C0B040E5-DB39-C7EE-C46A-A717C204F6F0}"/>
                </a:ext>
              </a:extLst>
            </p:cNvPr>
            <p:cNvGrpSpPr/>
            <p:nvPr/>
          </p:nvGrpSpPr>
          <p:grpSpPr>
            <a:xfrm>
              <a:off x="8784483" y="2156827"/>
              <a:ext cx="327405" cy="3008788"/>
              <a:chOff x="3497199" y="2934812"/>
              <a:chExt cx="327405" cy="3008788"/>
            </a:xfrm>
          </p:grpSpPr>
          <p:grpSp>
            <p:nvGrpSpPr>
              <p:cNvPr id="184" name="קבוצה 183">
                <a:extLst>
                  <a:ext uri="{FF2B5EF4-FFF2-40B4-BE49-F238E27FC236}">
                    <a16:creationId xmlns:a16="http://schemas.microsoft.com/office/drawing/2014/main" id="{19549B8B-E5ED-B7F9-9564-35E984F710F8}"/>
                  </a:ext>
                </a:extLst>
              </p:cNvPr>
              <p:cNvGrpSpPr/>
              <p:nvPr/>
            </p:nvGrpSpPr>
            <p:grpSpPr>
              <a:xfrm>
                <a:off x="3568110" y="3029751"/>
                <a:ext cx="180001" cy="2844565"/>
                <a:chOff x="3568110" y="3029751"/>
                <a:chExt cx="180001" cy="2844565"/>
              </a:xfrm>
            </p:grpSpPr>
            <p:sp>
              <p:nvSpPr>
                <p:cNvPr id="186" name="אליפסה 185">
                  <a:extLst>
                    <a:ext uri="{FF2B5EF4-FFF2-40B4-BE49-F238E27FC236}">
                      <a16:creationId xmlns:a16="http://schemas.microsoft.com/office/drawing/2014/main" id="{CCFFDDC5-4104-AEBF-DEB0-6391BAAEC15B}"/>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7" name="אליפסה 186">
                  <a:extLst>
                    <a:ext uri="{FF2B5EF4-FFF2-40B4-BE49-F238E27FC236}">
                      <a16:creationId xmlns:a16="http://schemas.microsoft.com/office/drawing/2014/main" id="{26CBB104-6615-F823-F7E6-F01138EB24D8}"/>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8" name="אליפסה 187">
                  <a:extLst>
                    <a:ext uri="{FF2B5EF4-FFF2-40B4-BE49-F238E27FC236}">
                      <a16:creationId xmlns:a16="http://schemas.microsoft.com/office/drawing/2014/main" id="{45FDAE6A-BB4B-CADD-FB87-8BDC948C14CA}"/>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9" name="אליפסה 188">
                  <a:extLst>
                    <a:ext uri="{FF2B5EF4-FFF2-40B4-BE49-F238E27FC236}">
                      <a16:creationId xmlns:a16="http://schemas.microsoft.com/office/drawing/2014/main" id="{18B33BE4-4B40-5EED-475A-13B3EBF81D37}"/>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0" name="אליפסה 189">
                  <a:extLst>
                    <a:ext uri="{FF2B5EF4-FFF2-40B4-BE49-F238E27FC236}">
                      <a16:creationId xmlns:a16="http://schemas.microsoft.com/office/drawing/2014/main" id="{85196CA0-16F4-E5A0-2DF5-09E2C5D03233}"/>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1" name="אליפסה 190">
                  <a:extLst>
                    <a:ext uri="{FF2B5EF4-FFF2-40B4-BE49-F238E27FC236}">
                      <a16:creationId xmlns:a16="http://schemas.microsoft.com/office/drawing/2014/main" id="{795D2543-39C9-E469-402F-0CB754966EAD}"/>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2" name="אליפסה 191">
                  <a:extLst>
                    <a:ext uri="{FF2B5EF4-FFF2-40B4-BE49-F238E27FC236}">
                      <a16:creationId xmlns:a16="http://schemas.microsoft.com/office/drawing/2014/main" id="{CCE28699-36CF-A57E-0237-B00483C242B4}"/>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3" name="אליפסה 192">
                  <a:extLst>
                    <a:ext uri="{FF2B5EF4-FFF2-40B4-BE49-F238E27FC236}">
                      <a16:creationId xmlns:a16="http://schemas.microsoft.com/office/drawing/2014/main" id="{F35E2D38-7676-06D6-6EF3-2D63882FA93B}"/>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4" name="אליפסה 193">
                  <a:extLst>
                    <a:ext uri="{FF2B5EF4-FFF2-40B4-BE49-F238E27FC236}">
                      <a16:creationId xmlns:a16="http://schemas.microsoft.com/office/drawing/2014/main" id="{E866AF55-4C05-64C8-9E9A-298CD7BDC151}"/>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5" name="אליפסה 194">
                  <a:extLst>
                    <a:ext uri="{FF2B5EF4-FFF2-40B4-BE49-F238E27FC236}">
                      <a16:creationId xmlns:a16="http://schemas.microsoft.com/office/drawing/2014/main" id="{93FD5C5A-14CC-9E6A-40DA-C17498EA8F17}"/>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85" name="מלבן 184">
                <a:extLst>
                  <a:ext uri="{FF2B5EF4-FFF2-40B4-BE49-F238E27FC236}">
                    <a16:creationId xmlns:a16="http://schemas.microsoft.com/office/drawing/2014/main" id="{FC544760-4CBD-A972-9539-CCB93E8B7251}"/>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47" name="קבוצה 246">
              <a:extLst>
                <a:ext uri="{FF2B5EF4-FFF2-40B4-BE49-F238E27FC236}">
                  <a16:creationId xmlns:a16="http://schemas.microsoft.com/office/drawing/2014/main" id="{B4FDF857-7E2D-B4FE-7D22-40698B934958}"/>
                </a:ext>
              </a:extLst>
            </p:cNvPr>
            <p:cNvGrpSpPr/>
            <p:nvPr/>
          </p:nvGrpSpPr>
          <p:grpSpPr>
            <a:xfrm>
              <a:off x="8400134" y="2156827"/>
              <a:ext cx="327405" cy="3008788"/>
              <a:chOff x="3497199" y="2934812"/>
              <a:chExt cx="327405" cy="3008788"/>
            </a:xfrm>
          </p:grpSpPr>
          <p:grpSp>
            <p:nvGrpSpPr>
              <p:cNvPr id="248" name="קבוצה 247">
                <a:extLst>
                  <a:ext uri="{FF2B5EF4-FFF2-40B4-BE49-F238E27FC236}">
                    <a16:creationId xmlns:a16="http://schemas.microsoft.com/office/drawing/2014/main" id="{CAB7B827-E1F5-4FC8-1370-CDB2E02508FC}"/>
                  </a:ext>
                </a:extLst>
              </p:cNvPr>
              <p:cNvGrpSpPr/>
              <p:nvPr/>
            </p:nvGrpSpPr>
            <p:grpSpPr>
              <a:xfrm>
                <a:off x="3568110" y="3029751"/>
                <a:ext cx="180001" cy="2844565"/>
                <a:chOff x="3568110" y="3029751"/>
                <a:chExt cx="180001" cy="2844565"/>
              </a:xfrm>
            </p:grpSpPr>
            <p:sp>
              <p:nvSpPr>
                <p:cNvPr id="250" name="אליפסה 249">
                  <a:extLst>
                    <a:ext uri="{FF2B5EF4-FFF2-40B4-BE49-F238E27FC236}">
                      <a16:creationId xmlns:a16="http://schemas.microsoft.com/office/drawing/2014/main" id="{5D0C08DD-BA3D-5C58-16E1-A1790AEEB200}"/>
                    </a:ext>
                  </a:extLst>
                </p:cNvPr>
                <p:cNvSpPr/>
                <p:nvPr/>
              </p:nvSpPr>
              <p:spPr>
                <a:xfrm rot="5400000">
                  <a:off x="3568110" y="302975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1" name="אליפסה 250">
                  <a:extLst>
                    <a:ext uri="{FF2B5EF4-FFF2-40B4-BE49-F238E27FC236}">
                      <a16:creationId xmlns:a16="http://schemas.microsoft.com/office/drawing/2014/main" id="{C1DB5F38-0388-8721-9572-6D15D2F6781F}"/>
                    </a:ext>
                  </a:extLst>
                </p:cNvPr>
                <p:cNvSpPr/>
                <p:nvPr/>
              </p:nvSpPr>
              <p:spPr>
                <a:xfrm rot="5400000">
                  <a:off x="3568110" y="332581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2" name="אליפסה 251">
                  <a:extLst>
                    <a:ext uri="{FF2B5EF4-FFF2-40B4-BE49-F238E27FC236}">
                      <a16:creationId xmlns:a16="http://schemas.microsoft.com/office/drawing/2014/main" id="{BB75B5BA-F743-EE67-DC0D-A42BA9BFA177}"/>
                    </a:ext>
                  </a:extLst>
                </p:cNvPr>
                <p:cNvSpPr/>
                <p:nvPr/>
              </p:nvSpPr>
              <p:spPr>
                <a:xfrm rot="5400000">
                  <a:off x="3568110" y="362187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3" name="אליפסה 252">
                  <a:extLst>
                    <a:ext uri="{FF2B5EF4-FFF2-40B4-BE49-F238E27FC236}">
                      <a16:creationId xmlns:a16="http://schemas.microsoft.com/office/drawing/2014/main" id="{CE0670A5-8A17-2A61-B75A-B3E945507B70}"/>
                    </a:ext>
                  </a:extLst>
                </p:cNvPr>
                <p:cNvSpPr/>
                <p:nvPr/>
              </p:nvSpPr>
              <p:spPr>
                <a:xfrm rot="5400000">
                  <a:off x="3568110" y="4806129"/>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4" name="אליפסה 253">
                  <a:extLst>
                    <a:ext uri="{FF2B5EF4-FFF2-40B4-BE49-F238E27FC236}">
                      <a16:creationId xmlns:a16="http://schemas.microsoft.com/office/drawing/2014/main" id="{4ED6F08F-1A62-0545-47E8-82B1E0E8EFE4}"/>
                    </a:ext>
                  </a:extLst>
                </p:cNvPr>
                <p:cNvSpPr/>
                <p:nvPr/>
              </p:nvSpPr>
              <p:spPr>
                <a:xfrm rot="5400000">
                  <a:off x="3568110" y="5102192"/>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5" name="אליפסה 254">
                  <a:extLst>
                    <a:ext uri="{FF2B5EF4-FFF2-40B4-BE49-F238E27FC236}">
                      <a16:creationId xmlns:a16="http://schemas.microsoft.com/office/drawing/2014/main" id="{E1ABC449-59EE-4868-C305-267AA045BEAD}"/>
                    </a:ext>
                  </a:extLst>
                </p:cNvPr>
                <p:cNvSpPr/>
                <p:nvPr/>
              </p:nvSpPr>
              <p:spPr>
                <a:xfrm rot="5400000">
                  <a:off x="3568111" y="3917941"/>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6" name="אליפסה 255">
                  <a:extLst>
                    <a:ext uri="{FF2B5EF4-FFF2-40B4-BE49-F238E27FC236}">
                      <a16:creationId xmlns:a16="http://schemas.microsoft.com/office/drawing/2014/main" id="{83FD5F03-A8F7-E912-E4B8-E41BA60302FE}"/>
                    </a:ext>
                  </a:extLst>
                </p:cNvPr>
                <p:cNvSpPr/>
                <p:nvPr/>
              </p:nvSpPr>
              <p:spPr>
                <a:xfrm rot="5400000">
                  <a:off x="3568111" y="4214004"/>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7" name="אליפסה 256">
                  <a:extLst>
                    <a:ext uri="{FF2B5EF4-FFF2-40B4-BE49-F238E27FC236}">
                      <a16:creationId xmlns:a16="http://schemas.microsoft.com/office/drawing/2014/main" id="{D0FAEDB9-025B-9D4C-9189-6D9C9962106D}"/>
                    </a:ext>
                  </a:extLst>
                </p:cNvPr>
                <p:cNvSpPr/>
                <p:nvPr/>
              </p:nvSpPr>
              <p:spPr>
                <a:xfrm rot="5400000">
                  <a:off x="3568111" y="4510067"/>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8" name="אליפסה 257">
                  <a:extLst>
                    <a:ext uri="{FF2B5EF4-FFF2-40B4-BE49-F238E27FC236}">
                      <a16:creationId xmlns:a16="http://schemas.microsoft.com/office/drawing/2014/main" id="{E381ECD7-F79E-D16B-944A-2ECF16564F90}"/>
                    </a:ext>
                  </a:extLst>
                </p:cNvPr>
                <p:cNvSpPr/>
                <p:nvPr/>
              </p:nvSpPr>
              <p:spPr>
                <a:xfrm rot="5400000">
                  <a:off x="3568111" y="569431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9" name="אליפסה 258">
                  <a:extLst>
                    <a:ext uri="{FF2B5EF4-FFF2-40B4-BE49-F238E27FC236}">
                      <a16:creationId xmlns:a16="http://schemas.microsoft.com/office/drawing/2014/main" id="{64424826-78F2-F03E-64C3-0DDB39652CAE}"/>
                    </a:ext>
                  </a:extLst>
                </p:cNvPr>
                <p:cNvSpPr/>
                <p:nvPr/>
              </p:nvSpPr>
              <p:spPr>
                <a:xfrm rot="5400000">
                  <a:off x="3568111" y="5398256"/>
                  <a:ext cx="180000" cy="180000"/>
                </a:xfrm>
                <a:prstGeom prst="ellipse">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49" name="מלבן 248">
                <a:extLst>
                  <a:ext uri="{FF2B5EF4-FFF2-40B4-BE49-F238E27FC236}">
                    <a16:creationId xmlns:a16="http://schemas.microsoft.com/office/drawing/2014/main" id="{848642DD-25A2-59DB-03D3-6AD044FE1B30}"/>
                  </a:ext>
                </a:extLst>
              </p:cNvPr>
              <p:cNvSpPr/>
              <p:nvPr/>
            </p:nvSpPr>
            <p:spPr>
              <a:xfrm>
                <a:off x="3497199" y="2934812"/>
                <a:ext cx="327405" cy="300878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60" name="קבוצה 259">
              <a:extLst>
                <a:ext uri="{FF2B5EF4-FFF2-40B4-BE49-F238E27FC236}">
                  <a16:creationId xmlns:a16="http://schemas.microsoft.com/office/drawing/2014/main" id="{2034B8F7-23F1-FD1C-F178-02D32D854077}"/>
                </a:ext>
              </a:extLst>
            </p:cNvPr>
            <p:cNvGrpSpPr/>
            <p:nvPr/>
          </p:nvGrpSpPr>
          <p:grpSpPr>
            <a:xfrm rot="5400000">
              <a:off x="10396800" y="3868382"/>
              <a:ext cx="476063" cy="180000"/>
              <a:chOff x="3647814" y="3665867"/>
              <a:chExt cx="476063" cy="180000"/>
            </a:xfrm>
            <a:solidFill>
              <a:schemeClr val="bg2">
                <a:lumMod val="90000"/>
              </a:schemeClr>
            </a:solidFill>
          </p:grpSpPr>
          <p:sp>
            <p:nvSpPr>
              <p:cNvPr id="262" name="אליפסה 261">
                <a:extLst>
                  <a:ext uri="{FF2B5EF4-FFF2-40B4-BE49-F238E27FC236}">
                    <a16:creationId xmlns:a16="http://schemas.microsoft.com/office/drawing/2014/main" id="{8175FDD0-4470-871C-604A-DB9915D5A34A}"/>
                  </a:ext>
                </a:extLst>
              </p:cNvPr>
              <p:cNvSpPr/>
              <p:nvPr/>
            </p:nvSpPr>
            <p:spPr>
              <a:xfrm>
                <a:off x="3647814"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3" name="אליפסה 262">
                <a:extLst>
                  <a:ext uri="{FF2B5EF4-FFF2-40B4-BE49-F238E27FC236}">
                    <a16:creationId xmlns:a16="http://schemas.microsoft.com/office/drawing/2014/main" id="{32B4A267-1ECD-5DB1-DE35-5E2039F75F4D}"/>
                  </a:ext>
                </a:extLst>
              </p:cNvPr>
              <p:cNvSpPr/>
              <p:nvPr/>
            </p:nvSpPr>
            <p:spPr>
              <a:xfrm>
                <a:off x="3943877" y="3665867"/>
                <a:ext cx="180000" cy="18000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Tree>
    <p:extLst>
      <p:ext uri="{BB962C8B-B14F-4D97-AF65-F5344CB8AC3E}">
        <p14:creationId xmlns:p14="http://schemas.microsoft.com/office/powerpoint/2010/main" val="434668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mph" presetSubtype="2" fill="hold" nodeType="afterEffect">
                                  <p:stCondLst>
                                    <p:cond delay="0"/>
                                  </p:stCondLst>
                                  <p:childTnLst>
                                    <p:animClr clrSpc="rgb" dir="cw">
                                      <p:cBhvr>
                                        <p:cTn id="9" dur="500" fill="hold"/>
                                        <p:tgtEl>
                                          <p:spTgt spid="3"/>
                                        </p:tgtEl>
                                        <p:attrNameLst>
                                          <p:attrName>fillcolor</p:attrName>
                                        </p:attrNameLst>
                                      </p:cBhvr>
                                      <p:to>
                                        <a:srgbClr val="F7CBAC"/>
                                      </p:to>
                                    </p:animClr>
                                    <p:set>
                                      <p:cBhvr>
                                        <p:cTn id="10" dur="500" fill="hold"/>
                                        <p:tgtEl>
                                          <p:spTgt spid="3"/>
                                        </p:tgtEl>
                                        <p:attrNameLst>
                                          <p:attrName>fill.type</p:attrName>
                                        </p:attrNameLst>
                                      </p:cBhvr>
                                      <p:to>
                                        <p:strVal val="solid"/>
                                      </p:to>
                                    </p:set>
                                    <p:set>
                                      <p:cBhvr>
                                        <p:cTn id="11" dur="500" fill="hold"/>
                                        <p:tgtEl>
                                          <p:spTgt spid="3"/>
                                        </p:tgtEl>
                                        <p:attrNameLst>
                                          <p:attrName>fill.on</p:attrName>
                                        </p:attrNameLst>
                                      </p:cBhvr>
                                      <p:to>
                                        <p:strVal val="true"/>
                                      </p:to>
                                    </p:set>
                                  </p:childTnLst>
                                </p:cTn>
                              </p:par>
                            </p:childTnLst>
                          </p:cTn>
                        </p:par>
                        <p:par>
                          <p:cTn id="12" fill="hold">
                            <p:stCondLst>
                              <p:cond delay="500"/>
                            </p:stCondLst>
                            <p:childTnLst>
                              <p:par>
                                <p:cTn id="13" presetID="10" presetClass="exit" presetSubtype="0" fill="hold" nodeType="afterEffect">
                                  <p:stCondLst>
                                    <p:cond delay="250"/>
                                  </p:stCondLst>
                                  <p:childTnLst>
                                    <p:animEffect transition="out" filter="fade">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5"/>
                                        </p:tgtEl>
                                        <p:attrNameLst>
                                          <p:attrName>style.visibility</p:attrName>
                                        </p:attrNameLst>
                                      </p:cBhvr>
                                      <p:to>
                                        <p:strVal val="visible"/>
                                      </p:to>
                                    </p:set>
                                  </p:childTnLst>
                                </p:cTn>
                              </p:par>
                            </p:childTnLst>
                          </p:cTn>
                        </p:par>
                        <p:par>
                          <p:cTn id="23" fill="hold">
                            <p:stCondLst>
                              <p:cond delay="0"/>
                            </p:stCondLst>
                            <p:childTnLst>
                              <p:par>
                                <p:cTn id="24" presetID="32" presetClass="emph" presetSubtype="0" fill="hold" grpId="0" nodeType="afterEffect">
                                  <p:stCondLst>
                                    <p:cond delay="0"/>
                                  </p:stCondLst>
                                  <p:childTnLst>
                                    <p:animRot by="120000">
                                      <p:cBhvr>
                                        <p:cTn id="25" dur="50" fill="hold">
                                          <p:stCondLst>
                                            <p:cond delay="0"/>
                                          </p:stCondLst>
                                        </p:cTn>
                                        <p:tgtEl>
                                          <p:spTgt spid="3"/>
                                        </p:tgtEl>
                                        <p:attrNameLst>
                                          <p:attrName>r</p:attrName>
                                        </p:attrNameLst>
                                      </p:cBhvr>
                                    </p:animRot>
                                    <p:animRot by="-240000">
                                      <p:cBhvr>
                                        <p:cTn id="26" dur="100" fill="hold">
                                          <p:stCondLst>
                                            <p:cond delay="100"/>
                                          </p:stCondLst>
                                        </p:cTn>
                                        <p:tgtEl>
                                          <p:spTgt spid="3"/>
                                        </p:tgtEl>
                                        <p:attrNameLst>
                                          <p:attrName>r</p:attrName>
                                        </p:attrNameLst>
                                      </p:cBhvr>
                                    </p:animRot>
                                    <p:animRot by="240000">
                                      <p:cBhvr>
                                        <p:cTn id="27" dur="100" fill="hold">
                                          <p:stCondLst>
                                            <p:cond delay="200"/>
                                          </p:stCondLst>
                                        </p:cTn>
                                        <p:tgtEl>
                                          <p:spTgt spid="3"/>
                                        </p:tgtEl>
                                        <p:attrNameLst>
                                          <p:attrName>r</p:attrName>
                                        </p:attrNameLst>
                                      </p:cBhvr>
                                    </p:animRot>
                                    <p:animRot by="-240000">
                                      <p:cBhvr>
                                        <p:cTn id="28" dur="100" fill="hold">
                                          <p:stCondLst>
                                            <p:cond delay="300"/>
                                          </p:stCondLst>
                                        </p:cTn>
                                        <p:tgtEl>
                                          <p:spTgt spid="3"/>
                                        </p:tgtEl>
                                        <p:attrNameLst>
                                          <p:attrName>r</p:attrName>
                                        </p:attrNameLst>
                                      </p:cBhvr>
                                    </p:animRot>
                                    <p:animRot by="120000">
                                      <p:cBhvr>
                                        <p:cTn id="29" dur="100" fill="hold">
                                          <p:stCondLst>
                                            <p:cond delay="400"/>
                                          </p:stCondLst>
                                        </p:cTn>
                                        <p:tgtEl>
                                          <p:spTgt spid="3"/>
                                        </p:tgtEl>
                                        <p:attrNameLst>
                                          <p:attrName>r</p:attrName>
                                        </p:attrNameLst>
                                      </p:cBhvr>
                                    </p:animRot>
                                  </p:childTnLst>
                                </p:cTn>
                              </p:par>
                              <p:par>
                                <p:cTn id="30" presetID="1" presetClass="emph" presetSubtype="2" fill="hold" nodeType="withEffect">
                                  <p:stCondLst>
                                    <p:cond delay="0"/>
                                  </p:stCondLst>
                                  <p:childTnLst>
                                    <p:animClr clrSpc="rgb" dir="cw">
                                      <p:cBhvr>
                                        <p:cTn id="31" dur="500" fill="hold"/>
                                        <p:tgtEl>
                                          <p:spTgt spid="4"/>
                                        </p:tgtEl>
                                        <p:attrNameLst>
                                          <p:attrName>fillcolor</p:attrName>
                                        </p:attrNameLst>
                                      </p:cBhvr>
                                      <p:to>
                                        <a:srgbClr val="E2EFD9"/>
                                      </p:to>
                                    </p:animClr>
                                    <p:set>
                                      <p:cBhvr>
                                        <p:cTn id="32" dur="500" fill="hold"/>
                                        <p:tgtEl>
                                          <p:spTgt spid="4"/>
                                        </p:tgtEl>
                                        <p:attrNameLst>
                                          <p:attrName>fill.type</p:attrName>
                                        </p:attrNameLst>
                                      </p:cBhvr>
                                      <p:to>
                                        <p:strVal val="solid"/>
                                      </p:to>
                                    </p:set>
                                    <p:set>
                                      <p:cBhvr>
                                        <p:cTn id="33" dur="500" fill="hold"/>
                                        <p:tgtEl>
                                          <p:spTgt spid="4"/>
                                        </p:tgtEl>
                                        <p:attrNameLst>
                                          <p:attrName>fill.on</p:attrName>
                                        </p:attrNameLst>
                                      </p:cBhvr>
                                      <p:to>
                                        <p:strVal val="true"/>
                                      </p:to>
                                    </p:set>
                                  </p:childTnLst>
                                </p:cTn>
                              </p:par>
                            </p:childTnLst>
                          </p:cTn>
                        </p:par>
                        <p:par>
                          <p:cTn id="34" fill="hold">
                            <p:stCondLst>
                              <p:cond delay="500"/>
                            </p:stCondLst>
                            <p:childTnLst>
                              <p:par>
                                <p:cTn id="35" presetID="10" presetClass="exit" presetSubtype="0" fill="hold" nodeType="afterEffect">
                                  <p:stCondLst>
                                    <p:cond delay="500"/>
                                  </p:stCondLst>
                                  <p:childTnLst>
                                    <p:animEffect transition="out" filter="fade">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grpId="0" nodeType="withEffect">
                                  <p:stCondLst>
                                    <p:cond delay="0"/>
                                  </p:stCondLst>
                                  <p:childTnLst>
                                    <p:animRot by="120000">
                                      <p:cBhvr>
                                        <p:cTn id="42" dur="100" fill="hold">
                                          <p:stCondLst>
                                            <p:cond delay="0"/>
                                          </p:stCondLst>
                                        </p:cTn>
                                        <p:tgtEl>
                                          <p:spTgt spid="13"/>
                                        </p:tgtEl>
                                        <p:attrNameLst>
                                          <p:attrName>r</p:attrName>
                                        </p:attrNameLst>
                                      </p:cBhvr>
                                    </p:animRot>
                                    <p:animRot by="-240000">
                                      <p:cBhvr>
                                        <p:cTn id="43" dur="200" fill="hold">
                                          <p:stCondLst>
                                            <p:cond delay="200"/>
                                          </p:stCondLst>
                                        </p:cTn>
                                        <p:tgtEl>
                                          <p:spTgt spid="13"/>
                                        </p:tgtEl>
                                        <p:attrNameLst>
                                          <p:attrName>r</p:attrName>
                                        </p:attrNameLst>
                                      </p:cBhvr>
                                    </p:animRot>
                                    <p:animRot by="240000">
                                      <p:cBhvr>
                                        <p:cTn id="44" dur="200" fill="hold">
                                          <p:stCondLst>
                                            <p:cond delay="400"/>
                                          </p:stCondLst>
                                        </p:cTn>
                                        <p:tgtEl>
                                          <p:spTgt spid="13"/>
                                        </p:tgtEl>
                                        <p:attrNameLst>
                                          <p:attrName>r</p:attrName>
                                        </p:attrNameLst>
                                      </p:cBhvr>
                                    </p:animRot>
                                    <p:animRot by="-240000">
                                      <p:cBhvr>
                                        <p:cTn id="45" dur="200" fill="hold">
                                          <p:stCondLst>
                                            <p:cond delay="600"/>
                                          </p:stCondLst>
                                        </p:cTn>
                                        <p:tgtEl>
                                          <p:spTgt spid="13"/>
                                        </p:tgtEl>
                                        <p:attrNameLst>
                                          <p:attrName>r</p:attrName>
                                        </p:attrNameLst>
                                      </p:cBhvr>
                                    </p:animRot>
                                    <p:animRot by="120000">
                                      <p:cBhvr>
                                        <p:cTn id="46" dur="200" fill="hold">
                                          <p:stCondLst>
                                            <p:cond delay="800"/>
                                          </p:stCondLst>
                                        </p:cTn>
                                        <p:tgtEl>
                                          <p:spTgt spid="13"/>
                                        </p:tgtEl>
                                        <p:attrNameLst>
                                          <p:attrName>r</p:attrName>
                                        </p:attrNameLst>
                                      </p:cBhvr>
                                    </p:animRot>
                                  </p:childTnLst>
                                </p:cTn>
                              </p:par>
                              <p:par>
                                <p:cTn id="47" presetID="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mph" presetSubtype="2" fill="hold" nodeType="withEffect">
                                  <p:stCondLst>
                                    <p:cond delay="0"/>
                                  </p:stCondLst>
                                  <p:childTnLst>
                                    <p:animClr clrSpc="rgb" dir="cw">
                                      <p:cBhvr>
                                        <p:cTn id="50" dur="2000" fill="hold"/>
                                        <p:tgtEl>
                                          <p:spTgt spid="13"/>
                                        </p:tgtEl>
                                        <p:attrNameLst>
                                          <p:attrName>fillcolor</p:attrName>
                                        </p:attrNameLst>
                                      </p:cBhvr>
                                      <p:to>
                                        <a:srgbClr val="F7CBAC"/>
                                      </p:to>
                                    </p:animClr>
                                    <p:set>
                                      <p:cBhvr>
                                        <p:cTn id="51" dur="2000" fill="hold"/>
                                        <p:tgtEl>
                                          <p:spTgt spid="13"/>
                                        </p:tgtEl>
                                        <p:attrNameLst>
                                          <p:attrName>fill.type</p:attrName>
                                        </p:attrNameLst>
                                      </p:cBhvr>
                                      <p:to>
                                        <p:strVal val="solid"/>
                                      </p:to>
                                    </p:set>
                                    <p:set>
                                      <p:cBhvr>
                                        <p:cTn id="52" dur="2000" fill="hold"/>
                                        <p:tgtEl>
                                          <p:spTgt spid="13"/>
                                        </p:tgtEl>
                                        <p:attrNameLst>
                                          <p:attrName>fill.on</p:attrName>
                                        </p:attrNameLst>
                                      </p:cBhvr>
                                      <p:to>
                                        <p:strVal val="true"/>
                                      </p:to>
                                    </p:set>
                                  </p:childTnLst>
                                </p:cTn>
                              </p:par>
                            </p:childTnLst>
                          </p:cTn>
                        </p:par>
                        <p:par>
                          <p:cTn id="53" fill="hold">
                            <p:stCondLst>
                              <p:cond delay="2000"/>
                            </p:stCondLst>
                            <p:childTnLst>
                              <p:par>
                                <p:cTn id="54" presetID="10" presetClass="exit" presetSubtype="0" fill="hold" nodeType="afterEffect">
                                  <p:stCondLst>
                                    <p:cond delay="750"/>
                                  </p:stCondLst>
                                  <p:childTnLst>
                                    <p:animEffect transition="out" filter="fade">
                                      <p:cBhvr>
                                        <p:cTn id="55" dur="500"/>
                                        <p:tgtEl>
                                          <p:spTgt spid="16"/>
                                        </p:tgtEl>
                                      </p:cBhvr>
                                    </p:animEffect>
                                    <p:set>
                                      <p:cBhvr>
                                        <p:cTn id="5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57" restart="whenNotActive" fill="hold" evtFilter="cancelBubble" nodeType="interactiveSeq">
                <p:stCondLst>
                  <p:cond evt="onClick" delay="0">
                    <p:tgtEl>
                      <p:spTgt spid="14"/>
                    </p:tgtEl>
                  </p:cond>
                </p:stCondLst>
                <p:endSync evt="end" delay="0">
                  <p:rtn val="all"/>
                </p:endSync>
                <p:childTnLst>
                  <p:par>
                    <p:cTn id="58" fill="hold">
                      <p:stCondLst>
                        <p:cond delay="0"/>
                      </p:stCondLst>
                      <p:childTnLst>
                        <p:par>
                          <p:cTn id="59" fill="hold">
                            <p:stCondLst>
                              <p:cond delay="0"/>
                            </p:stCondLst>
                            <p:childTnLst>
                              <p:par>
                                <p:cTn id="60" presetID="1" presetClass="entr" presetSubtype="0"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childTnLst>
                                </p:cTn>
                              </p:par>
                            </p:childTnLst>
                          </p:cTn>
                        </p:par>
                        <p:par>
                          <p:cTn id="62" fill="hold">
                            <p:stCondLst>
                              <p:cond delay="0"/>
                            </p:stCondLst>
                            <p:childTnLst>
                              <p:par>
                                <p:cTn id="63" presetID="1" presetClass="entr" presetSubtype="0" fill="hold" nodeType="afterEffect">
                                  <p:stCondLst>
                                    <p:cond delay="0"/>
                                  </p:stCondLst>
                                  <p:childTnLst>
                                    <p:set>
                                      <p:cBhvr>
                                        <p:cTn id="64" dur="1" fill="hold">
                                          <p:stCondLst>
                                            <p:cond delay="0"/>
                                          </p:stCondLst>
                                        </p:cTn>
                                        <p:tgtEl>
                                          <p:spTgt spid="264"/>
                                        </p:tgtEl>
                                        <p:attrNameLst>
                                          <p:attrName>style.visibility</p:attrName>
                                        </p:attrNameLst>
                                      </p:cBhvr>
                                      <p:to>
                                        <p:strVal val="visible"/>
                                      </p:to>
                                    </p:set>
                                  </p:childTnLst>
                                </p:cTn>
                              </p:par>
                              <p:par>
                                <p:cTn id="65" presetID="1" presetClass="emph" presetSubtype="2" fill="hold" nodeType="withEffect">
                                  <p:stCondLst>
                                    <p:cond delay="0"/>
                                  </p:stCondLst>
                                  <p:childTnLst>
                                    <p:animClr clrSpc="rgb" dir="cw">
                                      <p:cBhvr>
                                        <p:cTn id="66" dur="2000" fill="hold"/>
                                        <p:tgtEl>
                                          <p:spTgt spid="14"/>
                                        </p:tgtEl>
                                        <p:attrNameLst>
                                          <p:attrName>fillcolor</p:attrName>
                                        </p:attrNameLst>
                                      </p:cBhvr>
                                      <p:to>
                                        <a:srgbClr val="E2EFD9"/>
                                      </p:to>
                                    </p:animClr>
                                    <p:set>
                                      <p:cBhvr>
                                        <p:cTn id="67" dur="2000" fill="hold"/>
                                        <p:tgtEl>
                                          <p:spTgt spid="14"/>
                                        </p:tgtEl>
                                        <p:attrNameLst>
                                          <p:attrName>fill.type</p:attrName>
                                        </p:attrNameLst>
                                      </p:cBhvr>
                                      <p:to>
                                        <p:strVal val="solid"/>
                                      </p:to>
                                    </p:set>
                                    <p:set>
                                      <p:cBhvr>
                                        <p:cTn id="68" dur="2000" fill="hold"/>
                                        <p:tgtEl>
                                          <p:spTgt spid="14"/>
                                        </p:tgtEl>
                                        <p:attrNameLst>
                                          <p:attrName>fill.on</p:attrName>
                                        </p:attrNameLst>
                                      </p:cBhvr>
                                      <p:to>
                                        <p:strVal val="true"/>
                                      </p:to>
                                    </p:set>
                                  </p:childTnLst>
                                </p:cTn>
                              </p:par>
                            </p:childTnLst>
                          </p:cTn>
                        </p:par>
                        <p:par>
                          <p:cTn id="69" fill="hold">
                            <p:stCondLst>
                              <p:cond delay="2000"/>
                            </p:stCondLst>
                            <p:childTnLst>
                              <p:par>
                                <p:cTn id="70" presetID="10" presetClass="exit" presetSubtype="0" fill="hold" nodeType="afterEffect">
                                  <p:stCondLst>
                                    <p:cond delay="500"/>
                                  </p:stCondLst>
                                  <p:childTnLst>
                                    <p:animEffect transition="out" filter="fade">
                                      <p:cBhvr>
                                        <p:cTn id="71" dur="500"/>
                                        <p:tgtEl>
                                          <p:spTgt spid="15"/>
                                        </p:tgtEl>
                                      </p:cBhvr>
                                    </p:animEffect>
                                    <p:set>
                                      <p:cBhvr>
                                        <p:cTn id="72"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73" restart="whenNotActive" fill="hold" evtFilter="cancelBubble" nodeType="interactiveSeq">
                <p:stCondLst>
                  <p:cond evt="onClick" delay="0">
                    <p:tgtEl>
                      <p:spTgt spid="21"/>
                    </p:tgtEl>
                  </p:cond>
                </p:stCondLst>
                <p:endSync evt="end" delay="0">
                  <p:rtn val="all"/>
                </p:endSync>
                <p:childTnLst>
                  <p:par>
                    <p:cTn id="74" fill="hold">
                      <p:stCondLst>
                        <p:cond delay="0"/>
                      </p:stCondLst>
                      <p:childTnLst>
                        <p:par>
                          <p:cTn id="75" fill="hold">
                            <p:stCondLst>
                              <p:cond delay="0"/>
                            </p:stCondLst>
                            <p:childTnLst>
                              <p:par>
                                <p:cTn id="76" presetID="32" presetClass="emph" presetSubtype="0" fill="hold" grpId="0" nodeType="withEffect">
                                  <p:stCondLst>
                                    <p:cond delay="0"/>
                                  </p:stCondLst>
                                  <p:childTnLst>
                                    <p:animRot by="120000">
                                      <p:cBhvr>
                                        <p:cTn id="77" dur="100" fill="hold">
                                          <p:stCondLst>
                                            <p:cond delay="0"/>
                                          </p:stCondLst>
                                        </p:cTn>
                                        <p:tgtEl>
                                          <p:spTgt spid="21"/>
                                        </p:tgtEl>
                                        <p:attrNameLst>
                                          <p:attrName>r</p:attrName>
                                        </p:attrNameLst>
                                      </p:cBhvr>
                                    </p:animRot>
                                    <p:animRot by="-240000">
                                      <p:cBhvr>
                                        <p:cTn id="78" dur="200" fill="hold">
                                          <p:stCondLst>
                                            <p:cond delay="200"/>
                                          </p:stCondLst>
                                        </p:cTn>
                                        <p:tgtEl>
                                          <p:spTgt spid="21"/>
                                        </p:tgtEl>
                                        <p:attrNameLst>
                                          <p:attrName>r</p:attrName>
                                        </p:attrNameLst>
                                      </p:cBhvr>
                                    </p:animRot>
                                    <p:animRot by="240000">
                                      <p:cBhvr>
                                        <p:cTn id="79" dur="200" fill="hold">
                                          <p:stCondLst>
                                            <p:cond delay="400"/>
                                          </p:stCondLst>
                                        </p:cTn>
                                        <p:tgtEl>
                                          <p:spTgt spid="21"/>
                                        </p:tgtEl>
                                        <p:attrNameLst>
                                          <p:attrName>r</p:attrName>
                                        </p:attrNameLst>
                                      </p:cBhvr>
                                    </p:animRot>
                                    <p:animRot by="-240000">
                                      <p:cBhvr>
                                        <p:cTn id="80" dur="200" fill="hold">
                                          <p:stCondLst>
                                            <p:cond delay="600"/>
                                          </p:stCondLst>
                                        </p:cTn>
                                        <p:tgtEl>
                                          <p:spTgt spid="21"/>
                                        </p:tgtEl>
                                        <p:attrNameLst>
                                          <p:attrName>r</p:attrName>
                                        </p:attrNameLst>
                                      </p:cBhvr>
                                    </p:animRot>
                                    <p:animRot by="120000">
                                      <p:cBhvr>
                                        <p:cTn id="81" dur="200" fill="hold">
                                          <p:stCondLst>
                                            <p:cond delay="800"/>
                                          </p:stCondLst>
                                        </p:cTn>
                                        <p:tgtEl>
                                          <p:spTgt spid="21"/>
                                        </p:tgtEl>
                                        <p:attrNameLst>
                                          <p:attrName>r</p:attrName>
                                        </p:attrNameLst>
                                      </p:cBhvr>
                                    </p:animRot>
                                  </p:childTnLst>
                                </p:cTn>
                              </p:par>
                              <p:par>
                                <p:cTn id="82" presetID="1" presetClass="entr" presetSubtype="0" fill="hold" nodeType="withEffect">
                                  <p:stCondLst>
                                    <p:cond delay="0"/>
                                  </p:stCondLst>
                                  <p:childTnLst>
                                    <p:set>
                                      <p:cBhvr>
                                        <p:cTn id="83" dur="1" fill="hold">
                                          <p:stCondLst>
                                            <p:cond delay="0"/>
                                          </p:stCondLst>
                                        </p:cTn>
                                        <p:tgtEl>
                                          <p:spTgt spid="24"/>
                                        </p:tgtEl>
                                        <p:attrNameLst>
                                          <p:attrName>style.visibility</p:attrName>
                                        </p:attrNameLst>
                                      </p:cBhvr>
                                      <p:to>
                                        <p:strVal val="visible"/>
                                      </p:to>
                                    </p:set>
                                  </p:childTnLst>
                                </p:cTn>
                              </p:par>
                              <p:par>
                                <p:cTn id="84" presetID="1" presetClass="emph" presetSubtype="2" fill="hold" nodeType="withEffect">
                                  <p:stCondLst>
                                    <p:cond delay="0"/>
                                  </p:stCondLst>
                                  <p:childTnLst>
                                    <p:animClr clrSpc="rgb" dir="cw">
                                      <p:cBhvr>
                                        <p:cTn id="85" dur="750" fill="hold"/>
                                        <p:tgtEl>
                                          <p:spTgt spid="21"/>
                                        </p:tgtEl>
                                        <p:attrNameLst>
                                          <p:attrName>fillcolor</p:attrName>
                                        </p:attrNameLst>
                                      </p:cBhvr>
                                      <p:to>
                                        <a:srgbClr val="F7CBAC"/>
                                      </p:to>
                                    </p:animClr>
                                    <p:set>
                                      <p:cBhvr>
                                        <p:cTn id="86" dur="750" fill="hold"/>
                                        <p:tgtEl>
                                          <p:spTgt spid="21"/>
                                        </p:tgtEl>
                                        <p:attrNameLst>
                                          <p:attrName>fill.type</p:attrName>
                                        </p:attrNameLst>
                                      </p:cBhvr>
                                      <p:to>
                                        <p:strVal val="solid"/>
                                      </p:to>
                                    </p:set>
                                    <p:set>
                                      <p:cBhvr>
                                        <p:cTn id="87" dur="750" fill="hold"/>
                                        <p:tgtEl>
                                          <p:spTgt spid="21"/>
                                        </p:tgtEl>
                                        <p:attrNameLst>
                                          <p:attrName>fill.on</p:attrName>
                                        </p:attrNameLst>
                                      </p:cBhvr>
                                      <p:to>
                                        <p:strVal val="true"/>
                                      </p:to>
                                    </p:set>
                                  </p:childTnLst>
                                </p:cTn>
                              </p:par>
                            </p:childTnLst>
                          </p:cTn>
                        </p:par>
                        <p:par>
                          <p:cTn id="88" fill="hold">
                            <p:stCondLst>
                              <p:cond delay="1000"/>
                            </p:stCondLst>
                            <p:childTnLst>
                              <p:par>
                                <p:cTn id="89" presetID="10" presetClass="exit" presetSubtype="0" fill="hold" nodeType="afterEffect">
                                  <p:stCondLst>
                                    <p:cond delay="500"/>
                                  </p:stCondLst>
                                  <p:childTnLst>
                                    <p:animEffect transition="out" filter="fade">
                                      <p:cBhvr>
                                        <p:cTn id="90" dur="500"/>
                                        <p:tgtEl>
                                          <p:spTgt spid="24"/>
                                        </p:tgtEl>
                                      </p:cBhvr>
                                    </p:animEffect>
                                    <p:set>
                                      <p:cBhvr>
                                        <p:cTn id="91"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92" restart="whenNotActive" fill="hold" evtFilter="cancelBubble" nodeType="interactiveSeq">
                <p:stCondLst>
                  <p:cond evt="onClick" delay="0">
                    <p:tgtEl>
                      <p:spTgt spid="22"/>
                    </p:tgtEl>
                  </p:cond>
                </p:stCondLst>
                <p:endSync evt="end" delay="0">
                  <p:rtn val="all"/>
                </p:endSync>
                <p:childTnLst>
                  <p:par>
                    <p:cTn id="93" fill="hold">
                      <p:stCondLst>
                        <p:cond delay="0"/>
                      </p:stCondLst>
                      <p:childTnLst>
                        <p:par>
                          <p:cTn id="94" fill="hold">
                            <p:stCondLst>
                              <p:cond delay="0"/>
                            </p:stCondLst>
                            <p:childTnLst>
                              <p:par>
                                <p:cTn id="95" presetID="1" presetClass="entr" presetSubtype="0" fill="hold" nodeType="withEffect">
                                  <p:stCondLst>
                                    <p:cond delay="0"/>
                                  </p:stCondLst>
                                  <p:childTnLst>
                                    <p:set>
                                      <p:cBhvr>
                                        <p:cTn id="96" dur="1" fill="hold">
                                          <p:stCondLst>
                                            <p:cond delay="0"/>
                                          </p:stCondLst>
                                        </p:cTn>
                                        <p:tgtEl>
                                          <p:spTgt spid="23"/>
                                        </p:tgtEl>
                                        <p:attrNameLst>
                                          <p:attrName>style.visibility</p:attrName>
                                        </p:attrNameLst>
                                      </p:cBhvr>
                                      <p:to>
                                        <p:strVal val="visible"/>
                                      </p:to>
                                    </p:set>
                                  </p:childTnLst>
                                </p:cTn>
                              </p:par>
                            </p:childTnLst>
                          </p:cTn>
                        </p:par>
                        <p:par>
                          <p:cTn id="97" fill="hold">
                            <p:stCondLst>
                              <p:cond delay="0"/>
                            </p:stCondLst>
                            <p:childTnLst>
                              <p:par>
                                <p:cTn id="98" presetID="1" presetClass="entr" presetSubtype="0" fill="hold" nodeType="afterEffect">
                                  <p:stCondLst>
                                    <p:cond delay="0"/>
                                  </p:stCondLst>
                                  <p:childTnLst>
                                    <p:set>
                                      <p:cBhvr>
                                        <p:cTn id="99" dur="1" fill="hold">
                                          <p:stCondLst>
                                            <p:cond delay="0"/>
                                          </p:stCondLst>
                                        </p:cTn>
                                        <p:tgtEl>
                                          <p:spTgt spid="176"/>
                                        </p:tgtEl>
                                        <p:attrNameLst>
                                          <p:attrName>style.visibility</p:attrName>
                                        </p:attrNameLst>
                                      </p:cBhvr>
                                      <p:to>
                                        <p:strVal val="visible"/>
                                      </p:to>
                                    </p:set>
                                  </p:childTnLst>
                                </p:cTn>
                              </p:par>
                              <p:par>
                                <p:cTn id="100" presetID="1" presetClass="emph" presetSubtype="2" fill="hold" nodeType="withEffect">
                                  <p:stCondLst>
                                    <p:cond delay="0"/>
                                  </p:stCondLst>
                                  <p:childTnLst>
                                    <p:animClr clrSpc="rgb" dir="cw">
                                      <p:cBhvr>
                                        <p:cTn id="101" dur="500" fill="hold"/>
                                        <p:tgtEl>
                                          <p:spTgt spid="22"/>
                                        </p:tgtEl>
                                        <p:attrNameLst>
                                          <p:attrName>fillcolor</p:attrName>
                                        </p:attrNameLst>
                                      </p:cBhvr>
                                      <p:to>
                                        <a:srgbClr val="E2EFD9"/>
                                      </p:to>
                                    </p:animClr>
                                    <p:set>
                                      <p:cBhvr>
                                        <p:cTn id="102" dur="500" fill="hold"/>
                                        <p:tgtEl>
                                          <p:spTgt spid="22"/>
                                        </p:tgtEl>
                                        <p:attrNameLst>
                                          <p:attrName>fill.type</p:attrName>
                                        </p:attrNameLst>
                                      </p:cBhvr>
                                      <p:to>
                                        <p:strVal val="solid"/>
                                      </p:to>
                                    </p:set>
                                    <p:set>
                                      <p:cBhvr>
                                        <p:cTn id="103" dur="500" fill="hold"/>
                                        <p:tgtEl>
                                          <p:spTgt spid="22"/>
                                        </p:tgtEl>
                                        <p:attrNameLst>
                                          <p:attrName>fill.on</p:attrName>
                                        </p:attrNameLst>
                                      </p:cBhvr>
                                      <p:to>
                                        <p:strVal val="true"/>
                                      </p:to>
                                    </p:set>
                                  </p:childTnLst>
                                </p:cTn>
                              </p:par>
                            </p:childTnLst>
                          </p:cTn>
                        </p:par>
                        <p:par>
                          <p:cTn id="104" fill="hold">
                            <p:stCondLst>
                              <p:cond delay="500"/>
                            </p:stCondLst>
                            <p:childTnLst>
                              <p:par>
                                <p:cTn id="105" presetID="10" presetClass="exit" presetSubtype="0" fill="hold" nodeType="afterEffect">
                                  <p:stCondLst>
                                    <p:cond delay="750"/>
                                  </p:stCondLst>
                                  <p:childTnLst>
                                    <p:animEffect transition="out" filter="fade">
                                      <p:cBhvr>
                                        <p:cTn id="106" dur="500"/>
                                        <p:tgtEl>
                                          <p:spTgt spid="23"/>
                                        </p:tgtEl>
                                      </p:cBhvr>
                                    </p:animEffect>
                                    <p:set>
                                      <p:cBhvr>
                                        <p:cTn id="10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08" restart="whenNotActive" fill="hold" evtFilter="cancelBubble" nodeType="interactiveSeq">
                <p:stCondLst>
                  <p:cond evt="onClick" delay="0">
                    <p:tgtEl>
                      <p:spTgt spid="5"/>
                    </p:tgtEl>
                  </p:cond>
                </p:stCondLst>
                <p:endSync evt="end" delay="0">
                  <p:rtn val="all"/>
                </p:endSync>
                <p:childTnLst>
                  <p:par>
                    <p:cTn id="109" fill="hold">
                      <p:stCondLst>
                        <p:cond delay="0"/>
                      </p:stCondLst>
                      <p:childTnLst>
                        <p:par>
                          <p:cTn id="110" fill="hold">
                            <p:stCondLst>
                              <p:cond delay="0"/>
                            </p:stCondLst>
                            <p:childTnLst>
                              <p:par>
                                <p:cTn id="111" presetID="32" presetClass="emph" presetSubtype="0" fill="hold" grpId="0" nodeType="withEffect">
                                  <p:stCondLst>
                                    <p:cond delay="0"/>
                                  </p:stCondLst>
                                  <p:childTnLst>
                                    <p:animRot by="120000">
                                      <p:cBhvr>
                                        <p:cTn id="112" dur="100" fill="hold">
                                          <p:stCondLst>
                                            <p:cond delay="0"/>
                                          </p:stCondLst>
                                        </p:cTn>
                                        <p:tgtEl>
                                          <p:spTgt spid="5"/>
                                        </p:tgtEl>
                                        <p:attrNameLst>
                                          <p:attrName>r</p:attrName>
                                        </p:attrNameLst>
                                      </p:cBhvr>
                                    </p:animRot>
                                    <p:animRot by="-240000">
                                      <p:cBhvr>
                                        <p:cTn id="113" dur="200" fill="hold">
                                          <p:stCondLst>
                                            <p:cond delay="200"/>
                                          </p:stCondLst>
                                        </p:cTn>
                                        <p:tgtEl>
                                          <p:spTgt spid="5"/>
                                        </p:tgtEl>
                                        <p:attrNameLst>
                                          <p:attrName>r</p:attrName>
                                        </p:attrNameLst>
                                      </p:cBhvr>
                                    </p:animRot>
                                    <p:animRot by="240000">
                                      <p:cBhvr>
                                        <p:cTn id="114" dur="200" fill="hold">
                                          <p:stCondLst>
                                            <p:cond delay="400"/>
                                          </p:stCondLst>
                                        </p:cTn>
                                        <p:tgtEl>
                                          <p:spTgt spid="5"/>
                                        </p:tgtEl>
                                        <p:attrNameLst>
                                          <p:attrName>r</p:attrName>
                                        </p:attrNameLst>
                                      </p:cBhvr>
                                    </p:animRot>
                                    <p:animRot by="-240000">
                                      <p:cBhvr>
                                        <p:cTn id="115" dur="200" fill="hold">
                                          <p:stCondLst>
                                            <p:cond delay="600"/>
                                          </p:stCondLst>
                                        </p:cTn>
                                        <p:tgtEl>
                                          <p:spTgt spid="5"/>
                                        </p:tgtEl>
                                        <p:attrNameLst>
                                          <p:attrName>r</p:attrName>
                                        </p:attrNameLst>
                                      </p:cBhvr>
                                    </p:animRot>
                                    <p:animRot by="120000">
                                      <p:cBhvr>
                                        <p:cTn id="116" dur="200" fill="hold">
                                          <p:stCondLst>
                                            <p:cond delay="800"/>
                                          </p:stCondLst>
                                        </p:cTn>
                                        <p:tgtEl>
                                          <p:spTgt spid="5"/>
                                        </p:tgtEl>
                                        <p:attrNameLst>
                                          <p:attrName>r</p:attrName>
                                        </p:attrNameLst>
                                      </p:cBhvr>
                                    </p:animRot>
                                  </p:childTnLst>
                                </p:cTn>
                              </p:par>
                              <p:par>
                                <p:cTn id="117" presetID="1" presetClass="entr" presetSubtype="0" fill="hold" nodeType="withEffect">
                                  <p:stCondLst>
                                    <p:cond delay="0"/>
                                  </p:stCondLst>
                                  <p:childTnLst>
                                    <p:set>
                                      <p:cBhvr>
                                        <p:cTn id="118" dur="1" fill="hold">
                                          <p:stCondLst>
                                            <p:cond delay="0"/>
                                          </p:stCondLst>
                                        </p:cTn>
                                        <p:tgtEl>
                                          <p:spTgt spid="7"/>
                                        </p:tgtEl>
                                        <p:attrNameLst>
                                          <p:attrName>style.visibility</p:attrName>
                                        </p:attrNameLst>
                                      </p:cBhvr>
                                      <p:to>
                                        <p:strVal val="visible"/>
                                      </p:to>
                                    </p:set>
                                  </p:childTnLst>
                                </p:cTn>
                              </p:par>
                              <p:par>
                                <p:cTn id="119" presetID="1" presetClass="emph" presetSubtype="2" fill="hold" nodeType="withEffect">
                                  <p:stCondLst>
                                    <p:cond delay="0"/>
                                  </p:stCondLst>
                                  <p:childTnLst>
                                    <p:animClr clrSpc="rgb" dir="cw">
                                      <p:cBhvr>
                                        <p:cTn id="120" dur="500" fill="hold"/>
                                        <p:tgtEl>
                                          <p:spTgt spid="5"/>
                                        </p:tgtEl>
                                        <p:attrNameLst>
                                          <p:attrName>fillcolor</p:attrName>
                                        </p:attrNameLst>
                                      </p:cBhvr>
                                      <p:to>
                                        <a:srgbClr val="F7CBAC"/>
                                      </p:to>
                                    </p:animClr>
                                    <p:set>
                                      <p:cBhvr>
                                        <p:cTn id="121" dur="500" fill="hold"/>
                                        <p:tgtEl>
                                          <p:spTgt spid="5"/>
                                        </p:tgtEl>
                                        <p:attrNameLst>
                                          <p:attrName>fill.type</p:attrName>
                                        </p:attrNameLst>
                                      </p:cBhvr>
                                      <p:to>
                                        <p:strVal val="solid"/>
                                      </p:to>
                                    </p:set>
                                    <p:set>
                                      <p:cBhvr>
                                        <p:cTn id="122" dur="500" fill="hold"/>
                                        <p:tgtEl>
                                          <p:spTgt spid="5"/>
                                        </p:tgtEl>
                                        <p:attrNameLst>
                                          <p:attrName>fill.on</p:attrName>
                                        </p:attrNameLst>
                                      </p:cBhvr>
                                      <p:to>
                                        <p:strVal val="true"/>
                                      </p:to>
                                    </p:set>
                                  </p:childTnLst>
                                </p:cTn>
                              </p:par>
                            </p:childTnLst>
                          </p:cTn>
                        </p:par>
                        <p:par>
                          <p:cTn id="123" fill="hold">
                            <p:stCondLst>
                              <p:cond delay="1000"/>
                            </p:stCondLst>
                            <p:childTnLst>
                              <p:par>
                                <p:cTn id="124" presetID="10" presetClass="exit" presetSubtype="0" fill="hold" nodeType="afterEffect">
                                  <p:stCondLst>
                                    <p:cond delay="1000"/>
                                  </p:stCondLst>
                                  <p:childTnLst>
                                    <p:animEffect transition="out" filter="fade">
                                      <p:cBhvr>
                                        <p:cTn id="125" dur="500"/>
                                        <p:tgtEl>
                                          <p:spTgt spid="7"/>
                                        </p:tgtEl>
                                      </p:cBhvr>
                                    </p:animEffect>
                                    <p:set>
                                      <p:cBhvr>
                                        <p:cTn id="126"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27" restart="whenNotActive" fill="hold" evtFilter="cancelBubble" nodeType="interactiveSeq">
                <p:stCondLst>
                  <p:cond evt="onClick" delay="0">
                    <p:tgtEl>
                      <p:spTgt spid="25"/>
                    </p:tgtEl>
                  </p:cond>
                </p:stCondLst>
                <p:endSync evt="end" delay="0">
                  <p:rtn val="all"/>
                </p:endSync>
                <p:childTnLst>
                  <p:par>
                    <p:cTn id="128" fill="hold">
                      <p:stCondLst>
                        <p:cond delay="0"/>
                      </p:stCondLst>
                      <p:childTnLst>
                        <p:par>
                          <p:cTn id="129" fill="hold">
                            <p:stCondLst>
                              <p:cond delay="0"/>
                            </p:stCondLst>
                            <p:childTnLst>
                              <p:par>
                                <p:cTn id="130" presetID="32" presetClass="emph" presetSubtype="0" fill="hold" grpId="0" nodeType="withEffect">
                                  <p:stCondLst>
                                    <p:cond delay="0"/>
                                  </p:stCondLst>
                                  <p:childTnLst>
                                    <p:animRot by="120000">
                                      <p:cBhvr>
                                        <p:cTn id="131" dur="100" fill="hold">
                                          <p:stCondLst>
                                            <p:cond delay="0"/>
                                          </p:stCondLst>
                                        </p:cTn>
                                        <p:tgtEl>
                                          <p:spTgt spid="25"/>
                                        </p:tgtEl>
                                        <p:attrNameLst>
                                          <p:attrName>r</p:attrName>
                                        </p:attrNameLst>
                                      </p:cBhvr>
                                    </p:animRot>
                                    <p:animRot by="-240000">
                                      <p:cBhvr>
                                        <p:cTn id="132" dur="200" fill="hold">
                                          <p:stCondLst>
                                            <p:cond delay="200"/>
                                          </p:stCondLst>
                                        </p:cTn>
                                        <p:tgtEl>
                                          <p:spTgt spid="25"/>
                                        </p:tgtEl>
                                        <p:attrNameLst>
                                          <p:attrName>r</p:attrName>
                                        </p:attrNameLst>
                                      </p:cBhvr>
                                    </p:animRot>
                                    <p:animRot by="240000">
                                      <p:cBhvr>
                                        <p:cTn id="133" dur="200" fill="hold">
                                          <p:stCondLst>
                                            <p:cond delay="400"/>
                                          </p:stCondLst>
                                        </p:cTn>
                                        <p:tgtEl>
                                          <p:spTgt spid="25"/>
                                        </p:tgtEl>
                                        <p:attrNameLst>
                                          <p:attrName>r</p:attrName>
                                        </p:attrNameLst>
                                      </p:cBhvr>
                                    </p:animRot>
                                    <p:animRot by="-240000">
                                      <p:cBhvr>
                                        <p:cTn id="134" dur="200" fill="hold">
                                          <p:stCondLst>
                                            <p:cond delay="600"/>
                                          </p:stCondLst>
                                        </p:cTn>
                                        <p:tgtEl>
                                          <p:spTgt spid="25"/>
                                        </p:tgtEl>
                                        <p:attrNameLst>
                                          <p:attrName>r</p:attrName>
                                        </p:attrNameLst>
                                      </p:cBhvr>
                                    </p:animRot>
                                    <p:animRot by="120000">
                                      <p:cBhvr>
                                        <p:cTn id="135" dur="200" fill="hold">
                                          <p:stCondLst>
                                            <p:cond delay="800"/>
                                          </p:stCondLst>
                                        </p:cTn>
                                        <p:tgtEl>
                                          <p:spTgt spid="25"/>
                                        </p:tgtEl>
                                        <p:attrNameLst>
                                          <p:attrName>r</p:attrName>
                                        </p:attrNameLst>
                                      </p:cBhvr>
                                    </p:animRot>
                                  </p:childTnLst>
                                </p:cTn>
                              </p:par>
                              <p:par>
                                <p:cTn id="136" presetID="1" presetClass="entr" presetSubtype="0" fill="hold" nodeType="withEffect">
                                  <p:stCondLst>
                                    <p:cond delay="0"/>
                                  </p:stCondLst>
                                  <p:childTnLst>
                                    <p:set>
                                      <p:cBhvr>
                                        <p:cTn id="137" dur="1" fill="hold">
                                          <p:stCondLst>
                                            <p:cond delay="0"/>
                                          </p:stCondLst>
                                        </p:cTn>
                                        <p:tgtEl>
                                          <p:spTgt spid="26"/>
                                        </p:tgtEl>
                                        <p:attrNameLst>
                                          <p:attrName>style.visibility</p:attrName>
                                        </p:attrNameLst>
                                      </p:cBhvr>
                                      <p:to>
                                        <p:strVal val="visible"/>
                                      </p:to>
                                    </p:set>
                                  </p:childTnLst>
                                </p:cTn>
                              </p:par>
                            </p:childTnLst>
                          </p:cTn>
                        </p:par>
                        <p:par>
                          <p:cTn id="138" fill="hold">
                            <p:stCondLst>
                              <p:cond delay="1000"/>
                            </p:stCondLst>
                            <p:childTnLst>
                              <p:par>
                                <p:cTn id="139" presetID="1" presetClass="emph" presetSubtype="2" fill="hold" nodeType="afterEffect">
                                  <p:stCondLst>
                                    <p:cond delay="0"/>
                                  </p:stCondLst>
                                  <p:childTnLst>
                                    <p:animClr clrSpc="rgb" dir="cw">
                                      <p:cBhvr>
                                        <p:cTn id="140" dur="2000" fill="hold"/>
                                        <p:tgtEl>
                                          <p:spTgt spid="25"/>
                                        </p:tgtEl>
                                        <p:attrNameLst>
                                          <p:attrName>fillcolor</p:attrName>
                                        </p:attrNameLst>
                                      </p:cBhvr>
                                      <p:to>
                                        <a:srgbClr val="F7CBAC"/>
                                      </p:to>
                                    </p:animClr>
                                    <p:set>
                                      <p:cBhvr>
                                        <p:cTn id="141" dur="2000" fill="hold"/>
                                        <p:tgtEl>
                                          <p:spTgt spid="25"/>
                                        </p:tgtEl>
                                        <p:attrNameLst>
                                          <p:attrName>fill.type</p:attrName>
                                        </p:attrNameLst>
                                      </p:cBhvr>
                                      <p:to>
                                        <p:strVal val="solid"/>
                                      </p:to>
                                    </p:set>
                                    <p:set>
                                      <p:cBhvr>
                                        <p:cTn id="142" dur="2000" fill="hold"/>
                                        <p:tgtEl>
                                          <p:spTgt spid="25"/>
                                        </p:tgtEl>
                                        <p:attrNameLst>
                                          <p:attrName>fill.on</p:attrName>
                                        </p:attrNameLst>
                                      </p:cBhvr>
                                      <p:to>
                                        <p:strVal val="true"/>
                                      </p:to>
                                    </p:set>
                                  </p:childTnLst>
                                </p:cTn>
                              </p:par>
                            </p:childTnLst>
                          </p:cTn>
                        </p:par>
                        <p:par>
                          <p:cTn id="143" fill="hold">
                            <p:stCondLst>
                              <p:cond delay="3000"/>
                            </p:stCondLst>
                            <p:childTnLst>
                              <p:par>
                                <p:cTn id="144" presetID="10" presetClass="exit" presetSubtype="0" fill="hold" nodeType="afterEffect">
                                  <p:stCondLst>
                                    <p:cond delay="750"/>
                                  </p:stCondLst>
                                  <p:childTnLst>
                                    <p:animEffect transition="out" filter="fade">
                                      <p:cBhvr>
                                        <p:cTn id="145" dur="500"/>
                                        <p:tgtEl>
                                          <p:spTgt spid="26"/>
                                        </p:tgtEl>
                                      </p:cBhvr>
                                    </p:animEffect>
                                    <p:set>
                                      <p:cBhvr>
                                        <p:cTn id="146"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47" restart="whenNotActive" fill="hold" evtFilter="cancelBubble" nodeType="interactiveSeq">
                <p:stCondLst>
                  <p:cond evt="onClick" delay="0">
                    <p:tgtEl>
                      <p:spTgt spid="30"/>
                    </p:tgtEl>
                  </p:cond>
                </p:stCondLst>
                <p:endSync evt="end" delay="0">
                  <p:rtn val="all"/>
                </p:endSync>
                <p:childTnLst>
                  <p:par>
                    <p:cTn id="148" fill="hold">
                      <p:stCondLst>
                        <p:cond delay="0"/>
                      </p:stCondLst>
                      <p:childTnLst>
                        <p:par>
                          <p:cTn id="149" fill="hold">
                            <p:stCondLst>
                              <p:cond delay="0"/>
                            </p:stCondLst>
                            <p:childTnLst>
                              <p:par>
                                <p:cTn id="150" presetID="32" presetClass="emph" presetSubtype="0" fill="hold" grpId="0" nodeType="withEffect">
                                  <p:stCondLst>
                                    <p:cond delay="0"/>
                                  </p:stCondLst>
                                  <p:childTnLst>
                                    <p:animRot by="120000">
                                      <p:cBhvr>
                                        <p:cTn id="151" dur="100" fill="hold">
                                          <p:stCondLst>
                                            <p:cond delay="0"/>
                                          </p:stCondLst>
                                        </p:cTn>
                                        <p:tgtEl>
                                          <p:spTgt spid="30"/>
                                        </p:tgtEl>
                                        <p:attrNameLst>
                                          <p:attrName>r</p:attrName>
                                        </p:attrNameLst>
                                      </p:cBhvr>
                                    </p:animRot>
                                    <p:animRot by="-240000">
                                      <p:cBhvr>
                                        <p:cTn id="152" dur="200" fill="hold">
                                          <p:stCondLst>
                                            <p:cond delay="200"/>
                                          </p:stCondLst>
                                        </p:cTn>
                                        <p:tgtEl>
                                          <p:spTgt spid="30"/>
                                        </p:tgtEl>
                                        <p:attrNameLst>
                                          <p:attrName>r</p:attrName>
                                        </p:attrNameLst>
                                      </p:cBhvr>
                                    </p:animRot>
                                    <p:animRot by="240000">
                                      <p:cBhvr>
                                        <p:cTn id="153" dur="200" fill="hold">
                                          <p:stCondLst>
                                            <p:cond delay="400"/>
                                          </p:stCondLst>
                                        </p:cTn>
                                        <p:tgtEl>
                                          <p:spTgt spid="30"/>
                                        </p:tgtEl>
                                        <p:attrNameLst>
                                          <p:attrName>r</p:attrName>
                                        </p:attrNameLst>
                                      </p:cBhvr>
                                    </p:animRot>
                                    <p:animRot by="-240000">
                                      <p:cBhvr>
                                        <p:cTn id="154" dur="200" fill="hold">
                                          <p:stCondLst>
                                            <p:cond delay="600"/>
                                          </p:stCondLst>
                                        </p:cTn>
                                        <p:tgtEl>
                                          <p:spTgt spid="30"/>
                                        </p:tgtEl>
                                        <p:attrNameLst>
                                          <p:attrName>r</p:attrName>
                                        </p:attrNameLst>
                                      </p:cBhvr>
                                    </p:animRot>
                                    <p:animRot by="120000">
                                      <p:cBhvr>
                                        <p:cTn id="155" dur="200" fill="hold">
                                          <p:stCondLst>
                                            <p:cond delay="800"/>
                                          </p:stCondLst>
                                        </p:cTn>
                                        <p:tgtEl>
                                          <p:spTgt spid="30"/>
                                        </p:tgtEl>
                                        <p:attrNameLst>
                                          <p:attrName>r</p:attrName>
                                        </p:attrNameLst>
                                      </p:cBhvr>
                                    </p:animRot>
                                  </p:childTnLst>
                                </p:cTn>
                              </p:par>
                              <p:par>
                                <p:cTn id="156" presetID="1" presetClass="entr" presetSubtype="0" fill="hold" nodeType="withEffect">
                                  <p:stCondLst>
                                    <p:cond delay="0"/>
                                  </p:stCondLst>
                                  <p:childTnLst>
                                    <p:set>
                                      <p:cBhvr>
                                        <p:cTn id="157" dur="1" fill="hold">
                                          <p:stCondLst>
                                            <p:cond delay="0"/>
                                          </p:stCondLst>
                                        </p:cTn>
                                        <p:tgtEl>
                                          <p:spTgt spid="31"/>
                                        </p:tgtEl>
                                        <p:attrNameLst>
                                          <p:attrName>style.visibility</p:attrName>
                                        </p:attrNameLst>
                                      </p:cBhvr>
                                      <p:to>
                                        <p:strVal val="visible"/>
                                      </p:to>
                                    </p:set>
                                  </p:childTnLst>
                                </p:cTn>
                              </p:par>
                              <p:par>
                                <p:cTn id="158" presetID="1" presetClass="emph" presetSubtype="2" fill="hold" nodeType="withEffect">
                                  <p:stCondLst>
                                    <p:cond delay="0"/>
                                  </p:stCondLst>
                                  <p:childTnLst>
                                    <p:animClr clrSpc="rgb" dir="cw">
                                      <p:cBhvr>
                                        <p:cTn id="159" dur="2000" fill="hold"/>
                                        <p:tgtEl>
                                          <p:spTgt spid="30"/>
                                        </p:tgtEl>
                                        <p:attrNameLst>
                                          <p:attrName>fillcolor</p:attrName>
                                        </p:attrNameLst>
                                      </p:cBhvr>
                                      <p:to>
                                        <a:srgbClr val="F7CBAC"/>
                                      </p:to>
                                    </p:animClr>
                                    <p:set>
                                      <p:cBhvr>
                                        <p:cTn id="160" dur="2000" fill="hold"/>
                                        <p:tgtEl>
                                          <p:spTgt spid="30"/>
                                        </p:tgtEl>
                                        <p:attrNameLst>
                                          <p:attrName>fill.type</p:attrName>
                                        </p:attrNameLst>
                                      </p:cBhvr>
                                      <p:to>
                                        <p:strVal val="solid"/>
                                      </p:to>
                                    </p:set>
                                    <p:set>
                                      <p:cBhvr>
                                        <p:cTn id="161" dur="2000" fill="hold"/>
                                        <p:tgtEl>
                                          <p:spTgt spid="30"/>
                                        </p:tgtEl>
                                        <p:attrNameLst>
                                          <p:attrName>fill.on</p:attrName>
                                        </p:attrNameLst>
                                      </p:cBhvr>
                                      <p:to>
                                        <p:strVal val="true"/>
                                      </p:to>
                                    </p:set>
                                  </p:childTnLst>
                                </p:cTn>
                              </p:par>
                            </p:childTnLst>
                          </p:cTn>
                        </p:par>
                        <p:par>
                          <p:cTn id="162" fill="hold">
                            <p:stCondLst>
                              <p:cond delay="2000"/>
                            </p:stCondLst>
                            <p:childTnLst>
                              <p:par>
                                <p:cTn id="163" presetID="10" presetClass="exit" presetSubtype="0" fill="hold" nodeType="afterEffect">
                                  <p:stCondLst>
                                    <p:cond delay="500"/>
                                  </p:stCondLst>
                                  <p:childTnLst>
                                    <p:animEffect transition="out" filter="fade">
                                      <p:cBhvr>
                                        <p:cTn id="164" dur="500"/>
                                        <p:tgtEl>
                                          <p:spTgt spid="31"/>
                                        </p:tgtEl>
                                      </p:cBhvr>
                                    </p:animEffect>
                                    <p:set>
                                      <p:cBhvr>
                                        <p:cTn id="165"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0"/>
                  </p:tgtEl>
                </p:cond>
              </p:nextCondLst>
            </p:seq>
          </p:childTnLst>
        </p:cTn>
      </p:par>
    </p:tnLst>
    <p:bldLst>
      <p:bldP spid="3" grpId="0" animBg="1"/>
      <p:bldP spid="13" grpId="0" animBg="1"/>
      <p:bldP spid="21" grpId="0" animBg="1"/>
      <p:bldP spid="5" grpId="0" animBg="1"/>
      <p:bldP spid="25"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תיבת טקסט 14">
            <a:extLst>
              <a:ext uri="{FF2B5EF4-FFF2-40B4-BE49-F238E27FC236}">
                <a16:creationId xmlns:a16="http://schemas.microsoft.com/office/drawing/2014/main" id="{BECB072A-F8B7-4F97-BE2C-E0998101C7FA}"/>
              </a:ext>
            </a:extLst>
          </p:cNvPr>
          <p:cNvSpPr txBox="1"/>
          <p:nvPr/>
        </p:nvSpPr>
        <p:spPr>
          <a:xfrm>
            <a:off x="318617" y="89275"/>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סַדְרוּ אֶת הַמִסְפָּרִים שֶלִפְנֵיכֶם מֵהַמִסְפָּר הַקָטָן בְּיוֹתֵר לַמִסְפָּר הַגָדוֹל בְּיוֹתֵר. </a:t>
            </a:r>
          </a:p>
          <a:p>
            <a:pPr lvl="0" algn="just" rtl="1">
              <a:lnSpc>
                <a:spcPct val="115000"/>
              </a:lnSpc>
              <a:spcAft>
                <a:spcPts val="0"/>
              </a:spcAft>
            </a:pPr>
            <a:r>
              <a:rPr lang="he-IL" sz="2800" dirty="0">
                <a:latin typeface="Calibri" panose="020F0502020204030204" pitchFamily="34" charset="0"/>
                <a:cs typeface="+mj-cs"/>
              </a:rPr>
              <a:t>לַחֲצוּ עַל כָּל מִסְפָּר כְּדֵי לִבְדֹק.</a:t>
            </a:r>
            <a:endParaRPr lang="en-US" sz="2800" dirty="0">
              <a:latin typeface="Calibri" panose="020F0502020204030204" pitchFamily="34" charset="0"/>
              <a:cs typeface="+mj-cs"/>
            </a:endParaRPr>
          </a:p>
        </p:txBody>
      </p:sp>
      <p:sp>
        <p:nvSpPr>
          <p:cNvPr id="21" name="תיבת טקסט 20">
            <a:extLst>
              <a:ext uri="{FF2B5EF4-FFF2-40B4-BE49-F238E27FC236}">
                <a16:creationId xmlns:a16="http://schemas.microsoft.com/office/drawing/2014/main" id="{E25234B0-BBB7-4C66-98CC-368FDBBE8454}"/>
              </a:ext>
            </a:extLst>
          </p:cNvPr>
          <p:cNvSpPr txBox="1"/>
          <p:nvPr/>
        </p:nvSpPr>
        <p:spPr>
          <a:xfrm>
            <a:off x="1722648" y="5153063"/>
            <a:ext cx="994316" cy="584775"/>
          </a:xfrm>
          <a:prstGeom prst="rect">
            <a:avLst/>
          </a:prstGeom>
          <a:noFill/>
        </p:spPr>
        <p:txBody>
          <a:bodyPr wrap="square">
            <a:spAutoFit/>
          </a:bodyPr>
          <a:lstStyle/>
          <a:p>
            <a:pPr algn="ctr"/>
            <a:r>
              <a:rPr lang="he-IL" sz="3200" b="1" dirty="0">
                <a:latin typeface="Calibri" panose="020F0502020204030204" pitchFamily="34" charset="0"/>
                <a:cs typeface="+mj-cs"/>
              </a:rPr>
              <a:t>59</a:t>
            </a:r>
            <a:endParaRPr lang="he-IL" dirty="0">
              <a:cs typeface="+mj-cs"/>
            </a:endParaRPr>
          </a:p>
        </p:txBody>
      </p:sp>
      <p:cxnSp>
        <p:nvCxnSpPr>
          <p:cNvPr id="23" name="מחבר ישר 22">
            <a:extLst>
              <a:ext uri="{FF2B5EF4-FFF2-40B4-BE49-F238E27FC236}">
                <a16:creationId xmlns:a16="http://schemas.microsoft.com/office/drawing/2014/main" id="{0D077A45-96C6-4B10-88B1-AA26049B88F1}"/>
              </a:ext>
            </a:extLst>
          </p:cNvPr>
          <p:cNvCxnSpPr>
            <a:cxnSpLocks/>
          </p:cNvCxnSpPr>
          <p:nvPr/>
        </p:nvCxnSpPr>
        <p:spPr>
          <a:xfrm>
            <a:off x="1338146" y="3196683"/>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4742A57E-6625-4915-880F-ACEB1BD4DE1F}"/>
              </a:ext>
            </a:extLst>
          </p:cNvPr>
          <p:cNvCxnSpPr>
            <a:cxnSpLocks/>
          </p:cNvCxnSpPr>
          <p:nvPr/>
        </p:nvCxnSpPr>
        <p:spPr>
          <a:xfrm>
            <a:off x="3064726" y="3196683"/>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BE366A07-E4E9-4091-AE2A-CED8FD3C37CC}"/>
              </a:ext>
            </a:extLst>
          </p:cNvPr>
          <p:cNvCxnSpPr>
            <a:cxnSpLocks/>
          </p:cNvCxnSpPr>
          <p:nvPr/>
        </p:nvCxnSpPr>
        <p:spPr>
          <a:xfrm>
            <a:off x="4791307" y="3196683"/>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B7CEBCB7-6CD5-4EA6-917E-776D5D82CCFA}"/>
              </a:ext>
            </a:extLst>
          </p:cNvPr>
          <p:cNvCxnSpPr>
            <a:cxnSpLocks/>
          </p:cNvCxnSpPr>
          <p:nvPr/>
        </p:nvCxnSpPr>
        <p:spPr>
          <a:xfrm>
            <a:off x="6330176" y="3196683"/>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4EBC66DE-E684-42E2-BDA4-34057007EB64}"/>
              </a:ext>
            </a:extLst>
          </p:cNvPr>
          <p:cNvCxnSpPr>
            <a:cxnSpLocks/>
          </p:cNvCxnSpPr>
          <p:nvPr/>
        </p:nvCxnSpPr>
        <p:spPr>
          <a:xfrm>
            <a:off x="8056756" y="3196683"/>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מחבר ישר 27">
            <a:extLst>
              <a:ext uri="{FF2B5EF4-FFF2-40B4-BE49-F238E27FC236}">
                <a16:creationId xmlns:a16="http://schemas.microsoft.com/office/drawing/2014/main" id="{FB45BD09-980D-4908-A42B-68FC83355D39}"/>
              </a:ext>
            </a:extLst>
          </p:cNvPr>
          <p:cNvCxnSpPr>
            <a:cxnSpLocks/>
          </p:cNvCxnSpPr>
          <p:nvPr/>
        </p:nvCxnSpPr>
        <p:spPr>
          <a:xfrm>
            <a:off x="9783337" y="3196683"/>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תיבת טקסט 28">
            <a:extLst>
              <a:ext uri="{FF2B5EF4-FFF2-40B4-BE49-F238E27FC236}">
                <a16:creationId xmlns:a16="http://schemas.microsoft.com/office/drawing/2014/main" id="{8B918105-B12D-4551-82F7-9250D50B3378}"/>
              </a:ext>
            </a:extLst>
          </p:cNvPr>
          <p:cNvSpPr txBox="1"/>
          <p:nvPr/>
        </p:nvSpPr>
        <p:spPr>
          <a:xfrm>
            <a:off x="3206876" y="5153063"/>
            <a:ext cx="931125" cy="584775"/>
          </a:xfrm>
          <a:prstGeom prst="rect">
            <a:avLst/>
          </a:prstGeom>
          <a:noFill/>
        </p:spPr>
        <p:txBody>
          <a:bodyPr wrap="square">
            <a:spAutoFit/>
          </a:bodyPr>
          <a:lstStyle/>
          <a:p>
            <a:pPr algn="ctr"/>
            <a:r>
              <a:rPr lang="he-IL" sz="3200" b="1" dirty="0">
                <a:latin typeface="Calibri" panose="020F0502020204030204" pitchFamily="34" charset="0"/>
                <a:cs typeface="+mj-cs"/>
              </a:rPr>
              <a:t>100</a:t>
            </a:r>
            <a:endParaRPr lang="he-IL" dirty="0">
              <a:cs typeface="+mj-cs"/>
            </a:endParaRPr>
          </a:p>
        </p:txBody>
      </p:sp>
      <p:sp>
        <p:nvSpPr>
          <p:cNvPr id="30" name="תיבת טקסט 29">
            <a:extLst>
              <a:ext uri="{FF2B5EF4-FFF2-40B4-BE49-F238E27FC236}">
                <a16:creationId xmlns:a16="http://schemas.microsoft.com/office/drawing/2014/main" id="{76FEB444-D12D-4689-89A8-A5792708E82A}"/>
              </a:ext>
            </a:extLst>
          </p:cNvPr>
          <p:cNvSpPr txBox="1"/>
          <p:nvPr/>
        </p:nvSpPr>
        <p:spPr>
          <a:xfrm>
            <a:off x="4627913" y="5153062"/>
            <a:ext cx="1053788" cy="584775"/>
          </a:xfrm>
          <a:prstGeom prst="rect">
            <a:avLst/>
          </a:prstGeom>
          <a:noFill/>
        </p:spPr>
        <p:txBody>
          <a:bodyPr wrap="square">
            <a:spAutoFit/>
          </a:bodyPr>
          <a:lstStyle/>
          <a:p>
            <a:pPr algn="ctr"/>
            <a:r>
              <a:rPr lang="he-IL" sz="3200" b="1" dirty="0">
                <a:latin typeface="Calibri" panose="020F0502020204030204" pitchFamily="34" charset="0"/>
                <a:cs typeface="+mj-cs"/>
              </a:rPr>
              <a:t>68</a:t>
            </a:r>
            <a:endParaRPr lang="he-IL" dirty="0">
              <a:cs typeface="+mj-cs"/>
            </a:endParaRPr>
          </a:p>
        </p:txBody>
      </p:sp>
      <p:sp>
        <p:nvSpPr>
          <p:cNvPr id="31" name="תיבת טקסט 30">
            <a:extLst>
              <a:ext uri="{FF2B5EF4-FFF2-40B4-BE49-F238E27FC236}">
                <a16:creationId xmlns:a16="http://schemas.microsoft.com/office/drawing/2014/main" id="{BBCC04BC-E64D-4470-BE19-353396E4EC20}"/>
              </a:ext>
            </a:extLst>
          </p:cNvPr>
          <p:cNvSpPr txBox="1"/>
          <p:nvPr/>
        </p:nvSpPr>
        <p:spPr>
          <a:xfrm>
            <a:off x="6171613" y="5195244"/>
            <a:ext cx="994316" cy="584775"/>
          </a:xfrm>
          <a:prstGeom prst="rect">
            <a:avLst/>
          </a:prstGeom>
          <a:noFill/>
        </p:spPr>
        <p:txBody>
          <a:bodyPr wrap="square">
            <a:spAutoFit/>
          </a:bodyPr>
          <a:lstStyle/>
          <a:p>
            <a:pPr algn="ctr"/>
            <a:r>
              <a:rPr lang="he-IL" sz="3200" b="1" dirty="0">
                <a:latin typeface="Calibri" panose="020F0502020204030204" pitchFamily="34" charset="0"/>
                <a:cs typeface="+mj-cs"/>
              </a:rPr>
              <a:t>51</a:t>
            </a:r>
          </a:p>
        </p:txBody>
      </p:sp>
      <p:sp>
        <p:nvSpPr>
          <p:cNvPr id="32" name="תיבת טקסט 31">
            <a:extLst>
              <a:ext uri="{FF2B5EF4-FFF2-40B4-BE49-F238E27FC236}">
                <a16:creationId xmlns:a16="http://schemas.microsoft.com/office/drawing/2014/main" id="{00E2F0A5-65C9-405E-BA59-76185380BADC}"/>
              </a:ext>
            </a:extLst>
          </p:cNvPr>
          <p:cNvSpPr txBox="1"/>
          <p:nvPr/>
        </p:nvSpPr>
        <p:spPr>
          <a:xfrm>
            <a:off x="7655841" y="5201549"/>
            <a:ext cx="1037062" cy="584775"/>
          </a:xfrm>
          <a:prstGeom prst="rect">
            <a:avLst/>
          </a:prstGeom>
          <a:noFill/>
        </p:spPr>
        <p:txBody>
          <a:bodyPr wrap="square">
            <a:spAutoFit/>
          </a:bodyPr>
          <a:lstStyle/>
          <a:p>
            <a:pPr algn="ctr"/>
            <a:r>
              <a:rPr lang="he-IL" sz="3200" b="1" dirty="0">
                <a:latin typeface="Calibri" panose="020F0502020204030204" pitchFamily="34" charset="0"/>
                <a:cs typeface="+mj-cs"/>
              </a:rPr>
              <a:t>72</a:t>
            </a:r>
            <a:endParaRPr lang="he-IL" dirty="0">
              <a:cs typeface="+mj-cs"/>
            </a:endParaRPr>
          </a:p>
        </p:txBody>
      </p:sp>
      <p:sp>
        <p:nvSpPr>
          <p:cNvPr id="33" name="תיבת טקסט 32">
            <a:extLst>
              <a:ext uri="{FF2B5EF4-FFF2-40B4-BE49-F238E27FC236}">
                <a16:creationId xmlns:a16="http://schemas.microsoft.com/office/drawing/2014/main" id="{CBA9D920-7DF3-4C91-8109-01AF846CB3FA}"/>
              </a:ext>
            </a:extLst>
          </p:cNvPr>
          <p:cNvSpPr txBox="1"/>
          <p:nvPr/>
        </p:nvSpPr>
        <p:spPr>
          <a:xfrm>
            <a:off x="9182815" y="5201549"/>
            <a:ext cx="1053789" cy="584775"/>
          </a:xfrm>
          <a:prstGeom prst="rect">
            <a:avLst/>
          </a:prstGeom>
          <a:noFill/>
        </p:spPr>
        <p:txBody>
          <a:bodyPr wrap="square">
            <a:spAutoFit/>
          </a:bodyPr>
          <a:lstStyle/>
          <a:p>
            <a:pPr algn="ctr"/>
            <a:r>
              <a:rPr lang="he-IL" sz="3200" b="1" dirty="0">
                <a:latin typeface="Calibri" panose="020F0502020204030204" pitchFamily="34" charset="0"/>
                <a:cs typeface="+mj-cs"/>
              </a:rPr>
              <a:t>42</a:t>
            </a:r>
            <a:endParaRPr lang="he-IL" dirty="0">
              <a:cs typeface="+mj-cs"/>
            </a:endParaRPr>
          </a:p>
        </p:txBody>
      </p:sp>
      <p:sp>
        <p:nvSpPr>
          <p:cNvPr id="17" name="תיבת טקסט 16">
            <a:extLst>
              <a:ext uri="{FF2B5EF4-FFF2-40B4-BE49-F238E27FC236}">
                <a16:creationId xmlns:a16="http://schemas.microsoft.com/office/drawing/2014/main" id="{1A107812-CC77-4692-85D0-ACDAED1F6649}"/>
              </a:ext>
            </a:extLst>
          </p:cNvPr>
          <p:cNvSpPr txBox="1"/>
          <p:nvPr/>
        </p:nvSpPr>
        <p:spPr>
          <a:xfrm>
            <a:off x="1385054" y="3349679"/>
            <a:ext cx="994315" cy="954107"/>
          </a:xfrm>
          <a:prstGeom prst="rect">
            <a:avLst/>
          </a:prstGeom>
          <a:noFill/>
        </p:spPr>
        <p:txBody>
          <a:bodyPr wrap="square" rtlCol="1">
            <a:spAutoFit/>
          </a:bodyPr>
          <a:lstStyle/>
          <a:p>
            <a:r>
              <a:rPr lang="he-IL" sz="2800" dirty="0">
                <a:latin typeface="Calibri" panose="020F0502020204030204" pitchFamily="34" charset="0"/>
                <a:cs typeface="+mj-cs"/>
              </a:rPr>
              <a:t>הַקָטָן בְּיוֹתֵר</a:t>
            </a:r>
            <a:endParaRPr lang="he-IL" sz="2800" dirty="0">
              <a:cs typeface="+mj-cs"/>
            </a:endParaRPr>
          </a:p>
        </p:txBody>
      </p:sp>
      <p:sp>
        <p:nvSpPr>
          <p:cNvPr id="18" name="תיבת טקסט 17">
            <a:extLst>
              <a:ext uri="{FF2B5EF4-FFF2-40B4-BE49-F238E27FC236}">
                <a16:creationId xmlns:a16="http://schemas.microsoft.com/office/drawing/2014/main" id="{1835CE90-523D-420D-91A6-A1BE0B784D17}"/>
              </a:ext>
            </a:extLst>
          </p:cNvPr>
          <p:cNvSpPr txBox="1"/>
          <p:nvPr/>
        </p:nvSpPr>
        <p:spPr>
          <a:xfrm>
            <a:off x="9899496" y="3349679"/>
            <a:ext cx="994315" cy="954107"/>
          </a:xfrm>
          <a:prstGeom prst="rect">
            <a:avLst/>
          </a:prstGeom>
          <a:noFill/>
        </p:spPr>
        <p:txBody>
          <a:bodyPr wrap="square" rtlCol="1">
            <a:spAutoFit/>
          </a:bodyPr>
          <a:lstStyle/>
          <a:p>
            <a:r>
              <a:rPr lang="he-IL" sz="2800" dirty="0">
                <a:latin typeface="Calibri" panose="020F0502020204030204" pitchFamily="34" charset="0"/>
                <a:cs typeface="+mj-cs"/>
              </a:rPr>
              <a:t>הַגָדוֹל בְּיוֹתֵר</a:t>
            </a:r>
            <a:endParaRPr lang="he-IL" sz="2800" dirty="0">
              <a:cs typeface="+mj-cs"/>
            </a:endParaRPr>
          </a:p>
        </p:txBody>
      </p:sp>
      <p:pic>
        <p:nvPicPr>
          <p:cNvPr id="3" name="Picture 2" descr="happy cute kid boy and girl dialog">
            <a:extLst>
              <a:ext uri="{FF2B5EF4-FFF2-40B4-BE49-F238E27FC236}">
                <a16:creationId xmlns:a16="http://schemas.microsoft.com/office/drawing/2014/main" id="{F42F3AB3-F444-110D-A6A3-E39FA757CF5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30000" b="83214" l="68790" r="96497">
                        <a14:foregroundMark x1="81529" y1="30714" x2="77070" y2="32143"/>
                        <a14:foregroundMark x1="86624" y1="82857" x2="84395" y2="82857"/>
                        <a14:foregroundMark x1="76115" y1="82500" x2="71975" y2="83214"/>
                        <a14:foregroundMark x1="76752" y1="81071" x2="75478" y2="81071"/>
                        <a14:foregroundMark x1="82803" y1="80714" x2="84395" y2="80714"/>
                      </a14:backgroundRemoval>
                    </a14:imgEffect>
                  </a14:imgLayer>
                </a14:imgProps>
              </a:ext>
              <a:ext uri="{28A0092B-C50C-407E-A947-70E740481C1C}">
                <a14:useLocalDpi xmlns:a14="http://schemas.microsoft.com/office/drawing/2010/main" val="0"/>
              </a:ext>
            </a:extLst>
          </a:blip>
          <a:srcRect l="65667" t="27747" b="11237"/>
          <a:stretch/>
        </p:blipFill>
        <p:spPr bwMode="auto">
          <a:xfrm flipH="1">
            <a:off x="-153249" y="933159"/>
            <a:ext cx="1618204" cy="2564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5496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2605 0.00278 L -0.63593 -0.38241 " pathEditMode="relative" rAng="0" ptsTypes="AA">
                                      <p:cBhvr>
                                        <p:cTn id="6" dur="2000" fill="hold"/>
                                        <p:tgtEl>
                                          <p:spTgt spid="33"/>
                                        </p:tgtEl>
                                        <p:attrNameLst>
                                          <p:attrName>ppt_x</p:attrName>
                                          <p:attrName>ppt_y</p:attrName>
                                        </p:attrNameLst>
                                      </p:cBhvr>
                                      <p:rCtr x="-33099" y="-19259"/>
                                    </p:animMotion>
                                  </p:childTnLst>
                                </p:cTn>
                              </p:par>
                            </p:childTnLst>
                          </p:cTn>
                        </p:par>
                      </p:childTnLst>
                    </p:cTn>
                  </p:par>
                </p:childTnLst>
              </p:cTn>
              <p:nextCondLst>
                <p:cond evt="onClick" delay="0">
                  <p:tgtEl>
                    <p:spTgt spid="33"/>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0.00521 -0.00926 L 0.54987 -0.38055 " pathEditMode="relative" rAng="0" ptsTypes="AA">
                                      <p:cBhvr>
                                        <p:cTn id="11" dur="2000" fill="hold"/>
                                        <p:tgtEl>
                                          <p:spTgt spid="29"/>
                                        </p:tgtEl>
                                        <p:attrNameLst>
                                          <p:attrName>ppt_x</p:attrName>
                                          <p:attrName>ppt_y</p:attrName>
                                        </p:attrNameLst>
                                      </p:cBhvr>
                                      <p:rCtr x="27227" y="-18565"/>
                                    </p:animMotion>
                                  </p:childTnLst>
                                </p:cTn>
                              </p:par>
                            </p:childTnLst>
                          </p:cTn>
                        </p:par>
                      </p:childTnLst>
                    </p:cTn>
                  </p:par>
                </p:childTnLst>
              </p:cTn>
              <p:nextCondLst>
                <p:cond evt="onClick" delay="0">
                  <p:tgtEl>
                    <p:spTgt spid="29"/>
                  </p:tgtEl>
                </p:cond>
              </p:nextCondLst>
            </p:seq>
            <p:seq concurrent="1" nextAc="seek">
              <p:cTn id="12" restart="whenNotActive" fill="hold" evtFilter="cancelBubble" nodeType="interactiveSeq">
                <p:stCondLst>
                  <p:cond evt="onClick" delay="0">
                    <p:tgtEl>
                      <p:spTgt spid="32"/>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0.01914 -0.00579 L 0.04128 -0.38426 " pathEditMode="relative" rAng="0" ptsTypes="AA">
                                      <p:cBhvr>
                                        <p:cTn id="16" dur="2000" fill="hold"/>
                                        <p:tgtEl>
                                          <p:spTgt spid="32"/>
                                        </p:tgtEl>
                                        <p:attrNameLst>
                                          <p:attrName>ppt_x</p:attrName>
                                          <p:attrName>ppt_y</p:attrName>
                                        </p:attrNameLst>
                                      </p:cBhvr>
                                      <p:rCtr x="1107" y="-18935"/>
                                    </p:animMotion>
                                  </p:childTnLst>
                                </p:cTn>
                              </p:par>
                            </p:childTnLst>
                          </p:cTn>
                        </p:par>
                      </p:childTnLst>
                    </p:cTn>
                  </p:par>
                </p:childTnLst>
              </p:cTn>
              <p:nextCondLst>
                <p:cond evt="onClick" delay="0">
                  <p:tgtEl>
                    <p:spTgt spid="32"/>
                  </p:tgtEl>
                </p:cond>
              </p:nextCondLst>
            </p:seq>
            <p:seq concurrent="1" nextAc="seek">
              <p:cTn id="17" restart="whenNotActive" fill="hold" evtFilter="cancelBubble" nodeType="interactiveSeq">
                <p:stCondLst>
                  <p:cond evt="onClick" delay="0">
                    <p:tgtEl>
                      <p:spTgt spid="30"/>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0.01627 -0.01504 L 0.13958 -0.38055 " pathEditMode="relative" rAng="0" ptsTypes="AA">
                                      <p:cBhvr>
                                        <p:cTn id="21" dur="2000" fill="hold"/>
                                        <p:tgtEl>
                                          <p:spTgt spid="30"/>
                                        </p:tgtEl>
                                        <p:attrNameLst>
                                          <p:attrName>ppt_x</p:attrName>
                                          <p:attrName>ppt_y</p:attrName>
                                        </p:attrNameLst>
                                      </p:cBhvr>
                                      <p:rCtr x="6159" y="-18287"/>
                                    </p:animMotion>
                                  </p:childTnLst>
                                </p:cTn>
                              </p:par>
                            </p:childTnLst>
                          </p:cTn>
                        </p:par>
                      </p:childTnLst>
                    </p:cTn>
                  </p:par>
                </p:childTnLst>
              </p:cTn>
              <p:nextCondLst>
                <p:cond evt="onClick" delay="0">
                  <p:tgtEl>
                    <p:spTgt spid="30"/>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grpId="0" nodeType="withEffect">
                                  <p:stCondLst>
                                    <p:cond delay="0"/>
                                  </p:stCondLst>
                                  <p:childTnLst>
                                    <p:animMotion origin="layout" path="M 0.00755 -0.00926 L 0.26276 -0.38055 " pathEditMode="relative" rAng="0" ptsTypes="AA">
                                      <p:cBhvr>
                                        <p:cTn id="26" dur="2000" fill="hold"/>
                                        <p:tgtEl>
                                          <p:spTgt spid="21"/>
                                        </p:tgtEl>
                                        <p:attrNameLst>
                                          <p:attrName>ppt_x</p:attrName>
                                          <p:attrName>ppt_y</p:attrName>
                                        </p:attrNameLst>
                                      </p:cBhvr>
                                      <p:rCtr x="12760" y="-18565"/>
                                    </p:animMotion>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31"/>
                    </p:tgtEl>
                  </p:cond>
                </p:stCondLst>
                <p:endSync evt="end" delay="0">
                  <p:rtn val="all"/>
                </p:endSync>
                <p:childTnLst>
                  <p:par>
                    <p:cTn id="28" fill="hold">
                      <p:stCondLst>
                        <p:cond delay="0"/>
                      </p:stCondLst>
                      <p:childTnLst>
                        <p:par>
                          <p:cTn id="29" fill="hold">
                            <p:stCondLst>
                              <p:cond delay="0"/>
                            </p:stCondLst>
                            <p:childTnLst>
                              <p:par>
                                <p:cTn id="30" presetID="42" presetClass="path" presetSubtype="0" accel="50000" decel="50000" fill="hold" grpId="0" nodeType="withEffect">
                                  <p:stCondLst>
                                    <p:cond delay="0"/>
                                  </p:stCondLst>
                                  <p:childTnLst>
                                    <p:animMotion origin="layout" path="M 0.02304 -0.00602 L -0.23399 -0.38287 " pathEditMode="relative" rAng="0" ptsTypes="AA">
                                      <p:cBhvr>
                                        <p:cTn id="31" dur="2000" fill="hold"/>
                                        <p:tgtEl>
                                          <p:spTgt spid="31"/>
                                        </p:tgtEl>
                                        <p:attrNameLst>
                                          <p:attrName>ppt_x</p:attrName>
                                          <p:attrName>ppt_y</p:attrName>
                                        </p:attrNameLst>
                                      </p:cBhvr>
                                      <p:rCtr x="-12852" y="-18843"/>
                                    </p:animMotion>
                                  </p:childTnLst>
                                </p:cTn>
                              </p:par>
                            </p:childTnLst>
                          </p:cTn>
                        </p:par>
                      </p:childTnLst>
                    </p:cTn>
                  </p:par>
                </p:childTnLst>
              </p:cTn>
              <p:nextCondLst>
                <p:cond evt="onClick" delay="0">
                  <p:tgtEl>
                    <p:spTgt spid="31"/>
                  </p:tgtEl>
                </p:cond>
              </p:nextCondLst>
            </p:seq>
          </p:childTnLst>
        </p:cTn>
      </p:par>
    </p:tnLst>
    <p:bldLst>
      <p:bldP spid="21" grpId="0" animBg="1"/>
      <p:bldP spid="29" grpId="0" animBg="1"/>
      <p:bldP spid="30" grpId="0" animBg="1"/>
      <p:bldP spid="31" grpId="0" animBg="1"/>
      <p:bldP spid="32"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8924C246-C8B4-A029-0FC0-E8E39DBDF282}"/>
              </a:ext>
            </a:extLst>
          </p:cNvPr>
          <p:cNvSpPr txBox="1"/>
          <p:nvPr/>
        </p:nvSpPr>
        <p:spPr>
          <a:xfrm>
            <a:off x="5209703" y="884255"/>
            <a:ext cx="1675460" cy="3154710"/>
          </a:xfrm>
          <a:prstGeom prst="rect">
            <a:avLst/>
          </a:prstGeom>
          <a:noFill/>
        </p:spPr>
        <p:txBody>
          <a:bodyPr wrap="none" rtlCol="1">
            <a:spAutoFit/>
          </a:bodyPr>
          <a:lstStyle/>
          <a:p>
            <a:r>
              <a:rPr lang="he-IL" sz="19900" dirty="0"/>
              <a:t>&lt;</a:t>
            </a:r>
          </a:p>
        </p:txBody>
      </p:sp>
      <p:sp>
        <p:nvSpPr>
          <p:cNvPr id="3" name="תיבת טקסט 2">
            <a:extLst>
              <a:ext uri="{FF2B5EF4-FFF2-40B4-BE49-F238E27FC236}">
                <a16:creationId xmlns:a16="http://schemas.microsoft.com/office/drawing/2014/main" id="{92B13514-B8E0-03A9-501D-448457F02095}"/>
              </a:ext>
            </a:extLst>
          </p:cNvPr>
          <p:cNvSpPr txBox="1"/>
          <p:nvPr/>
        </p:nvSpPr>
        <p:spPr>
          <a:xfrm>
            <a:off x="2347022" y="3657600"/>
            <a:ext cx="2194833" cy="523220"/>
          </a:xfrm>
          <a:prstGeom prst="rect">
            <a:avLst/>
          </a:prstGeom>
          <a:noFill/>
        </p:spPr>
        <p:txBody>
          <a:bodyPr wrap="none" rtlCol="1">
            <a:spAutoFit/>
          </a:bodyPr>
          <a:lstStyle/>
          <a:p>
            <a:r>
              <a:rPr lang="he-IL" sz="2800" dirty="0"/>
              <a:t>מִסְפָּר גָדוֹל יוֹתֵר</a:t>
            </a:r>
          </a:p>
        </p:txBody>
      </p:sp>
      <p:sp>
        <p:nvSpPr>
          <p:cNvPr id="4" name="מלבן: פינות מעוגלות 3">
            <a:extLst>
              <a:ext uri="{FF2B5EF4-FFF2-40B4-BE49-F238E27FC236}">
                <a16:creationId xmlns:a16="http://schemas.microsoft.com/office/drawing/2014/main" id="{42C874D0-5367-2A08-8BF4-97A582E701BD}"/>
              </a:ext>
            </a:extLst>
          </p:cNvPr>
          <p:cNvSpPr/>
          <p:nvPr/>
        </p:nvSpPr>
        <p:spPr>
          <a:xfrm>
            <a:off x="2125226"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34</a:t>
            </a:r>
          </a:p>
        </p:txBody>
      </p:sp>
      <p:sp>
        <p:nvSpPr>
          <p:cNvPr id="5" name="תיבת טקסט 4">
            <a:extLst>
              <a:ext uri="{FF2B5EF4-FFF2-40B4-BE49-F238E27FC236}">
                <a16:creationId xmlns:a16="http://schemas.microsoft.com/office/drawing/2014/main" id="{569CFB46-4045-FA2F-BD21-64124C4D2A59}"/>
              </a:ext>
            </a:extLst>
          </p:cNvPr>
          <p:cNvSpPr txBox="1"/>
          <p:nvPr/>
        </p:nvSpPr>
        <p:spPr>
          <a:xfrm>
            <a:off x="7650147" y="3655181"/>
            <a:ext cx="2133919" cy="523220"/>
          </a:xfrm>
          <a:prstGeom prst="rect">
            <a:avLst/>
          </a:prstGeom>
          <a:noFill/>
        </p:spPr>
        <p:txBody>
          <a:bodyPr wrap="none" rtlCol="1">
            <a:spAutoFit/>
          </a:bodyPr>
          <a:lstStyle/>
          <a:p>
            <a:r>
              <a:rPr lang="he-IL" sz="2800" dirty="0"/>
              <a:t>מִסְפָּר קָטָן יוֹתֵר</a:t>
            </a:r>
          </a:p>
        </p:txBody>
      </p:sp>
      <p:sp>
        <p:nvSpPr>
          <p:cNvPr id="7" name="לחצן חידה 2">
            <a:extLst>
              <a:ext uri="{FF2B5EF4-FFF2-40B4-BE49-F238E27FC236}">
                <a16:creationId xmlns:a16="http://schemas.microsoft.com/office/drawing/2014/main" id="{4F7CC704-DD3A-3054-0FC3-AD57A414171A}"/>
              </a:ext>
            </a:extLst>
          </p:cNvPr>
          <p:cNvSpPr/>
          <p:nvPr/>
        </p:nvSpPr>
        <p:spPr>
          <a:xfrm>
            <a:off x="461134" y="5257880"/>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לְשבִּוּץ דֻגְמָה לְמִסְפָּרִים.</a:t>
            </a:r>
            <a:endParaRPr lang="en-IL" sz="2800" dirty="0">
              <a:solidFill>
                <a:schemeClr val="tx1"/>
              </a:solidFill>
            </a:endParaRPr>
          </a:p>
        </p:txBody>
      </p:sp>
      <p:sp>
        <p:nvSpPr>
          <p:cNvPr id="8" name="מלבן: פינות מעוגלות 7">
            <a:extLst>
              <a:ext uri="{FF2B5EF4-FFF2-40B4-BE49-F238E27FC236}">
                <a16:creationId xmlns:a16="http://schemas.microsoft.com/office/drawing/2014/main" id="{156B0D70-FB03-93F6-DC98-AF31309AA739}"/>
              </a:ext>
            </a:extLst>
          </p:cNvPr>
          <p:cNvSpPr/>
          <p:nvPr/>
        </p:nvSpPr>
        <p:spPr>
          <a:xfrm>
            <a:off x="7347020" y="1247670"/>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32</a:t>
            </a:r>
          </a:p>
        </p:txBody>
      </p:sp>
      <p:sp>
        <p:nvSpPr>
          <p:cNvPr id="9" name="מלבן: פינות מעוגלות 8">
            <a:extLst>
              <a:ext uri="{FF2B5EF4-FFF2-40B4-BE49-F238E27FC236}">
                <a16:creationId xmlns:a16="http://schemas.microsoft.com/office/drawing/2014/main" id="{19ACBED9-C143-2113-308C-02200FE4B537}"/>
              </a:ext>
            </a:extLst>
          </p:cNvPr>
          <p:cNvSpPr/>
          <p:nvPr/>
        </p:nvSpPr>
        <p:spPr>
          <a:xfrm>
            <a:off x="4387780" y="4427017"/>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34 גָדוֹל מֵ־32</a:t>
            </a:r>
          </a:p>
        </p:txBody>
      </p:sp>
      <p:sp>
        <p:nvSpPr>
          <p:cNvPr id="10" name="לחצן חידה 2">
            <a:extLst>
              <a:ext uri="{FF2B5EF4-FFF2-40B4-BE49-F238E27FC236}">
                <a16:creationId xmlns:a16="http://schemas.microsoft.com/office/drawing/2014/main" id="{2BD22B7C-B5DD-2119-8F28-0E2E8CE64E4A}"/>
              </a:ext>
            </a:extLst>
          </p:cNvPr>
          <p:cNvSpPr/>
          <p:nvPr/>
        </p:nvSpPr>
        <p:spPr>
          <a:xfrm>
            <a:off x="461135" y="5263345"/>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דֻגְמָה נוֹסֶפֶת.</a:t>
            </a:r>
            <a:endParaRPr lang="en-IL" sz="2800" dirty="0">
              <a:solidFill>
                <a:schemeClr val="tx1"/>
              </a:solidFill>
            </a:endParaRPr>
          </a:p>
        </p:txBody>
      </p:sp>
      <p:sp>
        <p:nvSpPr>
          <p:cNvPr id="11" name="מלבן: פינות מעוגלות 10">
            <a:extLst>
              <a:ext uri="{FF2B5EF4-FFF2-40B4-BE49-F238E27FC236}">
                <a16:creationId xmlns:a16="http://schemas.microsoft.com/office/drawing/2014/main" id="{AA36CD74-1F27-9149-079D-F8B068029531}"/>
              </a:ext>
            </a:extLst>
          </p:cNvPr>
          <p:cNvSpPr/>
          <p:nvPr/>
        </p:nvSpPr>
        <p:spPr>
          <a:xfrm>
            <a:off x="2129044"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85</a:t>
            </a:r>
          </a:p>
        </p:txBody>
      </p:sp>
      <p:sp>
        <p:nvSpPr>
          <p:cNvPr id="12" name="מלבן: פינות מעוגלות 11">
            <a:extLst>
              <a:ext uri="{FF2B5EF4-FFF2-40B4-BE49-F238E27FC236}">
                <a16:creationId xmlns:a16="http://schemas.microsoft.com/office/drawing/2014/main" id="{D33862F3-4DDB-A9DF-B2DD-F1F793CF1363}"/>
              </a:ext>
            </a:extLst>
          </p:cNvPr>
          <p:cNvSpPr/>
          <p:nvPr/>
        </p:nvSpPr>
        <p:spPr>
          <a:xfrm>
            <a:off x="7347020" y="1247670"/>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58</a:t>
            </a:r>
          </a:p>
        </p:txBody>
      </p:sp>
      <p:sp>
        <p:nvSpPr>
          <p:cNvPr id="13" name="מלבן: פינות מעוגלות 12">
            <a:extLst>
              <a:ext uri="{FF2B5EF4-FFF2-40B4-BE49-F238E27FC236}">
                <a16:creationId xmlns:a16="http://schemas.microsoft.com/office/drawing/2014/main" id="{E2E8BBFB-4F72-6515-C79C-111760C02198}"/>
              </a:ext>
            </a:extLst>
          </p:cNvPr>
          <p:cNvSpPr/>
          <p:nvPr/>
        </p:nvSpPr>
        <p:spPr>
          <a:xfrm>
            <a:off x="4387780" y="4447355"/>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85 גָדוֹל מֵ־58.</a:t>
            </a:r>
          </a:p>
        </p:txBody>
      </p:sp>
    </p:spTree>
    <p:extLst>
      <p:ext uri="{BB962C8B-B14F-4D97-AF65-F5344CB8AC3E}">
        <p14:creationId xmlns:p14="http://schemas.microsoft.com/office/powerpoint/2010/main" val="184735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hidden"/>
                                      </p:to>
                                    </p:set>
                                  </p:childTnLst>
                                </p:cTn>
                              </p:par>
                              <p:par>
                                <p:cTn id="12" presetID="3" presetClass="emph" presetSubtype="2" fill="hold" nodeType="withEffect">
                                  <p:stCondLst>
                                    <p:cond delay="0"/>
                                  </p:stCondLst>
                                  <p:childTnLst>
                                    <p:animClr clrSpc="rgb" dir="cw">
                                      <p:cBhvr override="childStyle">
                                        <p:cTn id="13" dur="2000" fill="hold"/>
                                        <p:tgtEl>
                                          <p:spTgt spid="4">
                                            <p:txEl>
                                              <p:pRg st="0" end="0"/>
                                            </p:txEl>
                                          </p:spTgt>
                                        </p:tgtEl>
                                        <p:attrNameLst>
                                          <p:attrName>style.color</p:attrName>
                                        </p:attrNameLst>
                                      </p:cBhvr>
                                      <p:to>
                                        <a:schemeClr val="accent2"/>
                                      </p:to>
                                    </p:animClr>
                                  </p:childTnLst>
                                </p:cTn>
                              </p:par>
                              <p:par>
                                <p:cTn id="14" presetID="3" presetClass="emph" presetSubtype="2" fill="hold" nodeType="withEffect">
                                  <p:stCondLst>
                                    <p:cond delay="0"/>
                                  </p:stCondLst>
                                  <p:childTnLst>
                                    <p:animClr clrSpc="rgb" dir="cw">
                                      <p:cBhvr override="childStyle">
                                        <p:cTn id="15" dur="2000" fill="hold"/>
                                        <p:tgtEl>
                                          <p:spTgt spid="8">
                                            <p:txEl>
                                              <p:pRg st="0" end="0"/>
                                            </p:txEl>
                                          </p:spTgt>
                                        </p:tgtEl>
                                        <p:attrNameLst>
                                          <p:attrName>style.color</p:attrName>
                                        </p:attrNameLst>
                                      </p:cBhvr>
                                      <p:to>
                                        <a:schemeClr val="accent2"/>
                                      </p:to>
                                    </p:animClr>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1" nodeType="after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4">
                                            <p:txEl>
                                              <p:pRg st="0" end="0"/>
                                            </p:txEl>
                                          </p:spTgt>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4">
                                            <p:bg/>
                                          </p:spTgt>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8">
                                            <p:txEl>
                                              <p:pRg st="0" end="0"/>
                                            </p:txEl>
                                          </p:spTgt>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8">
                                            <p:bg/>
                                          </p:spTgt>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1">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bg/>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9"/>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childTnLst>
                                </p:cTn>
                              </p:par>
                              <p:par>
                                <p:cTn id="48" presetID="3" presetClass="emph" presetSubtype="2" fill="hold" nodeType="withEffect">
                                  <p:stCondLst>
                                    <p:cond delay="0"/>
                                  </p:stCondLst>
                                  <p:childTnLst>
                                    <p:animClr clrSpc="rgb" dir="cw">
                                      <p:cBhvr override="childStyle">
                                        <p:cTn id="49" dur="2000" fill="hold"/>
                                        <p:tgtEl>
                                          <p:spTgt spid="11">
                                            <p:txEl>
                                              <p:pRg st="0" end="0"/>
                                            </p:txEl>
                                          </p:spTgt>
                                        </p:tgtEl>
                                        <p:attrNameLst>
                                          <p:attrName>style.color</p:attrName>
                                        </p:attrNameLst>
                                      </p:cBhvr>
                                      <p:to>
                                        <a:schemeClr val="accent2"/>
                                      </p:to>
                                    </p:animClr>
                                  </p:childTnLst>
                                </p:cTn>
                              </p:par>
                              <p:par>
                                <p:cTn id="50" presetID="3" presetClass="emph" presetSubtype="2" fill="hold" nodeType="withEffect">
                                  <p:stCondLst>
                                    <p:cond delay="0"/>
                                  </p:stCondLst>
                                  <p:childTnLst>
                                    <p:animClr clrSpc="rgb" dir="cw">
                                      <p:cBhvr override="childStyle">
                                        <p:cTn id="51" dur="2000" fill="hold"/>
                                        <p:tgtEl>
                                          <p:spTgt spid="12">
                                            <p:txEl>
                                              <p:pRg st="0" end="0"/>
                                            </p:txEl>
                                          </p:spTgt>
                                        </p:tgtEl>
                                        <p:attrNameLst>
                                          <p:attrName>style.color</p:attrName>
                                        </p:attrNameLst>
                                      </p:cBhvr>
                                      <p:to>
                                        <a:schemeClr val="accent2"/>
                                      </p:to>
                                    </p:animClr>
                                  </p:childTnLst>
                                </p:cTn>
                              </p:par>
                            </p:childTnLst>
                          </p:cTn>
                        </p:par>
                      </p:childTnLst>
                    </p:cTn>
                  </p:par>
                </p:childTnLst>
              </p:cTn>
              <p:nextCondLst>
                <p:cond evt="onClick" delay="0">
                  <p:tgtEl>
                    <p:spTgt spid="10"/>
                  </p:tgtEl>
                </p:cond>
              </p:nextCondLst>
            </p:seq>
          </p:childTnLst>
        </p:cTn>
      </p:par>
    </p:tnLst>
    <p:bldLst>
      <p:bldP spid="4" grpId="0" build="allAtOnce" animBg="1"/>
      <p:bldP spid="7" grpId="0" animBg="1"/>
      <p:bldP spid="8" grpId="0" build="allAtOnce" animBg="1"/>
      <p:bldP spid="9" grpId="0" animBg="1"/>
      <p:bldP spid="9" grpId="1" animBg="1"/>
      <p:bldP spid="10" grpId="0" animBg="1"/>
      <p:bldP spid="10" grpId="1" animBg="1"/>
      <p:bldP spid="11" grpId="0" build="allAtOnce" animBg="1"/>
      <p:bldP spid="12" grpId="0" build="allAtOnce" animBg="1"/>
      <p:bldP spid="13" grpId="0" animBg="1"/>
      <p:bldP spid="13"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8924C246-C8B4-A029-0FC0-E8E39DBDF282}"/>
              </a:ext>
            </a:extLst>
          </p:cNvPr>
          <p:cNvSpPr txBox="1"/>
          <p:nvPr/>
        </p:nvSpPr>
        <p:spPr>
          <a:xfrm flipV="1">
            <a:off x="5209703" y="884255"/>
            <a:ext cx="1675460" cy="3154710"/>
          </a:xfrm>
          <a:prstGeom prst="rect">
            <a:avLst/>
          </a:prstGeom>
          <a:noFill/>
        </p:spPr>
        <p:txBody>
          <a:bodyPr wrap="none" rtlCol="1">
            <a:spAutoFit/>
          </a:bodyPr>
          <a:lstStyle/>
          <a:p>
            <a:r>
              <a:rPr lang="he-IL" sz="19900" dirty="0"/>
              <a:t>&lt;</a:t>
            </a:r>
          </a:p>
        </p:txBody>
      </p:sp>
      <p:sp>
        <p:nvSpPr>
          <p:cNvPr id="3" name="תיבת טקסט 2">
            <a:extLst>
              <a:ext uri="{FF2B5EF4-FFF2-40B4-BE49-F238E27FC236}">
                <a16:creationId xmlns:a16="http://schemas.microsoft.com/office/drawing/2014/main" id="{92B13514-B8E0-03A9-501D-448457F02095}"/>
              </a:ext>
            </a:extLst>
          </p:cNvPr>
          <p:cNvSpPr txBox="1"/>
          <p:nvPr/>
        </p:nvSpPr>
        <p:spPr>
          <a:xfrm>
            <a:off x="2407936" y="3657600"/>
            <a:ext cx="2133919" cy="523220"/>
          </a:xfrm>
          <a:prstGeom prst="rect">
            <a:avLst/>
          </a:prstGeom>
          <a:noFill/>
        </p:spPr>
        <p:txBody>
          <a:bodyPr wrap="none" rtlCol="1">
            <a:spAutoFit/>
          </a:bodyPr>
          <a:lstStyle/>
          <a:p>
            <a:r>
              <a:rPr lang="he-IL" sz="2800" dirty="0"/>
              <a:t>מִסְפָּר קָטָן יוֹתֵר</a:t>
            </a:r>
          </a:p>
        </p:txBody>
      </p:sp>
      <p:sp>
        <p:nvSpPr>
          <p:cNvPr id="4" name="מלבן: פינות מעוגלות 3">
            <a:extLst>
              <a:ext uri="{FF2B5EF4-FFF2-40B4-BE49-F238E27FC236}">
                <a16:creationId xmlns:a16="http://schemas.microsoft.com/office/drawing/2014/main" id="{42C874D0-5367-2A08-8BF4-97A582E701BD}"/>
              </a:ext>
            </a:extLst>
          </p:cNvPr>
          <p:cNvSpPr/>
          <p:nvPr/>
        </p:nvSpPr>
        <p:spPr>
          <a:xfrm>
            <a:off x="2125226"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61</a:t>
            </a:r>
          </a:p>
        </p:txBody>
      </p:sp>
      <p:sp>
        <p:nvSpPr>
          <p:cNvPr id="5" name="תיבת טקסט 4">
            <a:extLst>
              <a:ext uri="{FF2B5EF4-FFF2-40B4-BE49-F238E27FC236}">
                <a16:creationId xmlns:a16="http://schemas.microsoft.com/office/drawing/2014/main" id="{569CFB46-4045-FA2F-BD21-64124C4D2A59}"/>
              </a:ext>
            </a:extLst>
          </p:cNvPr>
          <p:cNvSpPr txBox="1"/>
          <p:nvPr/>
        </p:nvSpPr>
        <p:spPr>
          <a:xfrm>
            <a:off x="7661252" y="3653083"/>
            <a:ext cx="2191626" cy="523220"/>
          </a:xfrm>
          <a:prstGeom prst="rect">
            <a:avLst/>
          </a:prstGeom>
          <a:noFill/>
        </p:spPr>
        <p:txBody>
          <a:bodyPr wrap="none" rtlCol="1">
            <a:spAutoFit/>
          </a:bodyPr>
          <a:lstStyle/>
          <a:p>
            <a:r>
              <a:rPr lang="he-IL" sz="2800" dirty="0"/>
              <a:t>מִסְפָּר גָדוֹל יוֹתֵר</a:t>
            </a:r>
          </a:p>
        </p:txBody>
      </p:sp>
      <p:sp>
        <p:nvSpPr>
          <p:cNvPr id="7" name="לחצן חידה 2">
            <a:extLst>
              <a:ext uri="{FF2B5EF4-FFF2-40B4-BE49-F238E27FC236}">
                <a16:creationId xmlns:a16="http://schemas.microsoft.com/office/drawing/2014/main" id="{4F7CC704-DD3A-3054-0FC3-AD57A414171A}"/>
              </a:ext>
            </a:extLst>
          </p:cNvPr>
          <p:cNvSpPr/>
          <p:nvPr/>
        </p:nvSpPr>
        <p:spPr>
          <a:xfrm>
            <a:off x="441612" y="5262586"/>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לְשִבּוּץ דֻגְמָה לְמִסְפָּרִים.</a:t>
            </a:r>
            <a:endParaRPr lang="en-IL" sz="2800" dirty="0">
              <a:solidFill>
                <a:schemeClr val="tx1"/>
              </a:solidFill>
            </a:endParaRPr>
          </a:p>
        </p:txBody>
      </p:sp>
      <p:sp>
        <p:nvSpPr>
          <p:cNvPr id="8" name="מלבן: פינות מעוגלות 7">
            <a:extLst>
              <a:ext uri="{FF2B5EF4-FFF2-40B4-BE49-F238E27FC236}">
                <a16:creationId xmlns:a16="http://schemas.microsoft.com/office/drawing/2014/main" id="{156B0D70-FB03-93F6-DC98-AF31309AA739}"/>
              </a:ext>
            </a:extLst>
          </p:cNvPr>
          <p:cNvSpPr/>
          <p:nvPr/>
        </p:nvSpPr>
        <p:spPr>
          <a:xfrm>
            <a:off x="7347020" y="1247670"/>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62</a:t>
            </a:r>
          </a:p>
        </p:txBody>
      </p:sp>
      <p:sp>
        <p:nvSpPr>
          <p:cNvPr id="9" name="מלבן: פינות מעוגלות 8">
            <a:extLst>
              <a:ext uri="{FF2B5EF4-FFF2-40B4-BE49-F238E27FC236}">
                <a16:creationId xmlns:a16="http://schemas.microsoft.com/office/drawing/2014/main" id="{19ACBED9-C143-2113-308C-02200FE4B537}"/>
              </a:ext>
            </a:extLst>
          </p:cNvPr>
          <p:cNvSpPr/>
          <p:nvPr/>
        </p:nvSpPr>
        <p:spPr>
          <a:xfrm>
            <a:off x="4387780" y="4427017"/>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61 קָטָן מִ־62</a:t>
            </a:r>
          </a:p>
        </p:txBody>
      </p:sp>
      <p:sp>
        <p:nvSpPr>
          <p:cNvPr id="10" name="לחצן חידה 2">
            <a:extLst>
              <a:ext uri="{FF2B5EF4-FFF2-40B4-BE49-F238E27FC236}">
                <a16:creationId xmlns:a16="http://schemas.microsoft.com/office/drawing/2014/main" id="{2BD22B7C-B5DD-2119-8F28-0E2E8CE64E4A}"/>
              </a:ext>
            </a:extLst>
          </p:cNvPr>
          <p:cNvSpPr/>
          <p:nvPr/>
        </p:nvSpPr>
        <p:spPr>
          <a:xfrm>
            <a:off x="441612" y="5262586"/>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דֻגְמָה נוֹסֶפֶת.</a:t>
            </a:r>
            <a:endParaRPr lang="en-IL" sz="2800" dirty="0">
              <a:solidFill>
                <a:schemeClr val="tx1"/>
              </a:solidFill>
            </a:endParaRPr>
          </a:p>
        </p:txBody>
      </p:sp>
      <p:sp>
        <p:nvSpPr>
          <p:cNvPr id="11" name="מלבן: פינות מעוגלות 10">
            <a:extLst>
              <a:ext uri="{FF2B5EF4-FFF2-40B4-BE49-F238E27FC236}">
                <a16:creationId xmlns:a16="http://schemas.microsoft.com/office/drawing/2014/main" id="{AA36CD74-1F27-9149-079D-F8B068029531}"/>
              </a:ext>
            </a:extLst>
          </p:cNvPr>
          <p:cNvSpPr/>
          <p:nvPr/>
        </p:nvSpPr>
        <p:spPr>
          <a:xfrm>
            <a:off x="2110520"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99</a:t>
            </a:r>
          </a:p>
        </p:txBody>
      </p:sp>
      <p:sp>
        <p:nvSpPr>
          <p:cNvPr id="12" name="מלבן: פינות מעוגלות 11">
            <a:extLst>
              <a:ext uri="{FF2B5EF4-FFF2-40B4-BE49-F238E27FC236}">
                <a16:creationId xmlns:a16="http://schemas.microsoft.com/office/drawing/2014/main" id="{D33862F3-4DDB-A9DF-B2DD-F1F793CF1363}"/>
              </a:ext>
            </a:extLst>
          </p:cNvPr>
          <p:cNvSpPr/>
          <p:nvPr/>
        </p:nvSpPr>
        <p:spPr>
          <a:xfrm>
            <a:off x="7360051" y="1242466"/>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100</a:t>
            </a:r>
          </a:p>
        </p:txBody>
      </p:sp>
      <p:sp>
        <p:nvSpPr>
          <p:cNvPr id="13" name="מלבן: פינות מעוגלות 12">
            <a:extLst>
              <a:ext uri="{FF2B5EF4-FFF2-40B4-BE49-F238E27FC236}">
                <a16:creationId xmlns:a16="http://schemas.microsoft.com/office/drawing/2014/main" id="{E2E8BBFB-4F72-6515-C79C-111760C02198}"/>
              </a:ext>
            </a:extLst>
          </p:cNvPr>
          <p:cNvSpPr/>
          <p:nvPr/>
        </p:nvSpPr>
        <p:spPr>
          <a:xfrm>
            <a:off x="4387779" y="4421813"/>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99 קָטָן מִ־100.</a:t>
            </a:r>
          </a:p>
        </p:txBody>
      </p:sp>
    </p:spTree>
    <p:extLst>
      <p:ext uri="{BB962C8B-B14F-4D97-AF65-F5344CB8AC3E}">
        <p14:creationId xmlns:p14="http://schemas.microsoft.com/office/powerpoint/2010/main" val="32627740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3" presetClass="emph" presetSubtype="2" fill="hold" nodeType="withEffect">
                                  <p:stCondLst>
                                    <p:cond delay="0"/>
                                  </p:stCondLst>
                                  <p:childTnLst>
                                    <p:animClr clrSpc="rgb" dir="cw">
                                      <p:cBhvr override="childStyle">
                                        <p:cTn id="8" dur="2000" fill="hold"/>
                                        <p:tgtEl>
                                          <p:spTgt spid="4">
                                            <p:txEl>
                                              <p:pRg st="0" end="0"/>
                                            </p:txEl>
                                          </p:spTgt>
                                        </p:tgtEl>
                                        <p:attrNameLst>
                                          <p:attrName>style.color</p:attrName>
                                        </p:attrNameLst>
                                      </p:cBhvr>
                                      <p:to>
                                        <a:schemeClr val="accent2"/>
                                      </p:to>
                                    </p:animClr>
                                  </p:childTnLst>
                                </p:cTn>
                              </p:par>
                              <p:par>
                                <p:cTn id="9" presetID="3" presetClass="emph" presetSubtype="2" fill="hold" nodeType="withEffect">
                                  <p:stCondLst>
                                    <p:cond delay="0"/>
                                  </p:stCondLst>
                                  <p:childTnLst>
                                    <p:animClr clrSpc="rgb" dir="cw">
                                      <p:cBhvr override="childStyle">
                                        <p:cTn id="10" dur="2000" fill="hold"/>
                                        <p:tgtEl>
                                          <p:spTgt spid="8">
                                            <p:txEl>
                                              <p:pRg st="0" end="0"/>
                                            </p:txEl>
                                          </p:spTgt>
                                        </p:tgtEl>
                                        <p:attrNameLst>
                                          <p:attrName>style.color</p:attrName>
                                        </p:attrNameLst>
                                      </p:cBhvr>
                                      <p:to>
                                        <a:schemeClr val="accent2"/>
                                      </p:to>
                                    </p:animClr>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2000"/>
                            </p:stCondLst>
                            <p:childTnLst>
                              <p:par>
                                <p:cTn id="15" presetID="1" presetClass="entr" presetSubtype="0" fill="hold" grpId="1"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4">
                                            <p:txEl>
                                              <p:pRg st="0" end="0"/>
                                            </p:txEl>
                                          </p:spTgt>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4">
                                            <p:bg/>
                                          </p:spTgt>
                                        </p:tgtEl>
                                        <p:attrNameLst>
                                          <p:attrName>style.visibility</p:attrName>
                                        </p:attrNameLst>
                                      </p:cBhvr>
                                      <p:to>
                                        <p:strVal val="hidden"/>
                                      </p:to>
                                    </p:set>
                                  </p:childTnLst>
                                </p:cTn>
                              </p:par>
                              <p:par>
                                <p:cTn id="26" presetID="1" presetClass="exit" presetSubtype="0" fill="hold" grpId="0" nodeType="withEffect">
                                  <p:stCondLst>
                                    <p:cond delay="0"/>
                                  </p:stCondLst>
                                  <p:childTnLst>
                                    <p:set>
                                      <p:cBhvr>
                                        <p:cTn id="27" dur="1" fill="hold">
                                          <p:stCondLst>
                                            <p:cond delay="0"/>
                                          </p:stCondLst>
                                        </p:cTn>
                                        <p:tgtEl>
                                          <p:spTgt spid="8">
                                            <p:txEl>
                                              <p:pRg st="0" end="0"/>
                                            </p:txEl>
                                          </p:spTgt>
                                        </p:tgtEl>
                                        <p:attrNameLst>
                                          <p:attrName>style.visibility</p:attrName>
                                        </p:attrNameLst>
                                      </p:cBhvr>
                                      <p:to>
                                        <p:strVal val="hidden"/>
                                      </p:to>
                                    </p:set>
                                  </p:childTnLst>
                                </p:cTn>
                              </p:par>
                              <p:par>
                                <p:cTn id="28" presetID="1" presetClass="exit" presetSubtype="0" fill="hold" grpId="0" nodeType="withEffect">
                                  <p:stCondLst>
                                    <p:cond delay="0"/>
                                  </p:stCondLst>
                                  <p:childTnLst>
                                    <p:set>
                                      <p:cBhvr>
                                        <p:cTn id="29" dur="1" fill="hold">
                                          <p:stCondLst>
                                            <p:cond delay="0"/>
                                          </p:stCondLst>
                                        </p:cTn>
                                        <p:tgtEl>
                                          <p:spTgt spid="8">
                                            <p:bg/>
                                          </p:spTgt>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1">
                                            <p:bg/>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
                                            <p:bg/>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2">
                                            <p:txEl>
                                              <p:pRg st="0" end="0"/>
                                            </p:txEl>
                                          </p:spTgt>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9"/>
                                        </p:tgtEl>
                                        <p:attrNameLst>
                                          <p:attrName>style.visibility</p:attrName>
                                        </p:attrNameLst>
                                      </p:cBhvr>
                                      <p:to>
                                        <p:strVal val="hidden"/>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mph" presetSubtype="2" fill="hold" nodeType="withEffect">
                                  <p:stCondLst>
                                    <p:cond delay="0"/>
                                  </p:stCondLst>
                                  <p:childTnLst>
                                    <p:animClr clrSpc="rgb" dir="cw">
                                      <p:cBhvr override="childStyle">
                                        <p:cTn id="44" dur="2000" fill="hold"/>
                                        <p:tgtEl>
                                          <p:spTgt spid="11">
                                            <p:txEl>
                                              <p:pRg st="0" end="0"/>
                                            </p:txEl>
                                          </p:spTgt>
                                        </p:tgtEl>
                                        <p:attrNameLst>
                                          <p:attrName>style.color</p:attrName>
                                        </p:attrNameLst>
                                      </p:cBhvr>
                                      <p:to>
                                        <a:schemeClr val="accent2"/>
                                      </p:to>
                                    </p:animClr>
                                  </p:childTnLst>
                                </p:cTn>
                              </p:par>
                              <p:par>
                                <p:cTn id="45" presetID="3" presetClass="emph" presetSubtype="2" fill="hold" nodeType="withEffect">
                                  <p:stCondLst>
                                    <p:cond delay="0"/>
                                  </p:stCondLst>
                                  <p:childTnLst>
                                    <p:animClr clrSpc="rgb" dir="cw">
                                      <p:cBhvr override="childStyle">
                                        <p:cTn id="46" dur="2000" fill="hold"/>
                                        <p:tgtEl>
                                          <p:spTgt spid="12">
                                            <p:txEl>
                                              <p:pRg st="0" end="0"/>
                                            </p:txEl>
                                          </p:spTgt>
                                        </p:tgtEl>
                                        <p:attrNameLst>
                                          <p:attrName>style.color</p:attrName>
                                        </p:attrNameLst>
                                      </p:cBhvr>
                                      <p:to>
                                        <a:schemeClr val="accent2"/>
                                      </p:to>
                                    </p:animClr>
                                  </p:childTnLst>
                                </p:cTn>
                              </p:par>
                            </p:childTnLst>
                          </p:cTn>
                        </p:par>
                      </p:childTnLst>
                    </p:cTn>
                  </p:par>
                </p:childTnLst>
              </p:cTn>
              <p:nextCondLst>
                <p:cond evt="onClick" delay="0">
                  <p:tgtEl>
                    <p:spTgt spid="10"/>
                  </p:tgtEl>
                </p:cond>
              </p:nextCondLst>
            </p:seq>
          </p:childTnLst>
        </p:cTn>
      </p:par>
    </p:tnLst>
    <p:bldLst>
      <p:bldP spid="4" grpId="0" build="allAtOnce" animBg="1"/>
      <p:bldP spid="7" grpId="0" animBg="1"/>
      <p:bldP spid="8" grpId="0" build="allAtOnce" animBg="1"/>
      <p:bldP spid="9" grpId="0" animBg="1"/>
      <p:bldP spid="9" grpId="1" animBg="1"/>
      <p:bldP spid="10" grpId="0" animBg="1"/>
      <p:bldP spid="10" grpId="1" animBg="1"/>
      <p:bldP spid="11" grpId="0" build="allAtOnce" animBg="1"/>
      <p:bldP spid="12" grpId="0" build="allAtOnce"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45,41">
            <a:extLst>
              <a:ext uri="{FF2B5EF4-FFF2-40B4-BE49-F238E27FC236}">
                <a16:creationId xmlns:a16="http://schemas.microsoft.com/office/drawing/2014/main" id="{196C877A-B217-7E4B-1A0B-9360E4FF6E4C}"/>
              </a:ext>
            </a:extLst>
          </p:cNvPr>
          <p:cNvGrpSpPr/>
          <p:nvPr/>
        </p:nvGrpSpPr>
        <p:grpSpPr>
          <a:xfrm>
            <a:off x="9478210" y="1693837"/>
            <a:ext cx="2340000" cy="902177"/>
            <a:chOff x="9260986" y="4385328"/>
            <a:chExt cx="2644985" cy="902177"/>
          </a:xfrm>
          <a:noFill/>
        </p:grpSpPr>
        <p:sp>
          <p:nvSpPr>
            <p:cNvPr id="31" name="מלבן: פינות מעוגלות 30">
              <a:extLst>
                <a:ext uri="{FF2B5EF4-FFF2-40B4-BE49-F238E27FC236}">
                  <a16:creationId xmlns:a16="http://schemas.microsoft.com/office/drawing/2014/main" id="{5414FE1D-A2C4-C582-8F11-619161298C94}"/>
                </a:ext>
              </a:extLst>
            </p:cNvPr>
            <p:cNvSpPr/>
            <p:nvPr/>
          </p:nvSpPr>
          <p:spPr>
            <a:xfrm>
              <a:off x="9260986" y="4423237"/>
              <a:ext cx="2644985" cy="864268"/>
            </a:xfrm>
            <a:custGeom>
              <a:avLst/>
              <a:gdLst>
                <a:gd name="connsiteX0" fmla="*/ 0 w 2644985"/>
                <a:gd name="connsiteY0" fmla="*/ 144048 h 864268"/>
                <a:gd name="connsiteX1" fmla="*/ 144048 w 2644985"/>
                <a:gd name="connsiteY1" fmla="*/ 0 h 864268"/>
                <a:gd name="connsiteX2" fmla="*/ 756839 w 2644985"/>
                <a:gd name="connsiteY2" fmla="*/ 0 h 864268"/>
                <a:gd name="connsiteX3" fmla="*/ 1322493 w 2644985"/>
                <a:gd name="connsiteY3" fmla="*/ 0 h 864268"/>
                <a:gd name="connsiteX4" fmla="*/ 1958853 w 2644985"/>
                <a:gd name="connsiteY4" fmla="*/ 0 h 864268"/>
                <a:gd name="connsiteX5" fmla="*/ 2500937 w 2644985"/>
                <a:gd name="connsiteY5" fmla="*/ 0 h 864268"/>
                <a:gd name="connsiteX6" fmla="*/ 2644985 w 2644985"/>
                <a:gd name="connsiteY6" fmla="*/ 144048 h 864268"/>
                <a:gd name="connsiteX7" fmla="*/ 2644985 w 2644985"/>
                <a:gd name="connsiteY7" fmla="*/ 720220 h 864268"/>
                <a:gd name="connsiteX8" fmla="*/ 2500937 w 2644985"/>
                <a:gd name="connsiteY8" fmla="*/ 864268 h 864268"/>
                <a:gd name="connsiteX9" fmla="*/ 1958853 w 2644985"/>
                <a:gd name="connsiteY9" fmla="*/ 864268 h 864268"/>
                <a:gd name="connsiteX10" fmla="*/ 1369630 w 2644985"/>
                <a:gd name="connsiteY10" fmla="*/ 864268 h 864268"/>
                <a:gd name="connsiteX11" fmla="*/ 827546 w 2644985"/>
                <a:gd name="connsiteY11" fmla="*/ 864268 h 864268"/>
                <a:gd name="connsiteX12" fmla="*/ 144048 w 2644985"/>
                <a:gd name="connsiteY12" fmla="*/ 864268 h 864268"/>
                <a:gd name="connsiteX13" fmla="*/ 0 w 2644985"/>
                <a:gd name="connsiteY13" fmla="*/ 720220 h 864268"/>
                <a:gd name="connsiteX14" fmla="*/ 0 w 2644985"/>
                <a:gd name="connsiteY14"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4985" h="864268" fill="none" extrusionOk="0">
                  <a:moveTo>
                    <a:pt x="0" y="144048"/>
                  </a:moveTo>
                  <a:cubicBezTo>
                    <a:pt x="-7090" y="69815"/>
                    <a:pt x="82946" y="-2514"/>
                    <a:pt x="144048" y="0"/>
                  </a:cubicBezTo>
                  <a:cubicBezTo>
                    <a:pt x="339551" y="-12735"/>
                    <a:pt x="556042" y="58727"/>
                    <a:pt x="756839" y="0"/>
                  </a:cubicBezTo>
                  <a:cubicBezTo>
                    <a:pt x="957636" y="-58727"/>
                    <a:pt x="1177638" y="38858"/>
                    <a:pt x="1322493" y="0"/>
                  </a:cubicBezTo>
                  <a:cubicBezTo>
                    <a:pt x="1467348" y="-38858"/>
                    <a:pt x="1695108" y="10313"/>
                    <a:pt x="1958853" y="0"/>
                  </a:cubicBezTo>
                  <a:cubicBezTo>
                    <a:pt x="2222598" y="-10313"/>
                    <a:pt x="2362705" y="7481"/>
                    <a:pt x="2500937" y="0"/>
                  </a:cubicBezTo>
                  <a:cubicBezTo>
                    <a:pt x="2575868" y="-2357"/>
                    <a:pt x="2644841" y="59338"/>
                    <a:pt x="2644985" y="144048"/>
                  </a:cubicBezTo>
                  <a:cubicBezTo>
                    <a:pt x="2671952" y="417735"/>
                    <a:pt x="2582962" y="433718"/>
                    <a:pt x="2644985" y="720220"/>
                  </a:cubicBezTo>
                  <a:cubicBezTo>
                    <a:pt x="2648428" y="815496"/>
                    <a:pt x="2599551" y="860624"/>
                    <a:pt x="2500937" y="864268"/>
                  </a:cubicBezTo>
                  <a:cubicBezTo>
                    <a:pt x="2264188" y="927923"/>
                    <a:pt x="2187648" y="849872"/>
                    <a:pt x="1958853" y="864268"/>
                  </a:cubicBezTo>
                  <a:cubicBezTo>
                    <a:pt x="1730058" y="878664"/>
                    <a:pt x="1641337" y="811373"/>
                    <a:pt x="1369630" y="864268"/>
                  </a:cubicBezTo>
                  <a:cubicBezTo>
                    <a:pt x="1097923" y="917163"/>
                    <a:pt x="1015270" y="851903"/>
                    <a:pt x="827546" y="864268"/>
                  </a:cubicBezTo>
                  <a:cubicBezTo>
                    <a:pt x="639822" y="876633"/>
                    <a:pt x="447956" y="846723"/>
                    <a:pt x="144048" y="864268"/>
                  </a:cubicBezTo>
                  <a:cubicBezTo>
                    <a:pt x="53584" y="863119"/>
                    <a:pt x="-1023" y="795305"/>
                    <a:pt x="0" y="720220"/>
                  </a:cubicBezTo>
                  <a:cubicBezTo>
                    <a:pt x="-17117" y="470742"/>
                    <a:pt x="60510" y="293705"/>
                    <a:pt x="0" y="144048"/>
                  </a:cubicBezTo>
                  <a:close/>
                </a:path>
                <a:path w="2644985" h="864268" stroke="0" extrusionOk="0">
                  <a:moveTo>
                    <a:pt x="0" y="144048"/>
                  </a:moveTo>
                  <a:cubicBezTo>
                    <a:pt x="-3210" y="74609"/>
                    <a:pt x="85191" y="9126"/>
                    <a:pt x="144048" y="0"/>
                  </a:cubicBezTo>
                  <a:cubicBezTo>
                    <a:pt x="256220" y="-42218"/>
                    <a:pt x="533909" y="40000"/>
                    <a:pt x="686132" y="0"/>
                  </a:cubicBezTo>
                  <a:cubicBezTo>
                    <a:pt x="838355" y="-40000"/>
                    <a:pt x="1089175" y="54292"/>
                    <a:pt x="1322493" y="0"/>
                  </a:cubicBezTo>
                  <a:cubicBezTo>
                    <a:pt x="1555811" y="-54292"/>
                    <a:pt x="1665042" y="51713"/>
                    <a:pt x="1864577" y="0"/>
                  </a:cubicBezTo>
                  <a:cubicBezTo>
                    <a:pt x="2064112" y="-51713"/>
                    <a:pt x="2303307" y="51097"/>
                    <a:pt x="2500937" y="0"/>
                  </a:cubicBezTo>
                  <a:cubicBezTo>
                    <a:pt x="2568029" y="-2126"/>
                    <a:pt x="2658736" y="78300"/>
                    <a:pt x="2644985" y="144048"/>
                  </a:cubicBezTo>
                  <a:cubicBezTo>
                    <a:pt x="2656022" y="410082"/>
                    <a:pt x="2614240" y="510757"/>
                    <a:pt x="2644985" y="720220"/>
                  </a:cubicBezTo>
                  <a:cubicBezTo>
                    <a:pt x="2641208" y="816110"/>
                    <a:pt x="2572370" y="869394"/>
                    <a:pt x="2500937" y="864268"/>
                  </a:cubicBezTo>
                  <a:cubicBezTo>
                    <a:pt x="2383099" y="872290"/>
                    <a:pt x="2216231" y="820238"/>
                    <a:pt x="1935284" y="864268"/>
                  </a:cubicBezTo>
                  <a:cubicBezTo>
                    <a:pt x="1654337" y="908298"/>
                    <a:pt x="1515775" y="847336"/>
                    <a:pt x="1369630" y="864268"/>
                  </a:cubicBezTo>
                  <a:cubicBezTo>
                    <a:pt x="1223485" y="881200"/>
                    <a:pt x="1076421" y="827137"/>
                    <a:pt x="803977" y="864268"/>
                  </a:cubicBezTo>
                  <a:cubicBezTo>
                    <a:pt x="531533" y="901399"/>
                    <a:pt x="410960" y="837191"/>
                    <a:pt x="144048" y="864268"/>
                  </a:cubicBezTo>
                  <a:cubicBezTo>
                    <a:pt x="64740" y="857635"/>
                    <a:pt x="3070" y="797804"/>
                    <a:pt x="0" y="720220"/>
                  </a:cubicBezTo>
                  <a:cubicBezTo>
                    <a:pt x="-8103" y="573563"/>
                    <a:pt x="17366" y="271752"/>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32">
              <a:extLst>
                <a:ext uri="{FF2B5EF4-FFF2-40B4-BE49-F238E27FC236}">
                  <a16:creationId xmlns:a16="http://schemas.microsoft.com/office/drawing/2014/main" id="{19C6A40F-10AA-59EC-5C4A-FD33E42E4FC5}"/>
                </a:ext>
              </a:extLst>
            </p:cNvPr>
            <p:cNvSpPr/>
            <p:nvPr/>
          </p:nvSpPr>
          <p:spPr>
            <a:xfrm>
              <a:off x="10865529" y="4385329"/>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68</a:t>
              </a:r>
            </a:p>
          </p:txBody>
        </p:sp>
        <p:sp>
          <p:nvSpPr>
            <p:cNvPr id="34" name="35">
              <a:extLst>
                <a:ext uri="{FF2B5EF4-FFF2-40B4-BE49-F238E27FC236}">
                  <a16:creationId xmlns:a16="http://schemas.microsoft.com/office/drawing/2014/main" id="{BD87E5A4-D722-7250-FD11-556594536C12}"/>
                </a:ext>
              </a:extLst>
            </p:cNvPr>
            <p:cNvSpPr/>
            <p:nvPr/>
          </p:nvSpPr>
          <p:spPr>
            <a:xfrm>
              <a:off x="9477463" y="438532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71</a:t>
              </a:r>
            </a:p>
          </p:txBody>
        </p:sp>
      </p:grpSp>
      <p:sp>
        <p:nvSpPr>
          <p:cNvPr id="38" name="תיבת טקסט 37">
            <a:extLst>
              <a:ext uri="{FF2B5EF4-FFF2-40B4-BE49-F238E27FC236}">
                <a16:creationId xmlns:a16="http://schemas.microsoft.com/office/drawing/2014/main" id="{BC83F2ED-5352-B7CD-476A-6FA0BFDB7928}"/>
              </a:ext>
            </a:extLst>
          </p:cNvPr>
          <p:cNvSpPr txBox="1"/>
          <p:nvPr/>
        </p:nvSpPr>
        <p:spPr>
          <a:xfrm>
            <a:off x="5343294" y="168878"/>
            <a:ext cx="6668813" cy="523220"/>
          </a:xfrm>
          <a:prstGeom prst="rect">
            <a:avLst/>
          </a:prstGeom>
          <a:noFill/>
        </p:spPr>
        <p:txBody>
          <a:bodyPr wrap="none" rtlCol="1">
            <a:spAutoFit/>
          </a:bodyPr>
          <a:lstStyle/>
          <a:p>
            <a:r>
              <a:rPr lang="he-IL" sz="2800" dirty="0"/>
              <a:t>מָה חָסֵר? הַשְלִימוּ בְּעֶזְרַת הָרְכִיבִים מֵהַמַחְסָן לְמַטָה.</a:t>
            </a:r>
          </a:p>
        </p:txBody>
      </p:sp>
      <p:grpSp>
        <p:nvGrpSpPr>
          <p:cNvPr id="43" name="82,28">
            <a:extLst>
              <a:ext uri="{FF2B5EF4-FFF2-40B4-BE49-F238E27FC236}">
                <a16:creationId xmlns:a16="http://schemas.microsoft.com/office/drawing/2014/main" id="{E472C484-D957-D6BB-B7D6-7EF3861A786E}"/>
              </a:ext>
            </a:extLst>
          </p:cNvPr>
          <p:cNvGrpSpPr/>
          <p:nvPr/>
        </p:nvGrpSpPr>
        <p:grpSpPr>
          <a:xfrm>
            <a:off x="6406197" y="1712791"/>
            <a:ext cx="2340000" cy="902177"/>
            <a:chOff x="5927012" y="4385328"/>
            <a:chExt cx="2768321" cy="902177"/>
          </a:xfrm>
          <a:noFill/>
        </p:grpSpPr>
        <p:sp>
          <p:nvSpPr>
            <p:cNvPr id="39" name="מלבן: פינות מעוגלות 38">
              <a:extLst>
                <a:ext uri="{FF2B5EF4-FFF2-40B4-BE49-F238E27FC236}">
                  <a16:creationId xmlns:a16="http://schemas.microsoft.com/office/drawing/2014/main" id="{78F8E403-BDE0-9204-68F1-262247EEBCE4}"/>
                </a:ext>
              </a:extLst>
            </p:cNvPr>
            <p:cNvSpPr/>
            <p:nvPr/>
          </p:nvSpPr>
          <p:spPr>
            <a:xfrm>
              <a:off x="5927012" y="4423237"/>
              <a:ext cx="2768321" cy="864268"/>
            </a:xfrm>
            <a:custGeom>
              <a:avLst/>
              <a:gdLst>
                <a:gd name="connsiteX0" fmla="*/ 0 w 2768321"/>
                <a:gd name="connsiteY0" fmla="*/ 144048 h 864268"/>
                <a:gd name="connsiteX1" fmla="*/ 144048 w 2768321"/>
                <a:gd name="connsiteY1" fmla="*/ 0 h 864268"/>
                <a:gd name="connsiteX2" fmla="*/ 590489 w 2768321"/>
                <a:gd name="connsiteY2" fmla="*/ 0 h 864268"/>
                <a:gd name="connsiteX3" fmla="*/ 1061731 w 2768321"/>
                <a:gd name="connsiteY3" fmla="*/ 0 h 864268"/>
                <a:gd name="connsiteX4" fmla="*/ 1508172 w 2768321"/>
                <a:gd name="connsiteY4" fmla="*/ 0 h 864268"/>
                <a:gd name="connsiteX5" fmla="*/ 1979415 w 2768321"/>
                <a:gd name="connsiteY5" fmla="*/ 0 h 864268"/>
                <a:gd name="connsiteX6" fmla="*/ 2624273 w 2768321"/>
                <a:gd name="connsiteY6" fmla="*/ 0 h 864268"/>
                <a:gd name="connsiteX7" fmla="*/ 2768321 w 2768321"/>
                <a:gd name="connsiteY7" fmla="*/ 144048 h 864268"/>
                <a:gd name="connsiteX8" fmla="*/ 2768321 w 2768321"/>
                <a:gd name="connsiteY8" fmla="*/ 720220 h 864268"/>
                <a:gd name="connsiteX9" fmla="*/ 2624273 w 2768321"/>
                <a:gd name="connsiteY9" fmla="*/ 864268 h 864268"/>
                <a:gd name="connsiteX10" fmla="*/ 2103426 w 2768321"/>
                <a:gd name="connsiteY10" fmla="*/ 864268 h 864268"/>
                <a:gd name="connsiteX11" fmla="*/ 1681788 w 2768321"/>
                <a:gd name="connsiteY11" fmla="*/ 864268 h 864268"/>
                <a:gd name="connsiteX12" fmla="*/ 1136138 w 2768321"/>
                <a:gd name="connsiteY12" fmla="*/ 864268 h 864268"/>
                <a:gd name="connsiteX13" fmla="*/ 590489 w 2768321"/>
                <a:gd name="connsiteY13" fmla="*/ 864268 h 864268"/>
                <a:gd name="connsiteX14" fmla="*/ 144048 w 2768321"/>
                <a:gd name="connsiteY14" fmla="*/ 864268 h 864268"/>
                <a:gd name="connsiteX15" fmla="*/ 0 w 2768321"/>
                <a:gd name="connsiteY15" fmla="*/ 720220 h 864268"/>
                <a:gd name="connsiteX16" fmla="*/ 0 w 2768321"/>
                <a:gd name="connsiteY16"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8321" h="864268" fill="none" extrusionOk="0">
                  <a:moveTo>
                    <a:pt x="0" y="144048"/>
                  </a:moveTo>
                  <a:cubicBezTo>
                    <a:pt x="-4827" y="50725"/>
                    <a:pt x="55627" y="9478"/>
                    <a:pt x="144048" y="0"/>
                  </a:cubicBezTo>
                  <a:cubicBezTo>
                    <a:pt x="244064" y="-19475"/>
                    <a:pt x="425909" y="13653"/>
                    <a:pt x="590489" y="0"/>
                  </a:cubicBezTo>
                  <a:cubicBezTo>
                    <a:pt x="755069" y="-13653"/>
                    <a:pt x="903192" y="13253"/>
                    <a:pt x="1061731" y="0"/>
                  </a:cubicBezTo>
                  <a:cubicBezTo>
                    <a:pt x="1220270" y="-13253"/>
                    <a:pt x="1340086" y="19371"/>
                    <a:pt x="1508172" y="0"/>
                  </a:cubicBezTo>
                  <a:cubicBezTo>
                    <a:pt x="1676258" y="-19371"/>
                    <a:pt x="1830599" y="6516"/>
                    <a:pt x="1979415" y="0"/>
                  </a:cubicBezTo>
                  <a:cubicBezTo>
                    <a:pt x="2128231" y="-6516"/>
                    <a:pt x="2460167" y="74532"/>
                    <a:pt x="2624273" y="0"/>
                  </a:cubicBezTo>
                  <a:cubicBezTo>
                    <a:pt x="2707272" y="15720"/>
                    <a:pt x="2787379" y="60848"/>
                    <a:pt x="2768321" y="144048"/>
                  </a:cubicBezTo>
                  <a:cubicBezTo>
                    <a:pt x="2819365" y="374400"/>
                    <a:pt x="2765190" y="547784"/>
                    <a:pt x="2768321" y="720220"/>
                  </a:cubicBezTo>
                  <a:cubicBezTo>
                    <a:pt x="2780716" y="813327"/>
                    <a:pt x="2701980" y="860115"/>
                    <a:pt x="2624273" y="864268"/>
                  </a:cubicBezTo>
                  <a:cubicBezTo>
                    <a:pt x="2460911" y="883865"/>
                    <a:pt x="2233257" y="827179"/>
                    <a:pt x="2103426" y="864268"/>
                  </a:cubicBezTo>
                  <a:cubicBezTo>
                    <a:pt x="1973595" y="901357"/>
                    <a:pt x="1835728" y="830133"/>
                    <a:pt x="1681788" y="864268"/>
                  </a:cubicBezTo>
                  <a:cubicBezTo>
                    <a:pt x="1527848" y="898403"/>
                    <a:pt x="1400413" y="820705"/>
                    <a:pt x="1136138" y="864268"/>
                  </a:cubicBezTo>
                  <a:cubicBezTo>
                    <a:pt x="871863" y="907831"/>
                    <a:pt x="814352" y="805984"/>
                    <a:pt x="590489" y="864268"/>
                  </a:cubicBezTo>
                  <a:cubicBezTo>
                    <a:pt x="366626" y="922552"/>
                    <a:pt x="309724" y="814202"/>
                    <a:pt x="144048" y="864268"/>
                  </a:cubicBezTo>
                  <a:cubicBezTo>
                    <a:pt x="64132" y="845792"/>
                    <a:pt x="-15175" y="788062"/>
                    <a:pt x="0" y="720220"/>
                  </a:cubicBezTo>
                  <a:cubicBezTo>
                    <a:pt x="-57788" y="541662"/>
                    <a:pt x="59667" y="295995"/>
                    <a:pt x="0" y="144048"/>
                  </a:cubicBezTo>
                  <a:close/>
                </a:path>
                <a:path w="2768321" h="864268" stroke="0" extrusionOk="0">
                  <a:moveTo>
                    <a:pt x="0" y="144048"/>
                  </a:moveTo>
                  <a:cubicBezTo>
                    <a:pt x="-3210" y="74609"/>
                    <a:pt x="85191" y="9126"/>
                    <a:pt x="144048" y="0"/>
                  </a:cubicBezTo>
                  <a:cubicBezTo>
                    <a:pt x="253571" y="-47847"/>
                    <a:pt x="391556" y="9361"/>
                    <a:pt x="590489" y="0"/>
                  </a:cubicBezTo>
                  <a:cubicBezTo>
                    <a:pt x="789422" y="-9361"/>
                    <a:pt x="994618" y="59570"/>
                    <a:pt x="1136138" y="0"/>
                  </a:cubicBezTo>
                  <a:cubicBezTo>
                    <a:pt x="1277658" y="-59570"/>
                    <a:pt x="1437020" y="50113"/>
                    <a:pt x="1582579" y="0"/>
                  </a:cubicBezTo>
                  <a:cubicBezTo>
                    <a:pt x="1728138" y="-50113"/>
                    <a:pt x="1916966" y="47277"/>
                    <a:pt x="2053821" y="0"/>
                  </a:cubicBezTo>
                  <a:cubicBezTo>
                    <a:pt x="2190676" y="-47277"/>
                    <a:pt x="2487617" y="59500"/>
                    <a:pt x="2624273" y="0"/>
                  </a:cubicBezTo>
                  <a:cubicBezTo>
                    <a:pt x="2713643" y="-13497"/>
                    <a:pt x="2765123" y="66836"/>
                    <a:pt x="2768321" y="144048"/>
                  </a:cubicBezTo>
                  <a:cubicBezTo>
                    <a:pt x="2829490" y="377481"/>
                    <a:pt x="2766623" y="499517"/>
                    <a:pt x="2768321" y="720220"/>
                  </a:cubicBezTo>
                  <a:cubicBezTo>
                    <a:pt x="2762319" y="793641"/>
                    <a:pt x="2722410" y="860080"/>
                    <a:pt x="2624273" y="864268"/>
                  </a:cubicBezTo>
                  <a:cubicBezTo>
                    <a:pt x="2498958" y="918413"/>
                    <a:pt x="2228774" y="835716"/>
                    <a:pt x="2128228" y="864268"/>
                  </a:cubicBezTo>
                  <a:cubicBezTo>
                    <a:pt x="2027682" y="892820"/>
                    <a:pt x="1879663" y="821508"/>
                    <a:pt x="1656985" y="864268"/>
                  </a:cubicBezTo>
                  <a:cubicBezTo>
                    <a:pt x="1434307" y="907028"/>
                    <a:pt x="1408504" y="859633"/>
                    <a:pt x="1185743" y="864268"/>
                  </a:cubicBezTo>
                  <a:cubicBezTo>
                    <a:pt x="962982" y="868903"/>
                    <a:pt x="952044" y="842330"/>
                    <a:pt x="739302" y="864268"/>
                  </a:cubicBezTo>
                  <a:cubicBezTo>
                    <a:pt x="526560" y="886206"/>
                    <a:pt x="312279" y="838613"/>
                    <a:pt x="144048" y="864268"/>
                  </a:cubicBezTo>
                  <a:cubicBezTo>
                    <a:pt x="54881" y="851656"/>
                    <a:pt x="-9397" y="781885"/>
                    <a:pt x="0" y="720220"/>
                  </a:cubicBezTo>
                  <a:cubicBezTo>
                    <a:pt x="-5631" y="558358"/>
                    <a:pt x="67132" y="379719"/>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32">
              <a:extLst>
                <a:ext uri="{FF2B5EF4-FFF2-40B4-BE49-F238E27FC236}">
                  <a16:creationId xmlns:a16="http://schemas.microsoft.com/office/drawing/2014/main" id="{95E10C4A-5FDD-441B-1714-081F2A3C8CCD}"/>
                </a:ext>
              </a:extLst>
            </p:cNvPr>
            <p:cNvSpPr/>
            <p:nvPr/>
          </p:nvSpPr>
          <p:spPr>
            <a:xfrm>
              <a:off x="7593223" y="4385329"/>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90</a:t>
              </a:r>
            </a:p>
          </p:txBody>
        </p:sp>
        <p:sp>
          <p:nvSpPr>
            <p:cNvPr id="41" name="35">
              <a:extLst>
                <a:ext uri="{FF2B5EF4-FFF2-40B4-BE49-F238E27FC236}">
                  <a16:creationId xmlns:a16="http://schemas.microsoft.com/office/drawing/2014/main" id="{F6153775-DDAD-73D7-356C-8EAE444393DF}"/>
                </a:ext>
              </a:extLst>
            </p:cNvPr>
            <p:cNvSpPr/>
            <p:nvPr/>
          </p:nvSpPr>
          <p:spPr>
            <a:xfrm>
              <a:off x="6205157" y="438532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89</a:t>
              </a:r>
            </a:p>
          </p:txBody>
        </p:sp>
      </p:grpSp>
      <p:grpSp>
        <p:nvGrpSpPr>
          <p:cNvPr id="51" name="45&lt;">
            <a:extLst>
              <a:ext uri="{FF2B5EF4-FFF2-40B4-BE49-F238E27FC236}">
                <a16:creationId xmlns:a16="http://schemas.microsoft.com/office/drawing/2014/main" id="{6F56A8EF-7F3E-D453-3ECF-997C6CABA982}"/>
              </a:ext>
            </a:extLst>
          </p:cNvPr>
          <p:cNvGrpSpPr/>
          <p:nvPr/>
        </p:nvGrpSpPr>
        <p:grpSpPr>
          <a:xfrm>
            <a:off x="3546283" y="1712791"/>
            <a:ext cx="2340000" cy="952199"/>
            <a:chOff x="3626670" y="4404282"/>
            <a:chExt cx="2340000" cy="952199"/>
          </a:xfrm>
          <a:noFill/>
        </p:grpSpPr>
        <p:sp>
          <p:nvSpPr>
            <p:cNvPr id="44" name="מלבן: פינות מעוגלות 43">
              <a:extLst>
                <a:ext uri="{FF2B5EF4-FFF2-40B4-BE49-F238E27FC236}">
                  <a16:creationId xmlns:a16="http://schemas.microsoft.com/office/drawing/2014/main" id="{98308689-4013-D56C-136C-7F02C2B1FB9C}"/>
                </a:ext>
              </a:extLst>
            </p:cNvPr>
            <p:cNvSpPr/>
            <p:nvPr/>
          </p:nvSpPr>
          <p:spPr>
            <a:xfrm>
              <a:off x="3626670" y="4442191"/>
              <a:ext cx="2340000" cy="864268"/>
            </a:xfrm>
            <a:custGeom>
              <a:avLst/>
              <a:gdLst>
                <a:gd name="connsiteX0" fmla="*/ 0 w 2340000"/>
                <a:gd name="connsiteY0" fmla="*/ 144048 h 864268"/>
                <a:gd name="connsiteX1" fmla="*/ 144048 w 2340000"/>
                <a:gd name="connsiteY1" fmla="*/ 0 h 864268"/>
                <a:gd name="connsiteX2" fmla="*/ 677543 w 2340000"/>
                <a:gd name="connsiteY2" fmla="*/ 0 h 864268"/>
                <a:gd name="connsiteX3" fmla="*/ 1170000 w 2340000"/>
                <a:gd name="connsiteY3" fmla="*/ 0 h 864268"/>
                <a:gd name="connsiteX4" fmla="*/ 1724014 w 2340000"/>
                <a:gd name="connsiteY4" fmla="*/ 0 h 864268"/>
                <a:gd name="connsiteX5" fmla="*/ 2195952 w 2340000"/>
                <a:gd name="connsiteY5" fmla="*/ 0 h 864268"/>
                <a:gd name="connsiteX6" fmla="*/ 2340000 w 2340000"/>
                <a:gd name="connsiteY6" fmla="*/ 144048 h 864268"/>
                <a:gd name="connsiteX7" fmla="*/ 2340000 w 2340000"/>
                <a:gd name="connsiteY7" fmla="*/ 720220 h 864268"/>
                <a:gd name="connsiteX8" fmla="*/ 2195952 w 2340000"/>
                <a:gd name="connsiteY8" fmla="*/ 864268 h 864268"/>
                <a:gd name="connsiteX9" fmla="*/ 1724014 w 2340000"/>
                <a:gd name="connsiteY9" fmla="*/ 864268 h 864268"/>
                <a:gd name="connsiteX10" fmla="*/ 1211038 w 2340000"/>
                <a:gd name="connsiteY10" fmla="*/ 864268 h 864268"/>
                <a:gd name="connsiteX11" fmla="*/ 739100 w 2340000"/>
                <a:gd name="connsiteY11" fmla="*/ 864268 h 864268"/>
                <a:gd name="connsiteX12" fmla="*/ 144048 w 2340000"/>
                <a:gd name="connsiteY12" fmla="*/ 864268 h 864268"/>
                <a:gd name="connsiteX13" fmla="*/ 0 w 2340000"/>
                <a:gd name="connsiteY13" fmla="*/ 720220 h 864268"/>
                <a:gd name="connsiteX14" fmla="*/ 0 w 2340000"/>
                <a:gd name="connsiteY14"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40000" h="864268" fill="none" extrusionOk="0">
                  <a:moveTo>
                    <a:pt x="0" y="144048"/>
                  </a:moveTo>
                  <a:cubicBezTo>
                    <a:pt x="-7090" y="69815"/>
                    <a:pt x="82946" y="-2514"/>
                    <a:pt x="144048" y="0"/>
                  </a:cubicBezTo>
                  <a:cubicBezTo>
                    <a:pt x="286259" y="-35424"/>
                    <a:pt x="437203" y="52202"/>
                    <a:pt x="677543" y="0"/>
                  </a:cubicBezTo>
                  <a:cubicBezTo>
                    <a:pt x="917884" y="-52202"/>
                    <a:pt x="1002529" y="4589"/>
                    <a:pt x="1170000" y="0"/>
                  </a:cubicBezTo>
                  <a:cubicBezTo>
                    <a:pt x="1337471" y="-4589"/>
                    <a:pt x="1455473" y="39426"/>
                    <a:pt x="1724014" y="0"/>
                  </a:cubicBezTo>
                  <a:cubicBezTo>
                    <a:pt x="1992555" y="-39426"/>
                    <a:pt x="2052498" y="12204"/>
                    <a:pt x="2195952" y="0"/>
                  </a:cubicBezTo>
                  <a:cubicBezTo>
                    <a:pt x="2270883" y="-2357"/>
                    <a:pt x="2339856" y="59338"/>
                    <a:pt x="2340000" y="144048"/>
                  </a:cubicBezTo>
                  <a:cubicBezTo>
                    <a:pt x="2366967" y="417735"/>
                    <a:pt x="2277977" y="433718"/>
                    <a:pt x="2340000" y="720220"/>
                  </a:cubicBezTo>
                  <a:cubicBezTo>
                    <a:pt x="2343443" y="815496"/>
                    <a:pt x="2294566" y="860624"/>
                    <a:pt x="2195952" y="864268"/>
                  </a:cubicBezTo>
                  <a:cubicBezTo>
                    <a:pt x="2011613" y="901957"/>
                    <a:pt x="1882085" y="836069"/>
                    <a:pt x="1724014" y="864268"/>
                  </a:cubicBezTo>
                  <a:cubicBezTo>
                    <a:pt x="1565943" y="892467"/>
                    <a:pt x="1326854" y="838446"/>
                    <a:pt x="1211038" y="864268"/>
                  </a:cubicBezTo>
                  <a:cubicBezTo>
                    <a:pt x="1095222" y="890090"/>
                    <a:pt x="922742" y="840136"/>
                    <a:pt x="739100" y="864268"/>
                  </a:cubicBezTo>
                  <a:cubicBezTo>
                    <a:pt x="555458" y="888400"/>
                    <a:pt x="415863" y="842506"/>
                    <a:pt x="144048" y="864268"/>
                  </a:cubicBezTo>
                  <a:cubicBezTo>
                    <a:pt x="53584" y="863119"/>
                    <a:pt x="-1023" y="795305"/>
                    <a:pt x="0" y="720220"/>
                  </a:cubicBezTo>
                  <a:cubicBezTo>
                    <a:pt x="-17117" y="470742"/>
                    <a:pt x="60510" y="293705"/>
                    <a:pt x="0" y="144048"/>
                  </a:cubicBezTo>
                  <a:close/>
                </a:path>
                <a:path w="2340000" h="864268" stroke="0" extrusionOk="0">
                  <a:moveTo>
                    <a:pt x="0" y="144048"/>
                  </a:moveTo>
                  <a:cubicBezTo>
                    <a:pt x="-3210" y="74609"/>
                    <a:pt x="85191" y="9126"/>
                    <a:pt x="144048" y="0"/>
                  </a:cubicBezTo>
                  <a:cubicBezTo>
                    <a:pt x="255564" y="-10734"/>
                    <a:pt x="424262" y="42298"/>
                    <a:pt x="615986" y="0"/>
                  </a:cubicBezTo>
                  <a:cubicBezTo>
                    <a:pt x="807710" y="-42298"/>
                    <a:pt x="1019463" y="12252"/>
                    <a:pt x="1170000" y="0"/>
                  </a:cubicBezTo>
                  <a:cubicBezTo>
                    <a:pt x="1320537" y="-12252"/>
                    <a:pt x="1547193" y="40896"/>
                    <a:pt x="1641938" y="0"/>
                  </a:cubicBezTo>
                  <a:cubicBezTo>
                    <a:pt x="1736683" y="-40896"/>
                    <a:pt x="1934942" y="30681"/>
                    <a:pt x="2195952" y="0"/>
                  </a:cubicBezTo>
                  <a:cubicBezTo>
                    <a:pt x="2263044" y="-2126"/>
                    <a:pt x="2353751" y="78300"/>
                    <a:pt x="2340000" y="144048"/>
                  </a:cubicBezTo>
                  <a:cubicBezTo>
                    <a:pt x="2351037" y="410082"/>
                    <a:pt x="2309255" y="510757"/>
                    <a:pt x="2340000" y="720220"/>
                  </a:cubicBezTo>
                  <a:cubicBezTo>
                    <a:pt x="2336223" y="816110"/>
                    <a:pt x="2267385" y="869394"/>
                    <a:pt x="2195952" y="864268"/>
                  </a:cubicBezTo>
                  <a:cubicBezTo>
                    <a:pt x="1993493" y="889334"/>
                    <a:pt x="1946078" y="842144"/>
                    <a:pt x="1703495" y="864268"/>
                  </a:cubicBezTo>
                  <a:cubicBezTo>
                    <a:pt x="1460912" y="886392"/>
                    <a:pt x="1327092" y="858655"/>
                    <a:pt x="1211038" y="864268"/>
                  </a:cubicBezTo>
                  <a:cubicBezTo>
                    <a:pt x="1094984" y="869881"/>
                    <a:pt x="866690" y="862230"/>
                    <a:pt x="718581" y="864268"/>
                  </a:cubicBezTo>
                  <a:cubicBezTo>
                    <a:pt x="570472" y="866306"/>
                    <a:pt x="305816" y="859474"/>
                    <a:pt x="144048" y="864268"/>
                  </a:cubicBezTo>
                  <a:cubicBezTo>
                    <a:pt x="64740" y="857635"/>
                    <a:pt x="3070" y="797804"/>
                    <a:pt x="0" y="720220"/>
                  </a:cubicBezTo>
                  <a:cubicBezTo>
                    <a:pt x="-8103" y="573563"/>
                    <a:pt x="17366" y="271752"/>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32">
              <a:extLst>
                <a:ext uri="{FF2B5EF4-FFF2-40B4-BE49-F238E27FC236}">
                  <a16:creationId xmlns:a16="http://schemas.microsoft.com/office/drawing/2014/main" id="{437F8492-78FE-315E-331D-6113BD978CF3}"/>
                </a:ext>
              </a:extLst>
            </p:cNvPr>
            <p:cNvSpPr/>
            <p:nvPr/>
          </p:nvSpPr>
          <p:spPr>
            <a:xfrm>
              <a:off x="5057393" y="4404283"/>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__</a:t>
              </a:r>
            </a:p>
          </p:txBody>
        </p:sp>
        <p:sp>
          <p:nvSpPr>
            <p:cNvPr id="46" name="35">
              <a:extLst>
                <a:ext uri="{FF2B5EF4-FFF2-40B4-BE49-F238E27FC236}">
                  <a16:creationId xmlns:a16="http://schemas.microsoft.com/office/drawing/2014/main" id="{CDBC0A35-9C71-600A-54D8-44881A6CAF07}"/>
                </a:ext>
              </a:extLst>
            </p:cNvPr>
            <p:cNvSpPr/>
            <p:nvPr/>
          </p:nvSpPr>
          <p:spPr>
            <a:xfrm>
              <a:off x="3669327" y="440428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85</a:t>
              </a:r>
            </a:p>
          </p:txBody>
        </p:sp>
        <p:sp>
          <p:nvSpPr>
            <p:cNvPr id="48" name="&gt;">
              <a:extLst>
                <a:ext uri="{FF2B5EF4-FFF2-40B4-BE49-F238E27FC236}">
                  <a16:creationId xmlns:a16="http://schemas.microsoft.com/office/drawing/2014/main" id="{A55CA5A7-9CB8-C58E-768D-B98097D56C41}"/>
                </a:ext>
              </a:extLst>
            </p:cNvPr>
            <p:cNvSpPr/>
            <p:nvPr/>
          </p:nvSpPr>
          <p:spPr>
            <a:xfrm flipH="1" flipV="1">
              <a:off x="4267899" y="446720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&lt;</a:t>
              </a:r>
            </a:p>
          </p:txBody>
        </p:sp>
      </p:grpSp>
      <p:sp>
        <p:nvSpPr>
          <p:cNvPr id="49" name="42">
            <a:extLst>
              <a:ext uri="{FF2B5EF4-FFF2-40B4-BE49-F238E27FC236}">
                <a16:creationId xmlns:a16="http://schemas.microsoft.com/office/drawing/2014/main" id="{063C8CED-2D0E-D74A-8CEC-6B366A6B151D}"/>
              </a:ext>
            </a:extLst>
          </p:cNvPr>
          <p:cNvSpPr/>
          <p:nvPr/>
        </p:nvSpPr>
        <p:spPr>
          <a:xfrm>
            <a:off x="8218610" y="5749333"/>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58</a:t>
            </a:r>
          </a:p>
        </p:txBody>
      </p:sp>
      <p:sp>
        <p:nvSpPr>
          <p:cNvPr id="50" name="54">
            <a:extLst>
              <a:ext uri="{FF2B5EF4-FFF2-40B4-BE49-F238E27FC236}">
                <a16:creationId xmlns:a16="http://schemas.microsoft.com/office/drawing/2014/main" id="{582BCFCD-0385-75C0-B89E-253D3160BC77}"/>
              </a:ext>
            </a:extLst>
          </p:cNvPr>
          <p:cNvSpPr/>
          <p:nvPr/>
        </p:nvSpPr>
        <p:spPr>
          <a:xfrm>
            <a:off x="2487578" y="5749333"/>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86</a:t>
            </a:r>
          </a:p>
        </p:txBody>
      </p:sp>
      <p:grpSp>
        <p:nvGrpSpPr>
          <p:cNvPr id="52" name="45&lt;">
            <a:extLst>
              <a:ext uri="{FF2B5EF4-FFF2-40B4-BE49-F238E27FC236}">
                <a16:creationId xmlns:a16="http://schemas.microsoft.com/office/drawing/2014/main" id="{25BB8AA5-4A77-9952-0DE4-D05931A4B294}"/>
              </a:ext>
            </a:extLst>
          </p:cNvPr>
          <p:cNvGrpSpPr/>
          <p:nvPr/>
        </p:nvGrpSpPr>
        <p:grpSpPr>
          <a:xfrm>
            <a:off x="559560" y="1693837"/>
            <a:ext cx="2340000" cy="952199"/>
            <a:chOff x="3626670" y="4404282"/>
            <a:chExt cx="2340000" cy="952199"/>
          </a:xfrm>
          <a:noFill/>
        </p:grpSpPr>
        <p:sp>
          <p:nvSpPr>
            <p:cNvPr id="53" name="מלבן: פינות מעוגלות 52">
              <a:extLst>
                <a:ext uri="{FF2B5EF4-FFF2-40B4-BE49-F238E27FC236}">
                  <a16:creationId xmlns:a16="http://schemas.microsoft.com/office/drawing/2014/main" id="{D95C5930-30DE-6EF0-9E5F-2647932BEFB1}"/>
                </a:ext>
              </a:extLst>
            </p:cNvPr>
            <p:cNvSpPr/>
            <p:nvPr/>
          </p:nvSpPr>
          <p:spPr>
            <a:xfrm>
              <a:off x="3626670" y="4442191"/>
              <a:ext cx="2340000" cy="864268"/>
            </a:xfrm>
            <a:custGeom>
              <a:avLst/>
              <a:gdLst>
                <a:gd name="connsiteX0" fmla="*/ 0 w 2340000"/>
                <a:gd name="connsiteY0" fmla="*/ 144048 h 864268"/>
                <a:gd name="connsiteX1" fmla="*/ 144048 w 2340000"/>
                <a:gd name="connsiteY1" fmla="*/ 0 h 864268"/>
                <a:gd name="connsiteX2" fmla="*/ 677543 w 2340000"/>
                <a:gd name="connsiteY2" fmla="*/ 0 h 864268"/>
                <a:gd name="connsiteX3" fmla="*/ 1170000 w 2340000"/>
                <a:gd name="connsiteY3" fmla="*/ 0 h 864268"/>
                <a:gd name="connsiteX4" fmla="*/ 1724014 w 2340000"/>
                <a:gd name="connsiteY4" fmla="*/ 0 h 864268"/>
                <a:gd name="connsiteX5" fmla="*/ 2195952 w 2340000"/>
                <a:gd name="connsiteY5" fmla="*/ 0 h 864268"/>
                <a:gd name="connsiteX6" fmla="*/ 2340000 w 2340000"/>
                <a:gd name="connsiteY6" fmla="*/ 144048 h 864268"/>
                <a:gd name="connsiteX7" fmla="*/ 2340000 w 2340000"/>
                <a:gd name="connsiteY7" fmla="*/ 720220 h 864268"/>
                <a:gd name="connsiteX8" fmla="*/ 2195952 w 2340000"/>
                <a:gd name="connsiteY8" fmla="*/ 864268 h 864268"/>
                <a:gd name="connsiteX9" fmla="*/ 1724014 w 2340000"/>
                <a:gd name="connsiteY9" fmla="*/ 864268 h 864268"/>
                <a:gd name="connsiteX10" fmla="*/ 1211038 w 2340000"/>
                <a:gd name="connsiteY10" fmla="*/ 864268 h 864268"/>
                <a:gd name="connsiteX11" fmla="*/ 739100 w 2340000"/>
                <a:gd name="connsiteY11" fmla="*/ 864268 h 864268"/>
                <a:gd name="connsiteX12" fmla="*/ 144048 w 2340000"/>
                <a:gd name="connsiteY12" fmla="*/ 864268 h 864268"/>
                <a:gd name="connsiteX13" fmla="*/ 0 w 2340000"/>
                <a:gd name="connsiteY13" fmla="*/ 720220 h 864268"/>
                <a:gd name="connsiteX14" fmla="*/ 0 w 2340000"/>
                <a:gd name="connsiteY14"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40000" h="864268" fill="none" extrusionOk="0">
                  <a:moveTo>
                    <a:pt x="0" y="144048"/>
                  </a:moveTo>
                  <a:cubicBezTo>
                    <a:pt x="-7090" y="69815"/>
                    <a:pt x="82946" y="-2514"/>
                    <a:pt x="144048" y="0"/>
                  </a:cubicBezTo>
                  <a:cubicBezTo>
                    <a:pt x="286259" y="-35424"/>
                    <a:pt x="437203" y="52202"/>
                    <a:pt x="677543" y="0"/>
                  </a:cubicBezTo>
                  <a:cubicBezTo>
                    <a:pt x="917884" y="-52202"/>
                    <a:pt x="1002529" y="4589"/>
                    <a:pt x="1170000" y="0"/>
                  </a:cubicBezTo>
                  <a:cubicBezTo>
                    <a:pt x="1337471" y="-4589"/>
                    <a:pt x="1455473" y="39426"/>
                    <a:pt x="1724014" y="0"/>
                  </a:cubicBezTo>
                  <a:cubicBezTo>
                    <a:pt x="1992555" y="-39426"/>
                    <a:pt x="2052498" y="12204"/>
                    <a:pt x="2195952" y="0"/>
                  </a:cubicBezTo>
                  <a:cubicBezTo>
                    <a:pt x="2270883" y="-2357"/>
                    <a:pt x="2339856" y="59338"/>
                    <a:pt x="2340000" y="144048"/>
                  </a:cubicBezTo>
                  <a:cubicBezTo>
                    <a:pt x="2366967" y="417735"/>
                    <a:pt x="2277977" y="433718"/>
                    <a:pt x="2340000" y="720220"/>
                  </a:cubicBezTo>
                  <a:cubicBezTo>
                    <a:pt x="2343443" y="815496"/>
                    <a:pt x="2294566" y="860624"/>
                    <a:pt x="2195952" y="864268"/>
                  </a:cubicBezTo>
                  <a:cubicBezTo>
                    <a:pt x="2011613" y="901957"/>
                    <a:pt x="1882085" y="836069"/>
                    <a:pt x="1724014" y="864268"/>
                  </a:cubicBezTo>
                  <a:cubicBezTo>
                    <a:pt x="1565943" y="892467"/>
                    <a:pt x="1326854" y="838446"/>
                    <a:pt x="1211038" y="864268"/>
                  </a:cubicBezTo>
                  <a:cubicBezTo>
                    <a:pt x="1095222" y="890090"/>
                    <a:pt x="922742" y="840136"/>
                    <a:pt x="739100" y="864268"/>
                  </a:cubicBezTo>
                  <a:cubicBezTo>
                    <a:pt x="555458" y="888400"/>
                    <a:pt x="415863" y="842506"/>
                    <a:pt x="144048" y="864268"/>
                  </a:cubicBezTo>
                  <a:cubicBezTo>
                    <a:pt x="53584" y="863119"/>
                    <a:pt x="-1023" y="795305"/>
                    <a:pt x="0" y="720220"/>
                  </a:cubicBezTo>
                  <a:cubicBezTo>
                    <a:pt x="-17117" y="470742"/>
                    <a:pt x="60510" y="293705"/>
                    <a:pt x="0" y="144048"/>
                  </a:cubicBezTo>
                  <a:close/>
                </a:path>
                <a:path w="2340000" h="864268" stroke="0" extrusionOk="0">
                  <a:moveTo>
                    <a:pt x="0" y="144048"/>
                  </a:moveTo>
                  <a:cubicBezTo>
                    <a:pt x="-3210" y="74609"/>
                    <a:pt x="85191" y="9126"/>
                    <a:pt x="144048" y="0"/>
                  </a:cubicBezTo>
                  <a:cubicBezTo>
                    <a:pt x="255564" y="-10734"/>
                    <a:pt x="424262" y="42298"/>
                    <a:pt x="615986" y="0"/>
                  </a:cubicBezTo>
                  <a:cubicBezTo>
                    <a:pt x="807710" y="-42298"/>
                    <a:pt x="1019463" y="12252"/>
                    <a:pt x="1170000" y="0"/>
                  </a:cubicBezTo>
                  <a:cubicBezTo>
                    <a:pt x="1320537" y="-12252"/>
                    <a:pt x="1547193" y="40896"/>
                    <a:pt x="1641938" y="0"/>
                  </a:cubicBezTo>
                  <a:cubicBezTo>
                    <a:pt x="1736683" y="-40896"/>
                    <a:pt x="1934942" y="30681"/>
                    <a:pt x="2195952" y="0"/>
                  </a:cubicBezTo>
                  <a:cubicBezTo>
                    <a:pt x="2263044" y="-2126"/>
                    <a:pt x="2353751" y="78300"/>
                    <a:pt x="2340000" y="144048"/>
                  </a:cubicBezTo>
                  <a:cubicBezTo>
                    <a:pt x="2351037" y="410082"/>
                    <a:pt x="2309255" y="510757"/>
                    <a:pt x="2340000" y="720220"/>
                  </a:cubicBezTo>
                  <a:cubicBezTo>
                    <a:pt x="2336223" y="816110"/>
                    <a:pt x="2267385" y="869394"/>
                    <a:pt x="2195952" y="864268"/>
                  </a:cubicBezTo>
                  <a:cubicBezTo>
                    <a:pt x="1993493" y="889334"/>
                    <a:pt x="1946078" y="842144"/>
                    <a:pt x="1703495" y="864268"/>
                  </a:cubicBezTo>
                  <a:cubicBezTo>
                    <a:pt x="1460912" y="886392"/>
                    <a:pt x="1327092" y="858655"/>
                    <a:pt x="1211038" y="864268"/>
                  </a:cubicBezTo>
                  <a:cubicBezTo>
                    <a:pt x="1094984" y="869881"/>
                    <a:pt x="866690" y="862230"/>
                    <a:pt x="718581" y="864268"/>
                  </a:cubicBezTo>
                  <a:cubicBezTo>
                    <a:pt x="570472" y="866306"/>
                    <a:pt x="305816" y="859474"/>
                    <a:pt x="144048" y="864268"/>
                  </a:cubicBezTo>
                  <a:cubicBezTo>
                    <a:pt x="64740" y="857635"/>
                    <a:pt x="3070" y="797804"/>
                    <a:pt x="0" y="720220"/>
                  </a:cubicBezTo>
                  <a:cubicBezTo>
                    <a:pt x="-8103" y="573563"/>
                    <a:pt x="17366" y="271752"/>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32">
              <a:extLst>
                <a:ext uri="{FF2B5EF4-FFF2-40B4-BE49-F238E27FC236}">
                  <a16:creationId xmlns:a16="http://schemas.microsoft.com/office/drawing/2014/main" id="{282790E3-DE77-92AD-0615-EF1F55066CB7}"/>
                </a:ext>
              </a:extLst>
            </p:cNvPr>
            <p:cNvSpPr/>
            <p:nvPr/>
          </p:nvSpPr>
          <p:spPr>
            <a:xfrm>
              <a:off x="5057393" y="4404283"/>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__</a:t>
              </a:r>
            </a:p>
          </p:txBody>
        </p:sp>
        <p:sp>
          <p:nvSpPr>
            <p:cNvPr id="55" name="35">
              <a:extLst>
                <a:ext uri="{FF2B5EF4-FFF2-40B4-BE49-F238E27FC236}">
                  <a16:creationId xmlns:a16="http://schemas.microsoft.com/office/drawing/2014/main" id="{A98FD25E-15C7-116B-C185-33072EFBBA5A}"/>
                </a:ext>
              </a:extLst>
            </p:cNvPr>
            <p:cNvSpPr/>
            <p:nvPr/>
          </p:nvSpPr>
          <p:spPr>
            <a:xfrm>
              <a:off x="3669327" y="440428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85</a:t>
              </a:r>
            </a:p>
          </p:txBody>
        </p:sp>
        <p:sp>
          <p:nvSpPr>
            <p:cNvPr id="56" name="&gt;">
              <a:extLst>
                <a:ext uri="{FF2B5EF4-FFF2-40B4-BE49-F238E27FC236}">
                  <a16:creationId xmlns:a16="http://schemas.microsoft.com/office/drawing/2014/main" id="{FBDDC38F-C7B9-6BBE-F1A5-373803DE5C4A}"/>
                </a:ext>
              </a:extLst>
            </p:cNvPr>
            <p:cNvSpPr/>
            <p:nvPr/>
          </p:nvSpPr>
          <p:spPr>
            <a:xfrm flipH="1" flipV="1">
              <a:off x="4267899" y="446720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&gt;</a:t>
              </a:r>
            </a:p>
          </p:txBody>
        </p:sp>
      </p:grpSp>
      <p:sp>
        <p:nvSpPr>
          <p:cNvPr id="57" name="תיבת טקסט 56">
            <a:extLst>
              <a:ext uri="{FF2B5EF4-FFF2-40B4-BE49-F238E27FC236}">
                <a16:creationId xmlns:a16="http://schemas.microsoft.com/office/drawing/2014/main" id="{1E516F58-62CB-2C8D-5F0A-D9DBB487E04D}"/>
              </a:ext>
            </a:extLst>
          </p:cNvPr>
          <p:cNvSpPr txBox="1"/>
          <p:nvPr/>
        </p:nvSpPr>
        <p:spPr>
          <a:xfrm>
            <a:off x="8313658" y="651926"/>
            <a:ext cx="3698449" cy="523220"/>
          </a:xfrm>
          <a:prstGeom prst="rect">
            <a:avLst/>
          </a:prstGeom>
          <a:noFill/>
        </p:spPr>
        <p:txBody>
          <a:bodyPr wrap="none" rtlCol="1">
            <a:spAutoFit/>
          </a:bodyPr>
          <a:lstStyle/>
          <a:p>
            <a:r>
              <a:rPr lang="he-IL" sz="2800" dirty="0"/>
              <a:t>לַחֲצוּ עַל כָּל רְכִיב כְּדֵי לִבְדֹק.</a:t>
            </a:r>
          </a:p>
        </p:txBody>
      </p:sp>
      <p:sp>
        <p:nvSpPr>
          <p:cNvPr id="35" name="&lt;">
            <a:extLst>
              <a:ext uri="{FF2B5EF4-FFF2-40B4-BE49-F238E27FC236}">
                <a16:creationId xmlns:a16="http://schemas.microsoft.com/office/drawing/2014/main" id="{D91D5BB8-A17F-5740-B8FE-C03F240F4F34}"/>
              </a:ext>
            </a:extLst>
          </p:cNvPr>
          <p:cNvSpPr/>
          <p:nvPr/>
        </p:nvSpPr>
        <p:spPr>
          <a:xfrm>
            <a:off x="4537609" y="5685766"/>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&lt;</a:t>
            </a:r>
          </a:p>
        </p:txBody>
      </p:sp>
      <p:sp>
        <p:nvSpPr>
          <p:cNvPr id="47" name="&gt;">
            <a:extLst>
              <a:ext uri="{FF2B5EF4-FFF2-40B4-BE49-F238E27FC236}">
                <a16:creationId xmlns:a16="http://schemas.microsoft.com/office/drawing/2014/main" id="{241294C0-4303-B9B2-E8E8-B13062D25509}"/>
              </a:ext>
            </a:extLst>
          </p:cNvPr>
          <p:cNvSpPr/>
          <p:nvPr/>
        </p:nvSpPr>
        <p:spPr>
          <a:xfrm flipH="1" flipV="1">
            <a:off x="6346508" y="5749334"/>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&lt;</a:t>
            </a:r>
          </a:p>
        </p:txBody>
      </p:sp>
    </p:spTree>
    <p:extLst>
      <p:ext uri="{BB962C8B-B14F-4D97-AF65-F5344CB8AC3E}">
        <p14:creationId xmlns:p14="http://schemas.microsoft.com/office/powerpoint/2010/main" val="24869103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0"/>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0.00508 -0.0169 L 0.20625 -0.5912 " pathEditMode="relative" rAng="0" ptsTypes="AA">
                                      <p:cBhvr>
                                        <p:cTn id="6" dur="2000" fill="hold"/>
                                        <p:tgtEl>
                                          <p:spTgt spid="50"/>
                                        </p:tgtEl>
                                        <p:attrNameLst>
                                          <p:attrName>ppt_x</p:attrName>
                                          <p:attrName>ppt_y</p:attrName>
                                        </p:attrNameLst>
                                      </p:cBhvr>
                                      <p:rCtr x="10052" y="-28727"/>
                                    </p:animMotion>
                                  </p:childTnLst>
                                </p:cTn>
                              </p:par>
                            </p:childTnLst>
                          </p:cTn>
                        </p:par>
                      </p:childTnLst>
                    </p:cTn>
                  </p:par>
                </p:childTnLst>
              </p:cTn>
              <p:nextCondLst>
                <p:cond evt="onClick" delay="0">
                  <p:tgtEl>
                    <p:spTgt spid="50"/>
                  </p:tgtEl>
                </p:cond>
              </p:nextCondLst>
            </p:seq>
            <p:seq concurrent="1" nextAc="seek">
              <p:cTn id="7" restart="whenNotActive" fill="hold" evtFilter="cancelBubble" nodeType="interactiveSeq">
                <p:stCondLst>
                  <p:cond evt="onClick" delay="0">
                    <p:tgtEl>
                      <p:spTgt spid="35"/>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6.25E-7 -1.48148E-6 L 0.46471 -0.59699 " pathEditMode="relative" rAng="0" ptsTypes="AA">
                                      <p:cBhvr>
                                        <p:cTn id="11" dur="2000" fill="hold"/>
                                        <p:tgtEl>
                                          <p:spTgt spid="35"/>
                                        </p:tgtEl>
                                        <p:attrNameLst>
                                          <p:attrName>ppt_x</p:attrName>
                                          <p:attrName>ppt_y</p:attrName>
                                        </p:attrNameLst>
                                      </p:cBhvr>
                                      <p:rCtr x="23229" y="-29861"/>
                                    </p:animMotion>
                                  </p:childTnLst>
                                </p:cTn>
                              </p:par>
                            </p:childTnLst>
                          </p:cTn>
                        </p:par>
                      </p:childTnLst>
                    </p:cTn>
                  </p:par>
                </p:childTnLst>
              </p:cTn>
              <p:nextCondLst>
                <p:cond evt="onClick" delay="0">
                  <p:tgtEl>
                    <p:spTgt spid="35"/>
                  </p:tgtEl>
                </p:cond>
              </p:nextCondLst>
            </p:seq>
            <p:seq concurrent="1" nextAc="seek">
              <p:cTn id="12" restart="whenNotActive" fill="hold" evtFilter="cancelBubble" nodeType="interactiveSeq">
                <p:stCondLst>
                  <p:cond evt="onClick" delay="0">
                    <p:tgtEl>
                      <p:spTgt spid="47"/>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3.125E-6 -7.40741E-7 L 0.06328 -0.58241 " pathEditMode="relative" rAng="0" ptsTypes="AA">
                                      <p:cBhvr>
                                        <p:cTn id="16" dur="2000" fill="hold"/>
                                        <p:tgtEl>
                                          <p:spTgt spid="47"/>
                                        </p:tgtEl>
                                        <p:attrNameLst>
                                          <p:attrName>ppt_x</p:attrName>
                                          <p:attrName>ppt_y</p:attrName>
                                        </p:attrNameLst>
                                      </p:cBhvr>
                                      <p:rCtr x="3164" y="-29120"/>
                                    </p:animMotion>
                                  </p:childTnLst>
                                </p:cTn>
                              </p:par>
                            </p:childTnLst>
                          </p:cTn>
                        </p:par>
                      </p:childTnLst>
                    </p:cTn>
                  </p:par>
                </p:childTnLst>
              </p:cTn>
              <p:nextCondLst>
                <p:cond evt="onClick" delay="0">
                  <p:tgtEl>
                    <p:spTgt spid="47"/>
                  </p:tgtEl>
                </p:cond>
              </p:nextCondLst>
            </p:seq>
            <p:seq concurrent="1" nextAc="seek">
              <p:cTn id="17" restart="whenNotActive" fill="hold" evtFilter="cancelBubble" nodeType="interactiveSeq">
                <p:stCondLst>
                  <p:cond evt="onClick" delay="0">
                    <p:tgtEl>
                      <p:spTgt spid="49"/>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0.0026 0.01667 L -0.5108 -0.59143 " pathEditMode="relative" rAng="0" ptsTypes="AA">
                                      <p:cBhvr>
                                        <p:cTn id="21" dur="2000" fill="hold"/>
                                        <p:tgtEl>
                                          <p:spTgt spid="49"/>
                                        </p:tgtEl>
                                        <p:attrNameLst>
                                          <p:attrName>ppt_x</p:attrName>
                                          <p:attrName>ppt_y</p:attrName>
                                        </p:attrNameLst>
                                      </p:cBhvr>
                                      <p:rCtr x="-25417" y="-30417"/>
                                    </p:animMotion>
                                  </p:childTnLst>
                                </p:cTn>
                              </p:par>
                            </p:childTnLst>
                          </p:cTn>
                        </p:par>
                      </p:childTnLst>
                    </p:cTn>
                  </p:par>
                </p:childTnLst>
              </p:cTn>
              <p:nextCondLst>
                <p:cond evt="onClick" delay="0">
                  <p:tgtEl>
                    <p:spTgt spid="49"/>
                  </p:tgtEl>
                </p:cond>
              </p:nextCondLst>
            </p:seq>
          </p:childTnLst>
        </p:cTn>
      </p:par>
    </p:tnLst>
    <p:bldLst>
      <p:bldP spid="49" grpId="0"/>
      <p:bldP spid="50" grpId="0"/>
      <p:bldP spid="35"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מחבר חץ ישר 1">
            <a:extLst>
              <a:ext uri="{FF2B5EF4-FFF2-40B4-BE49-F238E27FC236}">
                <a16:creationId xmlns:a16="http://schemas.microsoft.com/office/drawing/2014/main" id="{20FBC64B-4378-80B4-59FD-16CE0FD05078}"/>
              </a:ext>
            </a:extLst>
          </p:cNvPr>
          <p:cNvCxnSpPr>
            <a:cxnSpLocks/>
          </p:cNvCxnSpPr>
          <p:nvPr/>
        </p:nvCxnSpPr>
        <p:spPr>
          <a:xfrm>
            <a:off x="1920949" y="1814036"/>
            <a:ext cx="880147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26F3CB1F-6E71-258B-9D8D-E64AFF2FC255}"/>
              </a:ext>
            </a:extLst>
          </p:cNvPr>
          <p:cNvCxnSpPr>
            <a:cxnSpLocks/>
          </p:cNvCxnSpPr>
          <p:nvPr/>
        </p:nvCxnSpPr>
        <p:spPr>
          <a:xfrm>
            <a:off x="24783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97045B51-A646-D916-A21A-E8BB66E8C193}"/>
              </a:ext>
            </a:extLst>
          </p:cNvPr>
          <p:cNvCxnSpPr>
            <a:cxnSpLocks/>
          </p:cNvCxnSpPr>
          <p:nvPr/>
        </p:nvCxnSpPr>
        <p:spPr>
          <a:xfrm>
            <a:off x="31209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F5C697B-F1DC-C03F-7B89-B654574F5010}"/>
              </a:ext>
            </a:extLst>
          </p:cNvPr>
          <p:cNvCxnSpPr>
            <a:cxnSpLocks/>
          </p:cNvCxnSpPr>
          <p:nvPr/>
        </p:nvCxnSpPr>
        <p:spPr>
          <a:xfrm>
            <a:off x="37636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1ED1E40-CD5E-8D1C-FE82-50FF6FD691E9}"/>
              </a:ext>
            </a:extLst>
          </p:cNvPr>
          <p:cNvCxnSpPr>
            <a:cxnSpLocks/>
          </p:cNvCxnSpPr>
          <p:nvPr/>
        </p:nvCxnSpPr>
        <p:spPr>
          <a:xfrm>
            <a:off x="44062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34C869A-2809-F7EE-EBFE-802F7BF0F7C2}"/>
              </a:ext>
            </a:extLst>
          </p:cNvPr>
          <p:cNvCxnSpPr>
            <a:cxnSpLocks/>
          </p:cNvCxnSpPr>
          <p:nvPr/>
        </p:nvCxnSpPr>
        <p:spPr>
          <a:xfrm>
            <a:off x="50489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AF1065D-739C-65F7-8792-588B6C1E2320}"/>
              </a:ext>
            </a:extLst>
          </p:cNvPr>
          <p:cNvCxnSpPr>
            <a:cxnSpLocks/>
          </p:cNvCxnSpPr>
          <p:nvPr/>
        </p:nvCxnSpPr>
        <p:spPr>
          <a:xfrm>
            <a:off x="56916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6BC1D026-F0A8-1EBE-723D-E69B74524F84}"/>
              </a:ext>
            </a:extLst>
          </p:cNvPr>
          <p:cNvCxnSpPr>
            <a:cxnSpLocks/>
          </p:cNvCxnSpPr>
          <p:nvPr/>
        </p:nvCxnSpPr>
        <p:spPr>
          <a:xfrm>
            <a:off x="63342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6DE958CB-4D19-9755-16FD-A4C0E94EF3DA}"/>
              </a:ext>
            </a:extLst>
          </p:cNvPr>
          <p:cNvCxnSpPr>
            <a:cxnSpLocks/>
          </p:cNvCxnSpPr>
          <p:nvPr/>
        </p:nvCxnSpPr>
        <p:spPr>
          <a:xfrm>
            <a:off x="69769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FB70EC89-A61E-EFD8-3F43-497514496A4D}"/>
              </a:ext>
            </a:extLst>
          </p:cNvPr>
          <p:cNvCxnSpPr>
            <a:cxnSpLocks/>
          </p:cNvCxnSpPr>
          <p:nvPr/>
        </p:nvCxnSpPr>
        <p:spPr>
          <a:xfrm>
            <a:off x="76195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EC36917-C3E7-1815-28A3-88F49644C511}"/>
              </a:ext>
            </a:extLst>
          </p:cNvPr>
          <p:cNvCxnSpPr>
            <a:cxnSpLocks/>
          </p:cNvCxnSpPr>
          <p:nvPr/>
        </p:nvCxnSpPr>
        <p:spPr>
          <a:xfrm>
            <a:off x="82622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BED458AC-B21F-CB34-C07D-536E356FCE32}"/>
              </a:ext>
            </a:extLst>
          </p:cNvPr>
          <p:cNvCxnSpPr>
            <a:cxnSpLocks/>
          </p:cNvCxnSpPr>
          <p:nvPr/>
        </p:nvCxnSpPr>
        <p:spPr>
          <a:xfrm>
            <a:off x="89049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4880CDE4-7FFA-879C-45EA-B7B6E7466DED}"/>
              </a:ext>
            </a:extLst>
          </p:cNvPr>
          <p:cNvCxnSpPr>
            <a:cxnSpLocks/>
          </p:cNvCxnSpPr>
          <p:nvPr/>
        </p:nvCxnSpPr>
        <p:spPr>
          <a:xfrm>
            <a:off x="95475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26A0F8B0-C10A-4B05-2414-6C01C69B4435}"/>
              </a:ext>
            </a:extLst>
          </p:cNvPr>
          <p:cNvCxnSpPr>
            <a:cxnSpLocks/>
          </p:cNvCxnSpPr>
          <p:nvPr/>
        </p:nvCxnSpPr>
        <p:spPr>
          <a:xfrm>
            <a:off x="10190237"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1D5FFA4E-4B40-20E4-4DEF-D646BB94E6EE}"/>
              </a:ext>
            </a:extLst>
          </p:cNvPr>
          <p:cNvSpPr txBox="1"/>
          <p:nvPr/>
        </p:nvSpPr>
        <p:spPr>
          <a:xfrm>
            <a:off x="2137514" y="2201083"/>
            <a:ext cx="550152" cy="523220"/>
          </a:xfrm>
          <a:prstGeom prst="rect">
            <a:avLst/>
          </a:prstGeom>
          <a:noFill/>
        </p:spPr>
        <p:txBody>
          <a:bodyPr wrap="none" rtlCol="1">
            <a:spAutoFit/>
          </a:bodyPr>
          <a:lstStyle/>
          <a:p>
            <a:r>
              <a:rPr lang="he-IL" sz="2800" dirty="0"/>
              <a:t>79</a:t>
            </a:r>
          </a:p>
        </p:txBody>
      </p:sp>
      <p:sp>
        <p:nvSpPr>
          <p:cNvPr id="22" name="תיבת טקסט 21">
            <a:extLst>
              <a:ext uri="{FF2B5EF4-FFF2-40B4-BE49-F238E27FC236}">
                <a16:creationId xmlns:a16="http://schemas.microsoft.com/office/drawing/2014/main" id="{AB3E93DB-15E4-EDBE-7B30-32EED3EF8668}"/>
              </a:ext>
            </a:extLst>
          </p:cNvPr>
          <p:cNvSpPr txBox="1"/>
          <p:nvPr/>
        </p:nvSpPr>
        <p:spPr>
          <a:xfrm>
            <a:off x="2845897" y="2201083"/>
            <a:ext cx="550152" cy="523220"/>
          </a:xfrm>
          <a:prstGeom prst="rect">
            <a:avLst/>
          </a:prstGeom>
          <a:noFill/>
        </p:spPr>
        <p:txBody>
          <a:bodyPr wrap="none" rtlCol="1">
            <a:spAutoFit/>
          </a:bodyPr>
          <a:lstStyle/>
          <a:p>
            <a:r>
              <a:rPr lang="he-IL" sz="2800" dirty="0"/>
              <a:t>80</a:t>
            </a:r>
          </a:p>
        </p:txBody>
      </p:sp>
      <p:sp>
        <p:nvSpPr>
          <p:cNvPr id="23" name="תיבת טקסט 22">
            <a:extLst>
              <a:ext uri="{FF2B5EF4-FFF2-40B4-BE49-F238E27FC236}">
                <a16:creationId xmlns:a16="http://schemas.microsoft.com/office/drawing/2014/main" id="{757C9D12-FFD1-D015-399B-A234BBEBFDFD}"/>
              </a:ext>
            </a:extLst>
          </p:cNvPr>
          <p:cNvSpPr txBox="1"/>
          <p:nvPr/>
        </p:nvSpPr>
        <p:spPr>
          <a:xfrm>
            <a:off x="3488557" y="2201083"/>
            <a:ext cx="550152" cy="523220"/>
          </a:xfrm>
          <a:prstGeom prst="rect">
            <a:avLst/>
          </a:prstGeom>
          <a:noFill/>
        </p:spPr>
        <p:txBody>
          <a:bodyPr wrap="none" rtlCol="1">
            <a:spAutoFit/>
          </a:bodyPr>
          <a:lstStyle/>
          <a:p>
            <a:r>
              <a:rPr lang="he-IL" sz="2800" dirty="0"/>
              <a:t>81</a:t>
            </a:r>
          </a:p>
        </p:txBody>
      </p:sp>
      <p:sp>
        <p:nvSpPr>
          <p:cNvPr id="24" name="תיבת טקסט 23">
            <a:extLst>
              <a:ext uri="{FF2B5EF4-FFF2-40B4-BE49-F238E27FC236}">
                <a16:creationId xmlns:a16="http://schemas.microsoft.com/office/drawing/2014/main" id="{83BC0A1C-372E-2288-D9F5-6EF1273BEABD}"/>
              </a:ext>
            </a:extLst>
          </p:cNvPr>
          <p:cNvSpPr txBox="1"/>
          <p:nvPr/>
        </p:nvSpPr>
        <p:spPr>
          <a:xfrm>
            <a:off x="4131215" y="2201083"/>
            <a:ext cx="550152" cy="523220"/>
          </a:xfrm>
          <a:prstGeom prst="rect">
            <a:avLst/>
          </a:prstGeom>
          <a:noFill/>
        </p:spPr>
        <p:txBody>
          <a:bodyPr wrap="none" rtlCol="1">
            <a:spAutoFit/>
          </a:bodyPr>
          <a:lstStyle/>
          <a:p>
            <a:r>
              <a:rPr lang="he-IL" sz="2800" dirty="0"/>
              <a:t>82</a:t>
            </a:r>
          </a:p>
        </p:txBody>
      </p:sp>
      <p:sp>
        <p:nvSpPr>
          <p:cNvPr id="25" name="תיבת טקסט 24">
            <a:extLst>
              <a:ext uri="{FF2B5EF4-FFF2-40B4-BE49-F238E27FC236}">
                <a16:creationId xmlns:a16="http://schemas.microsoft.com/office/drawing/2014/main" id="{3617C0CB-BBE7-9349-D5F8-F22218BD2DBE}"/>
              </a:ext>
            </a:extLst>
          </p:cNvPr>
          <p:cNvSpPr txBox="1"/>
          <p:nvPr/>
        </p:nvSpPr>
        <p:spPr>
          <a:xfrm>
            <a:off x="4752508" y="2201083"/>
            <a:ext cx="550152" cy="523220"/>
          </a:xfrm>
          <a:prstGeom prst="rect">
            <a:avLst/>
          </a:prstGeom>
          <a:noFill/>
        </p:spPr>
        <p:txBody>
          <a:bodyPr wrap="none" rtlCol="1">
            <a:spAutoFit/>
          </a:bodyPr>
          <a:lstStyle/>
          <a:p>
            <a:r>
              <a:rPr lang="he-IL" sz="2800" dirty="0"/>
              <a:t>83</a:t>
            </a:r>
          </a:p>
        </p:txBody>
      </p:sp>
      <p:sp>
        <p:nvSpPr>
          <p:cNvPr id="26" name="32">
            <a:extLst>
              <a:ext uri="{FF2B5EF4-FFF2-40B4-BE49-F238E27FC236}">
                <a16:creationId xmlns:a16="http://schemas.microsoft.com/office/drawing/2014/main" id="{A618DE82-C6C1-35CB-4B6A-7FC908847BE7}"/>
              </a:ext>
            </a:extLst>
          </p:cNvPr>
          <p:cNvSpPr txBox="1"/>
          <p:nvPr/>
        </p:nvSpPr>
        <p:spPr>
          <a:xfrm>
            <a:off x="5460891" y="2201083"/>
            <a:ext cx="550152" cy="523220"/>
          </a:xfrm>
          <a:prstGeom prst="rect">
            <a:avLst/>
          </a:prstGeom>
          <a:noFill/>
        </p:spPr>
        <p:txBody>
          <a:bodyPr wrap="none" rtlCol="1">
            <a:spAutoFit/>
          </a:bodyPr>
          <a:lstStyle/>
          <a:p>
            <a:r>
              <a:rPr lang="he-IL" sz="2800" dirty="0"/>
              <a:t>84</a:t>
            </a:r>
          </a:p>
        </p:txBody>
      </p:sp>
      <p:sp>
        <p:nvSpPr>
          <p:cNvPr id="27" name="תיבת טקסט 26">
            <a:extLst>
              <a:ext uri="{FF2B5EF4-FFF2-40B4-BE49-F238E27FC236}">
                <a16:creationId xmlns:a16="http://schemas.microsoft.com/office/drawing/2014/main" id="{8C2977E0-CBAB-1FCE-9FE6-32AAED7A9672}"/>
              </a:ext>
            </a:extLst>
          </p:cNvPr>
          <p:cNvSpPr txBox="1"/>
          <p:nvPr/>
        </p:nvSpPr>
        <p:spPr>
          <a:xfrm>
            <a:off x="6103551" y="2201083"/>
            <a:ext cx="550152" cy="523220"/>
          </a:xfrm>
          <a:prstGeom prst="rect">
            <a:avLst/>
          </a:prstGeom>
          <a:noFill/>
        </p:spPr>
        <p:txBody>
          <a:bodyPr wrap="none" rtlCol="1">
            <a:spAutoFit/>
          </a:bodyPr>
          <a:lstStyle/>
          <a:p>
            <a:r>
              <a:rPr lang="he-IL" sz="2800" dirty="0"/>
              <a:t>85</a:t>
            </a:r>
          </a:p>
        </p:txBody>
      </p:sp>
      <p:sp>
        <p:nvSpPr>
          <p:cNvPr id="28" name="תיבת טקסט 27">
            <a:extLst>
              <a:ext uri="{FF2B5EF4-FFF2-40B4-BE49-F238E27FC236}">
                <a16:creationId xmlns:a16="http://schemas.microsoft.com/office/drawing/2014/main" id="{43D2B2D3-A2F6-2A29-13B0-CAD346ADFC99}"/>
              </a:ext>
            </a:extLst>
          </p:cNvPr>
          <p:cNvSpPr txBox="1"/>
          <p:nvPr/>
        </p:nvSpPr>
        <p:spPr>
          <a:xfrm>
            <a:off x="6746209" y="2201083"/>
            <a:ext cx="550152" cy="523220"/>
          </a:xfrm>
          <a:prstGeom prst="rect">
            <a:avLst/>
          </a:prstGeom>
          <a:noFill/>
        </p:spPr>
        <p:txBody>
          <a:bodyPr wrap="none" rtlCol="1">
            <a:spAutoFit/>
          </a:bodyPr>
          <a:lstStyle/>
          <a:p>
            <a:r>
              <a:rPr lang="he-IL" sz="2800" dirty="0"/>
              <a:t>86</a:t>
            </a:r>
          </a:p>
        </p:txBody>
      </p:sp>
      <p:sp>
        <p:nvSpPr>
          <p:cNvPr id="29" name="תיבת טקסט 28">
            <a:extLst>
              <a:ext uri="{FF2B5EF4-FFF2-40B4-BE49-F238E27FC236}">
                <a16:creationId xmlns:a16="http://schemas.microsoft.com/office/drawing/2014/main" id="{0F0C55BF-CADF-FD88-27A4-77D2BD57779A}"/>
              </a:ext>
            </a:extLst>
          </p:cNvPr>
          <p:cNvSpPr txBox="1"/>
          <p:nvPr/>
        </p:nvSpPr>
        <p:spPr>
          <a:xfrm>
            <a:off x="7380111" y="2201083"/>
            <a:ext cx="550152" cy="523220"/>
          </a:xfrm>
          <a:prstGeom prst="rect">
            <a:avLst/>
          </a:prstGeom>
          <a:noFill/>
        </p:spPr>
        <p:txBody>
          <a:bodyPr wrap="none" rtlCol="1">
            <a:spAutoFit/>
          </a:bodyPr>
          <a:lstStyle/>
          <a:p>
            <a:r>
              <a:rPr lang="he-IL" sz="2800" dirty="0"/>
              <a:t>87</a:t>
            </a:r>
          </a:p>
        </p:txBody>
      </p:sp>
      <p:sp>
        <p:nvSpPr>
          <p:cNvPr id="30" name="תיבת טקסט 29">
            <a:extLst>
              <a:ext uri="{FF2B5EF4-FFF2-40B4-BE49-F238E27FC236}">
                <a16:creationId xmlns:a16="http://schemas.microsoft.com/office/drawing/2014/main" id="{923D525E-10B7-62A3-BFCF-527ACCF25907}"/>
              </a:ext>
            </a:extLst>
          </p:cNvPr>
          <p:cNvSpPr txBox="1"/>
          <p:nvPr/>
        </p:nvSpPr>
        <p:spPr>
          <a:xfrm>
            <a:off x="8001404" y="2201083"/>
            <a:ext cx="550152" cy="523220"/>
          </a:xfrm>
          <a:prstGeom prst="rect">
            <a:avLst/>
          </a:prstGeom>
          <a:noFill/>
        </p:spPr>
        <p:txBody>
          <a:bodyPr wrap="none" rtlCol="1">
            <a:spAutoFit/>
          </a:bodyPr>
          <a:lstStyle/>
          <a:p>
            <a:r>
              <a:rPr lang="he-IL" sz="2800" dirty="0"/>
              <a:t>88</a:t>
            </a:r>
          </a:p>
        </p:txBody>
      </p:sp>
      <p:sp>
        <p:nvSpPr>
          <p:cNvPr id="31" name="תיבת טקסט 30">
            <a:extLst>
              <a:ext uri="{FF2B5EF4-FFF2-40B4-BE49-F238E27FC236}">
                <a16:creationId xmlns:a16="http://schemas.microsoft.com/office/drawing/2014/main" id="{840AEA58-211E-E91C-DDAF-A2B57399B4C2}"/>
              </a:ext>
            </a:extLst>
          </p:cNvPr>
          <p:cNvSpPr txBox="1"/>
          <p:nvPr/>
        </p:nvSpPr>
        <p:spPr>
          <a:xfrm>
            <a:off x="8709787" y="2201083"/>
            <a:ext cx="550152" cy="523220"/>
          </a:xfrm>
          <a:prstGeom prst="rect">
            <a:avLst/>
          </a:prstGeom>
          <a:noFill/>
        </p:spPr>
        <p:txBody>
          <a:bodyPr wrap="none" rtlCol="1">
            <a:spAutoFit/>
          </a:bodyPr>
          <a:lstStyle/>
          <a:p>
            <a:r>
              <a:rPr lang="he-IL" sz="2800" dirty="0"/>
              <a:t>89</a:t>
            </a:r>
          </a:p>
        </p:txBody>
      </p:sp>
      <p:sp>
        <p:nvSpPr>
          <p:cNvPr id="32" name="תיבת טקסט 31">
            <a:extLst>
              <a:ext uri="{FF2B5EF4-FFF2-40B4-BE49-F238E27FC236}">
                <a16:creationId xmlns:a16="http://schemas.microsoft.com/office/drawing/2014/main" id="{BBAC88CF-24DD-62F5-F1E2-2557BD8AB32F}"/>
              </a:ext>
            </a:extLst>
          </p:cNvPr>
          <p:cNvSpPr txBox="1"/>
          <p:nvPr/>
        </p:nvSpPr>
        <p:spPr>
          <a:xfrm>
            <a:off x="9258273" y="2201083"/>
            <a:ext cx="550152" cy="523220"/>
          </a:xfrm>
          <a:prstGeom prst="rect">
            <a:avLst/>
          </a:prstGeom>
          <a:noFill/>
        </p:spPr>
        <p:txBody>
          <a:bodyPr wrap="none" rtlCol="1">
            <a:spAutoFit/>
          </a:bodyPr>
          <a:lstStyle/>
          <a:p>
            <a:r>
              <a:rPr lang="he-IL" sz="2800" dirty="0"/>
              <a:t>90</a:t>
            </a:r>
          </a:p>
        </p:txBody>
      </p:sp>
      <p:sp>
        <p:nvSpPr>
          <p:cNvPr id="33" name="תיבת טקסט 32">
            <a:extLst>
              <a:ext uri="{FF2B5EF4-FFF2-40B4-BE49-F238E27FC236}">
                <a16:creationId xmlns:a16="http://schemas.microsoft.com/office/drawing/2014/main" id="{721A35DA-768E-D650-C1F4-A067E55834D7}"/>
              </a:ext>
            </a:extLst>
          </p:cNvPr>
          <p:cNvSpPr txBox="1"/>
          <p:nvPr/>
        </p:nvSpPr>
        <p:spPr>
          <a:xfrm>
            <a:off x="9879566" y="2201083"/>
            <a:ext cx="550152" cy="523220"/>
          </a:xfrm>
          <a:prstGeom prst="rect">
            <a:avLst/>
          </a:prstGeom>
          <a:noFill/>
        </p:spPr>
        <p:txBody>
          <a:bodyPr wrap="none" rtlCol="1">
            <a:spAutoFit/>
          </a:bodyPr>
          <a:lstStyle/>
          <a:p>
            <a:r>
              <a:rPr lang="he-IL" sz="2800" dirty="0"/>
              <a:t>91</a:t>
            </a:r>
          </a:p>
        </p:txBody>
      </p:sp>
      <p:sp>
        <p:nvSpPr>
          <p:cNvPr id="35" name="עיגול 1">
            <a:extLst>
              <a:ext uri="{FF2B5EF4-FFF2-40B4-BE49-F238E27FC236}">
                <a16:creationId xmlns:a16="http://schemas.microsoft.com/office/drawing/2014/main" id="{D4EC7AEE-291B-32E9-4A8A-B8C496FAA456}"/>
              </a:ext>
            </a:extLst>
          </p:cNvPr>
          <p:cNvSpPr/>
          <p:nvPr/>
        </p:nvSpPr>
        <p:spPr>
          <a:xfrm>
            <a:off x="10994571" y="3407228"/>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1</a:t>
            </a:r>
          </a:p>
        </p:txBody>
      </p:sp>
      <p:sp>
        <p:nvSpPr>
          <p:cNvPr id="36" name="עיגול אדום">
            <a:extLst>
              <a:ext uri="{FF2B5EF4-FFF2-40B4-BE49-F238E27FC236}">
                <a16:creationId xmlns:a16="http://schemas.microsoft.com/office/drawing/2014/main" id="{A6D63E65-6963-70D9-7686-77FECFE4A87F}"/>
              </a:ext>
            </a:extLst>
          </p:cNvPr>
          <p:cNvSpPr/>
          <p:nvPr/>
        </p:nvSpPr>
        <p:spPr>
          <a:xfrm>
            <a:off x="4264764" y="1698419"/>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עיגול אדום">
            <a:extLst>
              <a:ext uri="{FF2B5EF4-FFF2-40B4-BE49-F238E27FC236}">
                <a16:creationId xmlns:a16="http://schemas.microsoft.com/office/drawing/2014/main" id="{9BC95177-0F5C-48FB-8855-4AC2EBA1CA63}"/>
              </a:ext>
            </a:extLst>
          </p:cNvPr>
          <p:cNvSpPr/>
          <p:nvPr/>
        </p:nvSpPr>
        <p:spPr>
          <a:xfrm>
            <a:off x="8778912" y="168803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תיבת טקסט 37">
            <a:extLst>
              <a:ext uri="{FF2B5EF4-FFF2-40B4-BE49-F238E27FC236}">
                <a16:creationId xmlns:a16="http://schemas.microsoft.com/office/drawing/2014/main" id="{8DBEDE3E-BF9F-9E1F-3C19-B54202C538E9}"/>
              </a:ext>
            </a:extLst>
          </p:cNvPr>
          <p:cNvSpPr txBox="1"/>
          <p:nvPr/>
        </p:nvSpPr>
        <p:spPr>
          <a:xfrm>
            <a:off x="2050899" y="3477632"/>
            <a:ext cx="8820043" cy="523220"/>
          </a:xfrm>
          <a:prstGeom prst="rect">
            <a:avLst/>
          </a:prstGeom>
          <a:noFill/>
        </p:spPr>
        <p:txBody>
          <a:bodyPr wrap="none" rtlCol="1">
            <a:spAutoFit/>
          </a:bodyPr>
          <a:lstStyle/>
          <a:p>
            <a:r>
              <a:rPr lang="he-IL" sz="2800" dirty="0"/>
              <a:t>אֵילוּ מִסְפָּרִים נִמְצָאִים עַל יְשַר הַמִסְפָּרִים בֵּין הַמִסְפָּר 82 לַמִסְפָּר 89?</a:t>
            </a:r>
          </a:p>
        </p:txBody>
      </p:sp>
      <p:sp>
        <p:nvSpPr>
          <p:cNvPr id="39" name="תיבת טקסט 38">
            <a:extLst>
              <a:ext uri="{FF2B5EF4-FFF2-40B4-BE49-F238E27FC236}">
                <a16:creationId xmlns:a16="http://schemas.microsoft.com/office/drawing/2014/main" id="{7799F16A-CF2D-2779-A2EE-005CE4868BA4}"/>
              </a:ext>
            </a:extLst>
          </p:cNvPr>
          <p:cNvSpPr txBox="1"/>
          <p:nvPr/>
        </p:nvSpPr>
        <p:spPr>
          <a:xfrm>
            <a:off x="4735838" y="144740"/>
            <a:ext cx="7298794" cy="523220"/>
          </a:xfrm>
          <a:prstGeom prst="rect">
            <a:avLst/>
          </a:prstGeom>
          <a:noFill/>
        </p:spPr>
        <p:txBody>
          <a:bodyPr wrap="none" rtlCol="1">
            <a:spAutoFit/>
          </a:bodyPr>
          <a:lstStyle/>
          <a:p>
            <a:r>
              <a:rPr lang="he-IL" sz="2800" dirty="0"/>
              <a:t>עֲנוּ עַל הַשְאֵלוֹת. לַחֲצוּ עַל הָעִגוּלִים הַכְּתוּמִים כְּדֵי לִבְדֹק.</a:t>
            </a:r>
          </a:p>
        </p:txBody>
      </p:sp>
      <p:sp>
        <p:nvSpPr>
          <p:cNvPr id="40" name="עיגול 2">
            <a:extLst>
              <a:ext uri="{FF2B5EF4-FFF2-40B4-BE49-F238E27FC236}">
                <a16:creationId xmlns:a16="http://schemas.microsoft.com/office/drawing/2014/main" id="{2DF5640A-B277-8873-DB49-3593D5764E95}"/>
              </a:ext>
            </a:extLst>
          </p:cNvPr>
          <p:cNvSpPr/>
          <p:nvPr/>
        </p:nvSpPr>
        <p:spPr>
          <a:xfrm>
            <a:off x="11025614" y="4754182"/>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2</a:t>
            </a:r>
          </a:p>
        </p:txBody>
      </p:sp>
      <p:sp>
        <p:nvSpPr>
          <p:cNvPr id="41" name="שאלה 2">
            <a:extLst>
              <a:ext uri="{FF2B5EF4-FFF2-40B4-BE49-F238E27FC236}">
                <a16:creationId xmlns:a16="http://schemas.microsoft.com/office/drawing/2014/main" id="{FC732C49-6AEB-8C6D-AB55-403D4148E484}"/>
              </a:ext>
            </a:extLst>
          </p:cNvPr>
          <p:cNvSpPr txBox="1"/>
          <p:nvPr/>
        </p:nvSpPr>
        <p:spPr>
          <a:xfrm>
            <a:off x="8921394" y="4807401"/>
            <a:ext cx="1920719" cy="523220"/>
          </a:xfrm>
          <a:prstGeom prst="rect">
            <a:avLst/>
          </a:prstGeom>
          <a:noFill/>
        </p:spPr>
        <p:txBody>
          <a:bodyPr wrap="none" rtlCol="1">
            <a:spAutoFit/>
          </a:bodyPr>
          <a:lstStyle/>
          <a:p>
            <a:r>
              <a:rPr lang="he-IL" sz="2800" dirty="0"/>
              <a:t>הוֹסִיפוּ &gt; , &lt; .</a:t>
            </a:r>
          </a:p>
        </p:txBody>
      </p:sp>
      <p:sp>
        <p:nvSpPr>
          <p:cNvPr id="42" name="שאלה 2">
            <a:extLst>
              <a:ext uri="{FF2B5EF4-FFF2-40B4-BE49-F238E27FC236}">
                <a16:creationId xmlns:a16="http://schemas.microsoft.com/office/drawing/2014/main" id="{F26AE212-B3EA-FEE9-2E52-9DD380672511}"/>
              </a:ext>
            </a:extLst>
          </p:cNvPr>
          <p:cNvSpPr txBox="1"/>
          <p:nvPr/>
        </p:nvSpPr>
        <p:spPr>
          <a:xfrm>
            <a:off x="4582430" y="4634370"/>
            <a:ext cx="2350322" cy="646331"/>
          </a:xfrm>
          <a:prstGeom prst="rect">
            <a:avLst/>
          </a:prstGeom>
          <a:noFill/>
        </p:spPr>
        <p:txBody>
          <a:bodyPr wrap="none" rtlCol="1">
            <a:spAutoFit/>
          </a:bodyPr>
          <a:lstStyle/>
          <a:p>
            <a:r>
              <a:rPr lang="he-IL" sz="3600" dirty="0"/>
              <a:t>82 ____ 79 </a:t>
            </a:r>
          </a:p>
        </p:txBody>
      </p:sp>
      <p:sp>
        <p:nvSpPr>
          <p:cNvPr id="44" name="תיבת טקסט 43">
            <a:extLst>
              <a:ext uri="{FF2B5EF4-FFF2-40B4-BE49-F238E27FC236}">
                <a16:creationId xmlns:a16="http://schemas.microsoft.com/office/drawing/2014/main" id="{0B8C8262-7BD3-9740-D2CC-01EDB622FB42}"/>
              </a:ext>
            </a:extLst>
          </p:cNvPr>
          <p:cNvSpPr txBox="1"/>
          <p:nvPr/>
        </p:nvSpPr>
        <p:spPr>
          <a:xfrm>
            <a:off x="5416736" y="4499624"/>
            <a:ext cx="549755" cy="830997"/>
          </a:xfrm>
          <a:prstGeom prst="rect">
            <a:avLst/>
          </a:prstGeom>
          <a:noFill/>
        </p:spPr>
        <p:txBody>
          <a:bodyPr wrap="square">
            <a:spAutoFit/>
          </a:bodyPr>
          <a:lstStyle/>
          <a:p>
            <a:r>
              <a:rPr lang="he-IL" sz="4800" dirty="0"/>
              <a:t>&gt;</a:t>
            </a:r>
          </a:p>
        </p:txBody>
      </p:sp>
      <p:sp>
        <p:nvSpPr>
          <p:cNvPr id="45" name="תיבת טקסט 44">
            <a:extLst>
              <a:ext uri="{FF2B5EF4-FFF2-40B4-BE49-F238E27FC236}">
                <a16:creationId xmlns:a16="http://schemas.microsoft.com/office/drawing/2014/main" id="{883E4B47-1385-797F-F360-97CA98F2FF9F}"/>
              </a:ext>
            </a:extLst>
          </p:cNvPr>
          <p:cNvSpPr txBox="1"/>
          <p:nvPr/>
        </p:nvSpPr>
        <p:spPr>
          <a:xfrm>
            <a:off x="5430615" y="5876565"/>
            <a:ext cx="549755" cy="830997"/>
          </a:xfrm>
          <a:prstGeom prst="rect">
            <a:avLst/>
          </a:prstGeom>
          <a:noFill/>
        </p:spPr>
        <p:txBody>
          <a:bodyPr wrap="square">
            <a:spAutoFit/>
          </a:bodyPr>
          <a:lstStyle/>
          <a:p>
            <a:r>
              <a:rPr lang="he-IL" sz="4800" dirty="0"/>
              <a:t>&gt;</a:t>
            </a:r>
          </a:p>
        </p:txBody>
      </p:sp>
      <p:sp>
        <p:nvSpPr>
          <p:cNvPr id="47" name="שאלה 2">
            <a:extLst>
              <a:ext uri="{FF2B5EF4-FFF2-40B4-BE49-F238E27FC236}">
                <a16:creationId xmlns:a16="http://schemas.microsoft.com/office/drawing/2014/main" id="{70BB2E68-C9C9-D2FB-BC1D-38AA91D748F0}"/>
              </a:ext>
            </a:extLst>
          </p:cNvPr>
          <p:cNvSpPr txBox="1"/>
          <p:nvPr/>
        </p:nvSpPr>
        <p:spPr>
          <a:xfrm>
            <a:off x="4620960" y="5377793"/>
            <a:ext cx="2350322" cy="646331"/>
          </a:xfrm>
          <a:prstGeom prst="rect">
            <a:avLst/>
          </a:prstGeom>
          <a:noFill/>
        </p:spPr>
        <p:txBody>
          <a:bodyPr wrap="none" rtlCol="1">
            <a:spAutoFit/>
          </a:bodyPr>
          <a:lstStyle/>
          <a:p>
            <a:r>
              <a:rPr lang="he-IL" sz="3600" dirty="0"/>
              <a:t>89 ____ 90 </a:t>
            </a:r>
          </a:p>
        </p:txBody>
      </p:sp>
      <p:sp>
        <p:nvSpPr>
          <p:cNvPr id="48" name="תיבת טקסט 47">
            <a:extLst>
              <a:ext uri="{FF2B5EF4-FFF2-40B4-BE49-F238E27FC236}">
                <a16:creationId xmlns:a16="http://schemas.microsoft.com/office/drawing/2014/main" id="{4C4CDEB6-2D0F-270C-14B2-C01EFE6800AA}"/>
              </a:ext>
            </a:extLst>
          </p:cNvPr>
          <p:cNvSpPr txBox="1"/>
          <p:nvPr/>
        </p:nvSpPr>
        <p:spPr>
          <a:xfrm>
            <a:off x="5455266" y="5243047"/>
            <a:ext cx="549755" cy="830997"/>
          </a:xfrm>
          <a:prstGeom prst="rect">
            <a:avLst/>
          </a:prstGeom>
          <a:noFill/>
        </p:spPr>
        <p:txBody>
          <a:bodyPr wrap="square">
            <a:spAutoFit/>
          </a:bodyPr>
          <a:lstStyle/>
          <a:p>
            <a:r>
              <a:rPr lang="he-IL" sz="4800" dirty="0"/>
              <a:t>&lt;</a:t>
            </a:r>
          </a:p>
        </p:txBody>
      </p:sp>
      <p:sp>
        <p:nvSpPr>
          <p:cNvPr id="49" name="שאלה 2">
            <a:extLst>
              <a:ext uri="{FF2B5EF4-FFF2-40B4-BE49-F238E27FC236}">
                <a16:creationId xmlns:a16="http://schemas.microsoft.com/office/drawing/2014/main" id="{31A3B491-B75B-6CC2-B913-E20C4193D9B2}"/>
              </a:ext>
            </a:extLst>
          </p:cNvPr>
          <p:cNvSpPr txBox="1"/>
          <p:nvPr/>
        </p:nvSpPr>
        <p:spPr>
          <a:xfrm>
            <a:off x="4620960" y="6036390"/>
            <a:ext cx="2350322" cy="646331"/>
          </a:xfrm>
          <a:prstGeom prst="rect">
            <a:avLst/>
          </a:prstGeom>
          <a:noFill/>
        </p:spPr>
        <p:txBody>
          <a:bodyPr wrap="none" rtlCol="1">
            <a:spAutoFit/>
          </a:bodyPr>
          <a:lstStyle/>
          <a:p>
            <a:r>
              <a:rPr lang="he-IL" sz="3600" dirty="0"/>
              <a:t>82 ____ 88 </a:t>
            </a:r>
          </a:p>
        </p:txBody>
      </p:sp>
    </p:spTree>
    <p:extLst>
      <p:ext uri="{BB962C8B-B14F-4D97-AF65-F5344CB8AC3E}">
        <p14:creationId xmlns:p14="http://schemas.microsoft.com/office/powerpoint/2010/main" val="24504865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3" presetClass="emph" presetSubtype="2" fill="hold" grpId="0" nodeType="withEffect">
                                  <p:stCondLst>
                                    <p:cond delay="0"/>
                                  </p:stCondLst>
                                  <p:childTnLst>
                                    <p:animClr clrSpc="rgb" dir="cw">
                                      <p:cBhvr override="childStyle">
                                        <p:cTn id="10" dur="2000" fill="hold"/>
                                        <p:tgtEl>
                                          <p:spTgt spid="26"/>
                                        </p:tgtEl>
                                        <p:attrNameLst>
                                          <p:attrName>style.color</p:attrName>
                                        </p:attrNameLst>
                                      </p:cBhvr>
                                      <p:to>
                                        <a:srgbClr val="FF0000"/>
                                      </p:to>
                                    </p:animClr>
                                  </p:childTnLst>
                                </p:cTn>
                              </p:par>
                              <p:par>
                                <p:cTn id="11" presetID="3" presetClass="emph" presetSubtype="2" fill="hold" grpId="0" nodeType="withEffect">
                                  <p:stCondLst>
                                    <p:cond delay="0"/>
                                  </p:stCondLst>
                                  <p:childTnLst>
                                    <p:animClr clrSpc="rgb" dir="cw">
                                      <p:cBhvr override="childStyle">
                                        <p:cTn id="12" dur="2000" fill="hold"/>
                                        <p:tgtEl>
                                          <p:spTgt spid="25"/>
                                        </p:tgtEl>
                                        <p:attrNameLst>
                                          <p:attrName>style.color</p:attrName>
                                        </p:attrNameLst>
                                      </p:cBhvr>
                                      <p:to>
                                        <a:srgbClr val="FF0000"/>
                                      </p:to>
                                    </p:animClr>
                                  </p:childTnLst>
                                </p:cTn>
                              </p:par>
                              <p:par>
                                <p:cTn id="13" presetID="3" presetClass="emph" presetSubtype="2" fill="hold" grpId="0" nodeType="withEffect">
                                  <p:stCondLst>
                                    <p:cond delay="0"/>
                                  </p:stCondLst>
                                  <p:childTnLst>
                                    <p:animClr clrSpc="rgb" dir="cw">
                                      <p:cBhvr override="childStyle">
                                        <p:cTn id="14" dur="2000" fill="hold"/>
                                        <p:tgtEl>
                                          <p:spTgt spid="27"/>
                                        </p:tgtEl>
                                        <p:attrNameLst>
                                          <p:attrName>style.color</p:attrName>
                                        </p:attrNameLst>
                                      </p:cBhvr>
                                      <p:to>
                                        <a:srgbClr val="FF0000"/>
                                      </p:to>
                                    </p:animClr>
                                  </p:childTnLst>
                                </p:cTn>
                              </p:par>
                              <p:par>
                                <p:cTn id="15" presetID="3" presetClass="emph" presetSubtype="2" fill="hold" grpId="0" nodeType="withEffect">
                                  <p:stCondLst>
                                    <p:cond delay="0"/>
                                  </p:stCondLst>
                                  <p:childTnLst>
                                    <p:animClr clrSpc="rgb" dir="cw">
                                      <p:cBhvr override="childStyle">
                                        <p:cTn id="16" dur="2000" fill="hold"/>
                                        <p:tgtEl>
                                          <p:spTgt spid="28"/>
                                        </p:tgtEl>
                                        <p:attrNameLst>
                                          <p:attrName>style.color</p:attrName>
                                        </p:attrNameLst>
                                      </p:cBhvr>
                                      <p:to>
                                        <a:srgbClr val="FF0000"/>
                                      </p:to>
                                    </p:animClr>
                                  </p:childTnLst>
                                </p:cTn>
                              </p:par>
                              <p:par>
                                <p:cTn id="17" presetID="3" presetClass="emph" presetSubtype="2" fill="hold" grpId="0" nodeType="withEffect">
                                  <p:stCondLst>
                                    <p:cond delay="0"/>
                                  </p:stCondLst>
                                  <p:childTnLst>
                                    <p:animClr clrSpc="rgb" dir="cw">
                                      <p:cBhvr override="childStyle">
                                        <p:cTn id="18" dur="2000" fill="hold"/>
                                        <p:tgtEl>
                                          <p:spTgt spid="29"/>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2000" fill="hold"/>
                                        <p:tgtEl>
                                          <p:spTgt spid="30"/>
                                        </p:tgtEl>
                                        <p:attrNameLst>
                                          <p:attrName>style.color</p:attrName>
                                        </p:attrNameLst>
                                      </p:cBhvr>
                                      <p:to>
                                        <a:srgbClr val="FF0000"/>
                                      </p:to>
                                    </p:animClr>
                                  </p:childTnLst>
                                </p:cTn>
                              </p:par>
                            </p:childTnLst>
                          </p:cTn>
                        </p:par>
                        <p:par>
                          <p:cTn id="21" fill="hold">
                            <p:stCondLst>
                              <p:cond delay="2000"/>
                            </p:stCondLst>
                            <p:childTnLst>
                              <p:par>
                                <p:cTn id="22" presetID="1" presetClass="entr" presetSubtype="0" fill="hold" grpId="0" nodeType="afterEffect">
                                  <p:stCondLst>
                                    <p:cond delay="500"/>
                                  </p:stCondLst>
                                  <p:childTnLst>
                                    <p:set>
                                      <p:cBhvr>
                                        <p:cTn id="23" dur="1" fill="hold">
                                          <p:stCondLst>
                                            <p:cond delay="0"/>
                                          </p:stCondLst>
                                        </p:cTn>
                                        <p:tgtEl>
                                          <p:spTgt spid="40"/>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41"/>
                                        </p:tgtEl>
                                        <p:attrNameLst>
                                          <p:attrName>style.visibility</p:attrName>
                                        </p:attrNameLst>
                                      </p:cBhvr>
                                      <p:to>
                                        <p:strVal val="visible"/>
                                      </p:to>
                                    </p:se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par>
                          <p:cTn id="29" fill="hold">
                            <p:stCondLst>
                              <p:cond delay="2500"/>
                            </p:stCondLst>
                            <p:childTnLst>
                              <p:par>
                                <p:cTn id="30" presetID="1"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35" restart="whenNotActive" fill="hold" evtFilter="cancelBubble" nodeType="interactiveSeq">
                <p:stCondLst>
                  <p:cond evt="onClick" delay="0">
                    <p:tgtEl>
                      <p:spTgt spid="40"/>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5" grpId="0"/>
      <p:bldP spid="26" grpId="0"/>
      <p:bldP spid="27" grpId="0"/>
      <p:bldP spid="28" grpId="0"/>
      <p:bldP spid="29" grpId="0"/>
      <p:bldP spid="30" grpId="0"/>
      <p:bldP spid="36" grpId="0" animBg="1"/>
      <p:bldP spid="37" grpId="0" animBg="1"/>
      <p:bldP spid="40" grpId="0" animBg="1"/>
      <p:bldP spid="41" grpId="0"/>
      <p:bldP spid="42" grpId="0"/>
      <p:bldP spid="44" grpId="0"/>
      <p:bldP spid="45" grpId="0"/>
      <p:bldP spid="47" grpId="0"/>
      <p:bldP spid="48" grpId="0"/>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מחבר חץ ישר 1">
            <a:extLst>
              <a:ext uri="{FF2B5EF4-FFF2-40B4-BE49-F238E27FC236}">
                <a16:creationId xmlns:a16="http://schemas.microsoft.com/office/drawing/2014/main" id="{AA846593-95C6-ECB6-4F50-FC29A4786472}"/>
              </a:ext>
            </a:extLst>
          </p:cNvPr>
          <p:cNvCxnSpPr>
            <a:cxnSpLocks/>
          </p:cNvCxnSpPr>
          <p:nvPr/>
        </p:nvCxnSpPr>
        <p:spPr>
          <a:xfrm>
            <a:off x="1920949" y="1814036"/>
            <a:ext cx="880147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26F3CB1F-6E71-258B-9D8D-E64AFF2FC255}"/>
              </a:ext>
            </a:extLst>
          </p:cNvPr>
          <p:cNvCxnSpPr>
            <a:cxnSpLocks/>
          </p:cNvCxnSpPr>
          <p:nvPr/>
        </p:nvCxnSpPr>
        <p:spPr>
          <a:xfrm>
            <a:off x="24783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97045B51-A646-D916-A21A-E8BB66E8C193}"/>
              </a:ext>
            </a:extLst>
          </p:cNvPr>
          <p:cNvCxnSpPr>
            <a:cxnSpLocks/>
          </p:cNvCxnSpPr>
          <p:nvPr/>
        </p:nvCxnSpPr>
        <p:spPr>
          <a:xfrm>
            <a:off x="31209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F5C697B-F1DC-C03F-7B89-B654574F5010}"/>
              </a:ext>
            </a:extLst>
          </p:cNvPr>
          <p:cNvCxnSpPr>
            <a:cxnSpLocks/>
          </p:cNvCxnSpPr>
          <p:nvPr/>
        </p:nvCxnSpPr>
        <p:spPr>
          <a:xfrm>
            <a:off x="37636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1ED1E40-CD5E-8D1C-FE82-50FF6FD691E9}"/>
              </a:ext>
            </a:extLst>
          </p:cNvPr>
          <p:cNvCxnSpPr>
            <a:cxnSpLocks/>
          </p:cNvCxnSpPr>
          <p:nvPr/>
        </p:nvCxnSpPr>
        <p:spPr>
          <a:xfrm>
            <a:off x="44062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34C869A-2809-F7EE-EBFE-802F7BF0F7C2}"/>
              </a:ext>
            </a:extLst>
          </p:cNvPr>
          <p:cNvCxnSpPr>
            <a:cxnSpLocks/>
          </p:cNvCxnSpPr>
          <p:nvPr/>
        </p:nvCxnSpPr>
        <p:spPr>
          <a:xfrm>
            <a:off x="50489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AF1065D-739C-65F7-8792-588B6C1E2320}"/>
              </a:ext>
            </a:extLst>
          </p:cNvPr>
          <p:cNvCxnSpPr>
            <a:cxnSpLocks/>
          </p:cNvCxnSpPr>
          <p:nvPr/>
        </p:nvCxnSpPr>
        <p:spPr>
          <a:xfrm>
            <a:off x="56916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6BC1D026-F0A8-1EBE-723D-E69B74524F84}"/>
              </a:ext>
            </a:extLst>
          </p:cNvPr>
          <p:cNvCxnSpPr>
            <a:cxnSpLocks/>
          </p:cNvCxnSpPr>
          <p:nvPr/>
        </p:nvCxnSpPr>
        <p:spPr>
          <a:xfrm>
            <a:off x="63342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6DE958CB-4D19-9755-16FD-A4C0E94EF3DA}"/>
              </a:ext>
            </a:extLst>
          </p:cNvPr>
          <p:cNvCxnSpPr>
            <a:cxnSpLocks/>
          </p:cNvCxnSpPr>
          <p:nvPr/>
        </p:nvCxnSpPr>
        <p:spPr>
          <a:xfrm>
            <a:off x="69769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FB70EC89-A61E-EFD8-3F43-497514496A4D}"/>
              </a:ext>
            </a:extLst>
          </p:cNvPr>
          <p:cNvCxnSpPr>
            <a:cxnSpLocks/>
          </p:cNvCxnSpPr>
          <p:nvPr/>
        </p:nvCxnSpPr>
        <p:spPr>
          <a:xfrm>
            <a:off x="76195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EC36917-C3E7-1815-28A3-88F49644C511}"/>
              </a:ext>
            </a:extLst>
          </p:cNvPr>
          <p:cNvCxnSpPr>
            <a:cxnSpLocks/>
          </p:cNvCxnSpPr>
          <p:nvPr/>
        </p:nvCxnSpPr>
        <p:spPr>
          <a:xfrm>
            <a:off x="82622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BED458AC-B21F-CB34-C07D-536E356FCE32}"/>
              </a:ext>
            </a:extLst>
          </p:cNvPr>
          <p:cNvCxnSpPr>
            <a:cxnSpLocks/>
          </p:cNvCxnSpPr>
          <p:nvPr/>
        </p:nvCxnSpPr>
        <p:spPr>
          <a:xfrm>
            <a:off x="89049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4880CDE4-7FFA-879C-45EA-B7B6E7466DED}"/>
              </a:ext>
            </a:extLst>
          </p:cNvPr>
          <p:cNvCxnSpPr>
            <a:cxnSpLocks/>
          </p:cNvCxnSpPr>
          <p:nvPr/>
        </p:nvCxnSpPr>
        <p:spPr>
          <a:xfrm>
            <a:off x="95475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26A0F8B0-C10A-4B05-2414-6C01C69B4435}"/>
              </a:ext>
            </a:extLst>
          </p:cNvPr>
          <p:cNvCxnSpPr>
            <a:cxnSpLocks/>
          </p:cNvCxnSpPr>
          <p:nvPr/>
        </p:nvCxnSpPr>
        <p:spPr>
          <a:xfrm>
            <a:off x="10190237"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1D5FFA4E-4B40-20E4-4DEF-D646BB94E6EE}"/>
              </a:ext>
            </a:extLst>
          </p:cNvPr>
          <p:cNvSpPr txBox="1"/>
          <p:nvPr/>
        </p:nvSpPr>
        <p:spPr>
          <a:xfrm>
            <a:off x="2137515" y="2201083"/>
            <a:ext cx="550151" cy="523220"/>
          </a:xfrm>
          <a:prstGeom prst="rect">
            <a:avLst/>
          </a:prstGeom>
          <a:noFill/>
        </p:spPr>
        <p:txBody>
          <a:bodyPr wrap="none" rtlCol="1">
            <a:spAutoFit/>
          </a:bodyPr>
          <a:lstStyle/>
          <a:p>
            <a:r>
              <a:rPr lang="he-IL" sz="2800" dirty="0"/>
              <a:t>27</a:t>
            </a:r>
          </a:p>
        </p:txBody>
      </p:sp>
      <p:sp>
        <p:nvSpPr>
          <p:cNvPr id="22" name="תיבת טקסט 21">
            <a:extLst>
              <a:ext uri="{FF2B5EF4-FFF2-40B4-BE49-F238E27FC236}">
                <a16:creationId xmlns:a16="http://schemas.microsoft.com/office/drawing/2014/main" id="{AB3E93DB-15E4-EDBE-7B30-32EED3EF8668}"/>
              </a:ext>
            </a:extLst>
          </p:cNvPr>
          <p:cNvSpPr txBox="1"/>
          <p:nvPr/>
        </p:nvSpPr>
        <p:spPr>
          <a:xfrm>
            <a:off x="2845898" y="2201083"/>
            <a:ext cx="550151" cy="523220"/>
          </a:xfrm>
          <a:prstGeom prst="rect">
            <a:avLst/>
          </a:prstGeom>
          <a:noFill/>
        </p:spPr>
        <p:txBody>
          <a:bodyPr wrap="none" rtlCol="1">
            <a:spAutoFit/>
          </a:bodyPr>
          <a:lstStyle/>
          <a:p>
            <a:r>
              <a:rPr lang="he-IL" sz="2800" dirty="0"/>
              <a:t>28</a:t>
            </a:r>
          </a:p>
        </p:txBody>
      </p:sp>
      <p:sp>
        <p:nvSpPr>
          <p:cNvPr id="23" name="תיבת טקסט 22">
            <a:extLst>
              <a:ext uri="{FF2B5EF4-FFF2-40B4-BE49-F238E27FC236}">
                <a16:creationId xmlns:a16="http://schemas.microsoft.com/office/drawing/2014/main" id="{757C9D12-FFD1-D015-399B-A234BBEBFDFD}"/>
              </a:ext>
            </a:extLst>
          </p:cNvPr>
          <p:cNvSpPr txBox="1"/>
          <p:nvPr/>
        </p:nvSpPr>
        <p:spPr>
          <a:xfrm>
            <a:off x="3488558" y="2201083"/>
            <a:ext cx="550151" cy="523220"/>
          </a:xfrm>
          <a:prstGeom prst="rect">
            <a:avLst/>
          </a:prstGeom>
          <a:noFill/>
        </p:spPr>
        <p:txBody>
          <a:bodyPr wrap="none" rtlCol="1">
            <a:spAutoFit/>
          </a:bodyPr>
          <a:lstStyle/>
          <a:p>
            <a:r>
              <a:rPr lang="he-IL" sz="2800" dirty="0"/>
              <a:t>29</a:t>
            </a:r>
          </a:p>
        </p:txBody>
      </p:sp>
      <p:sp>
        <p:nvSpPr>
          <p:cNvPr id="24" name="תיבת טקסט 23">
            <a:extLst>
              <a:ext uri="{FF2B5EF4-FFF2-40B4-BE49-F238E27FC236}">
                <a16:creationId xmlns:a16="http://schemas.microsoft.com/office/drawing/2014/main" id="{83BC0A1C-372E-2288-D9F5-6EF1273BEABD}"/>
              </a:ext>
            </a:extLst>
          </p:cNvPr>
          <p:cNvSpPr txBox="1"/>
          <p:nvPr/>
        </p:nvSpPr>
        <p:spPr>
          <a:xfrm>
            <a:off x="4131215" y="2201083"/>
            <a:ext cx="550152" cy="523220"/>
          </a:xfrm>
          <a:prstGeom prst="rect">
            <a:avLst/>
          </a:prstGeom>
          <a:noFill/>
        </p:spPr>
        <p:txBody>
          <a:bodyPr wrap="none" rtlCol="1">
            <a:spAutoFit/>
          </a:bodyPr>
          <a:lstStyle/>
          <a:p>
            <a:r>
              <a:rPr lang="he-IL" sz="2800" dirty="0"/>
              <a:t>30</a:t>
            </a:r>
          </a:p>
        </p:txBody>
      </p:sp>
      <p:sp>
        <p:nvSpPr>
          <p:cNvPr id="25" name="תיבת טקסט 24">
            <a:extLst>
              <a:ext uri="{FF2B5EF4-FFF2-40B4-BE49-F238E27FC236}">
                <a16:creationId xmlns:a16="http://schemas.microsoft.com/office/drawing/2014/main" id="{3617C0CB-BBE7-9349-D5F8-F22218BD2DBE}"/>
              </a:ext>
            </a:extLst>
          </p:cNvPr>
          <p:cNvSpPr txBox="1"/>
          <p:nvPr/>
        </p:nvSpPr>
        <p:spPr>
          <a:xfrm>
            <a:off x="4752508" y="2201083"/>
            <a:ext cx="550152" cy="523220"/>
          </a:xfrm>
          <a:prstGeom prst="rect">
            <a:avLst/>
          </a:prstGeom>
          <a:noFill/>
        </p:spPr>
        <p:txBody>
          <a:bodyPr wrap="none" rtlCol="1">
            <a:spAutoFit/>
          </a:bodyPr>
          <a:lstStyle/>
          <a:p>
            <a:r>
              <a:rPr lang="he-IL" sz="2800" dirty="0"/>
              <a:t>31</a:t>
            </a:r>
          </a:p>
        </p:txBody>
      </p:sp>
      <p:sp>
        <p:nvSpPr>
          <p:cNvPr id="26" name="32">
            <a:extLst>
              <a:ext uri="{FF2B5EF4-FFF2-40B4-BE49-F238E27FC236}">
                <a16:creationId xmlns:a16="http://schemas.microsoft.com/office/drawing/2014/main" id="{A618DE82-C6C1-35CB-4B6A-7FC908847BE7}"/>
              </a:ext>
            </a:extLst>
          </p:cNvPr>
          <p:cNvSpPr txBox="1"/>
          <p:nvPr/>
        </p:nvSpPr>
        <p:spPr>
          <a:xfrm>
            <a:off x="5460891" y="2201083"/>
            <a:ext cx="550152" cy="523220"/>
          </a:xfrm>
          <a:prstGeom prst="rect">
            <a:avLst/>
          </a:prstGeom>
          <a:noFill/>
        </p:spPr>
        <p:txBody>
          <a:bodyPr wrap="none" rtlCol="1">
            <a:spAutoFit/>
          </a:bodyPr>
          <a:lstStyle/>
          <a:p>
            <a:r>
              <a:rPr lang="he-IL" sz="2800" dirty="0"/>
              <a:t>32</a:t>
            </a:r>
          </a:p>
        </p:txBody>
      </p:sp>
      <p:sp>
        <p:nvSpPr>
          <p:cNvPr id="27" name="תיבת טקסט 26">
            <a:extLst>
              <a:ext uri="{FF2B5EF4-FFF2-40B4-BE49-F238E27FC236}">
                <a16:creationId xmlns:a16="http://schemas.microsoft.com/office/drawing/2014/main" id="{8C2977E0-CBAB-1FCE-9FE6-32AAED7A9672}"/>
              </a:ext>
            </a:extLst>
          </p:cNvPr>
          <p:cNvSpPr txBox="1"/>
          <p:nvPr/>
        </p:nvSpPr>
        <p:spPr>
          <a:xfrm>
            <a:off x="6103551" y="2201083"/>
            <a:ext cx="550152" cy="523220"/>
          </a:xfrm>
          <a:prstGeom prst="rect">
            <a:avLst/>
          </a:prstGeom>
          <a:noFill/>
        </p:spPr>
        <p:txBody>
          <a:bodyPr wrap="none" rtlCol="1">
            <a:spAutoFit/>
          </a:bodyPr>
          <a:lstStyle/>
          <a:p>
            <a:r>
              <a:rPr lang="he-IL" sz="2800" dirty="0"/>
              <a:t>33</a:t>
            </a:r>
          </a:p>
        </p:txBody>
      </p:sp>
      <p:sp>
        <p:nvSpPr>
          <p:cNvPr id="28" name="תיבת טקסט 27">
            <a:extLst>
              <a:ext uri="{FF2B5EF4-FFF2-40B4-BE49-F238E27FC236}">
                <a16:creationId xmlns:a16="http://schemas.microsoft.com/office/drawing/2014/main" id="{43D2B2D3-A2F6-2A29-13B0-CAD346ADFC99}"/>
              </a:ext>
            </a:extLst>
          </p:cNvPr>
          <p:cNvSpPr txBox="1"/>
          <p:nvPr/>
        </p:nvSpPr>
        <p:spPr>
          <a:xfrm>
            <a:off x="6746209" y="2201083"/>
            <a:ext cx="550152" cy="523220"/>
          </a:xfrm>
          <a:prstGeom prst="rect">
            <a:avLst/>
          </a:prstGeom>
          <a:noFill/>
        </p:spPr>
        <p:txBody>
          <a:bodyPr wrap="none" rtlCol="1">
            <a:spAutoFit/>
          </a:bodyPr>
          <a:lstStyle/>
          <a:p>
            <a:r>
              <a:rPr lang="he-IL" sz="2800" dirty="0"/>
              <a:t>34</a:t>
            </a:r>
          </a:p>
        </p:txBody>
      </p:sp>
      <p:sp>
        <p:nvSpPr>
          <p:cNvPr id="29" name="תיבת טקסט 28">
            <a:extLst>
              <a:ext uri="{FF2B5EF4-FFF2-40B4-BE49-F238E27FC236}">
                <a16:creationId xmlns:a16="http://schemas.microsoft.com/office/drawing/2014/main" id="{0F0C55BF-CADF-FD88-27A4-77D2BD57779A}"/>
              </a:ext>
            </a:extLst>
          </p:cNvPr>
          <p:cNvSpPr txBox="1"/>
          <p:nvPr/>
        </p:nvSpPr>
        <p:spPr>
          <a:xfrm>
            <a:off x="7380111" y="2201083"/>
            <a:ext cx="550152" cy="523220"/>
          </a:xfrm>
          <a:prstGeom prst="rect">
            <a:avLst/>
          </a:prstGeom>
          <a:noFill/>
        </p:spPr>
        <p:txBody>
          <a:bodyPr wrap="none" rtlCol="1">
            <a:spAutoFit/>
          </a:bodyPr>
          <a:lstStyle/>
          <a:p>
            <a:r>
              <a:rPr lang="he-IL" sz="2800" dirty="0"/>
              <a:t>35</a:t>
            </a:r>
          </a:p>
        </p:txBody>
      </p:sp>
      <p:sp>
        <p:nvSpPr>
          <p:cNvPr id="30" name="תיבת טקסט 29">
            <a:extLst>
              <a:ext uri="{FF2B5EF4-FFF2-40B4-BE49-F238E27FC236}">
                <a16:creationId xmlns:a16="http://schemas.microsoft.com/office/drawing/2014/main" id="{923D525E-10B7-62A3-BFCF-527ACCF25907}"/>
              </a:ext>
            </a:extLst>
          </p:cNvPr>
          <p:cNvSpPr txBox="1"/>
          <p:nvPr/>
        </p:nvSpPr>
        <p:spPr>
          <a:xfrm>
            <a:off x="8001404" y="2201083"/>
            <a:ext cx="550152" cy="523220"/>
          </a:xfrm>
          <a:prstGeom prst="rect">
            <a:avLst/>
          </a:prstGeom>
          <a:noFill/>
        </p:spPr>
        <p:txBody>
          <a:bodyPr wrap="none" rtlCol="1">
            <a:spAutoFit/>
          </a:bodyPr>
          <a:lstStyle/>
          <a:p>
            <a:r>
              <a:rPr lang="he-IL" sz="2800" dirty="0"/>
              <a:t>36</a:t>
            </a:r>
          </a:p>
        </p:txBody>
      </p:sp>
      <p:sp>
        <p:nvSpPr>
          <p:cNvPr id="31" name="תיבת טקסט 30">
            <a:extLst>
              <a:ext uri="{FF2B5EF4-FFF2-40B4-BE49-F238E27FC236}">
                <a16:creationId xmlns:a16="http://schemas.microsoft.com/office/drawing/2014/main" id="{840AEA58-211E-E91C-DDAF-A2B57399B4C2}"/>
              </a:ext>
            </a:extLst>
          </p:cNvPr>
          <p:cNvSpPr txBox="1"/>
          <p:nvPr/>
        </p:nvSpPr>
        <p:spPr>
          <a:xfrm>
            <a:off x="8709787" y="2201083"/>
            <a:ext cx="550152" cy="523220"/>
          </a:xfrm>
          <a:prstGeom prst="rect">
            <a:avLst/>
          </a:prstGeom>
          <a:noFill/>
        </p:spPr>
        <p:txBody>
          <a:bodyPr wrap="none" rtlCol="1">
            <a:spAutoFit/>
          </a:bodyPr>
          <a:lstStyle/>
          <a:p>
            <a:r>
              <a:rPr lang="he-IL" sz="2800" dirty="0"/>
              <a:t>37</a:t>
            </a:r>
          </a:p>
        </p:txBody>
      </p:sp>
      <p:sp>
        <p:nvSpPr>
          <p:cNvPr id="32" name="תיבת טקסט 31">
            <a:extLst>
              <a:ext uri="{FF2B5EF4-FFF2-40B4-BE49-F238E27FC236}">
                <a16:creationId xmlns:a16="http://schemas.microsoft.com/office/drawing/2014/main" id="{BBAC88CF-24DD-62F5-F1E2-2557BD8AB32F}"/>
              </a:ext>
            </a:extLst>
          </p:cNvPr>
          <p:cNvSpPr txBox="1"/>
          <p:nvPr/>
        </p:nvSpPr>
        <p:spPr>
          <a:xfrm>
            <a:off x="9258273" y="2201083"/>
            <a:ext cx="550152" cy="523220"/>
          </a:xfrm>
          <a:prstGeom prst="rect">
            <a:avLst/>
          </a:prstGeom>
          <a:noFill/>
        </p:spPr>
        <p:txBody>
          <a:bodyPr wrap="none" rtlCol="1">
            <a:spAutoFit/>
          </a:bodyPr>
          <a:lstStyle/>
          <a:p>
            <a:r>
              <a:rPr lang="he-IL" sz="2800" dirty="0"/>
              <a:t>38</a:t>
            </a:r>
          </a:p>
        </p:txBody>
      </p:sp>
      <p:sp>
        <p:nvSpPr>
          <p:cNvPr id="33" name="תיבת טקסט 32">
            <a:extLst>
              <a:ext uri="{FF2B5EF4-FFF2-40B4-BE49-F238E27FC236}">
                <a16:creationId xmlns:a16="http://schemas.microsoft.com/office/drawing/2014/main" id="{721A35DA-768E-D650-C1F4-A067E55834D7}"/>
              </a:ext>
            </a:extLst>
          </p:cNvPr>
          <p:cNvSpPr txBox="1"/>
          <p:nvPr/>
        </p:nvSpPr>
        <p:spPr>
          <a:xfrm>
            <a:off x="9879566" y="2201083"/>
            <a:ext cx="550152" cy="523220"/>
          </a:xfrm>
          <a:prstGeom prst="rect">
            <a:avLst/>
          </a:prstGeom>
          <a:noFill/>
        </p:spPr>
        <p:txBody>
          <a:bodyPr wrap="none" rtlCol="1">
            <a:spAutoFit/>
          </a:bodyPr>
          <a:lstStyle/>
          <a:p>
            <a:r>
              <a:rPr lang="he-IL" sz="2800" dirty="0"/>
              <a:t>39</a:t>
            </a:r>
          </a:p>
        </p:txBody>
      </p:sp>
      <p:sp>
        <p:nvSpPr>
          <p:cNvPr id="35" name="עיגול 1">
            <a:extLst>
              <a:ext uri="{FF2B5EF4-FFF2-40B4-BE49-F238E27FC236}">
                <a16:creationId xmlns:a16="http://schemas.microsoft.com/office/drawing/2014/main" id="{D4EC7AEE-291B-32E9-4A8A-B8C496FAA456}"/>
              </a:ext>
            </a:extLst>
          </p:cNvPr>
          <p:cNvSpPr/>
          <p:nvPr/>
        </p:nvSpPr>
        <p:spPr>
          <a:xfrm>
            <a:off x="10994571" y="3407228"/>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1</a:t>
            </a:r>
          </a:p>
        </p:txBody>
      </p:sp>
      <p:sp>
        <p:nvSpPr>
          <p:cNvPr id="36" name="עיגול אדום">
            <a:extLst>
              <a:ext uri="{FF2B5EF4-FFF2-40B4-BE49-F238E27FC236}">
                <a16:creationId xmlns:a16="http://schemas.microsoft.com/office/drawing/2014/main" id="{A6D63E65-6963-70D9-7686-77FECFE4A87F}"/>
              </a:ext>
            </a:extLst>
          </p:cNvPr>
          <p:cNvSpPr/>
          <p:nvPr/>
        </p:nvSpPr>
        <p:spPr>
          <a:xfrm>
            <a:off x="4922952" y="171464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עיגול אדום">
            <a:extLst>
              <a:ext uri="{FF2B5EF4-FFF2-40B4-BE49-F238E27FC236}">
                <a16:creationId xmlns:a16="http://schemas.microsoft.com/office/drawing/2014/main" id="{9BC95177-0F5C-48FB-8855-4AC2EBA1CA63}"/>
              </a:ext>
            </a:extLst>
          </p:cNvPr>
          <p:cNvSpPr/>
          <p:nvPr/>
        </p:nvSpPr>
        <p:spPr>
          <a:xfrm>
            <a:off x="6208277" y="171464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תיבת טקסט 37">
            <a:extLst>
              <a:ext uri="{FF2B5EF4-FFF2-40B4-BE49-F238E27FC236}">
                <a16:creationId xmlns:a16="http://schemas.microsoft.com/office/drawing/2014/main" id="{8DBEDE3E-BF9F-9E1F-3C19-B54202C538E9}"/>
              </a:ext>
            </a:extLst>
          </p:cNvPr>
          <p:cNvSpPr txBox="1"/>
          <p:nvPr/>
        </p:nvSpPr>
        <p:spPr>
          <a:xfrm>
            <a:off x="6704415" y="3477632"/>
            <a:ext cx="4166526" cy="523220"/>
          </a:xfrm>
          <a:prstGeom prst="rect">
            <a:avLst/>
          </a:prstGeom>
          <a:noFill/>
        </p:spPr>
        <p:txBody>
          <a:bodyPr wrap="none" rtlCol="1">
            <a:spAutoFit/>
          </a:bodyPr>
          <a:lstStyle/>
          <a:p>
            <a:r>
              <a:rPr lang="he-IL" sz="2800" dirty="0"/>
              <a:t>אֵיזֶה מִסְפָּר נִמְצָא בֵּין 31 לִ־33?</a:t>
            </a:r>
          </a:p>
        </p:txBody>
      </p:sp>
      <p:sp>
        <p:nvSpPr>
          <p:cNvPr id="39" name="תיבת טקסט 38">
            <a:extLst>
              <a:ext uri="{FF2B5EF4-FFF2-40B4-BE49-F238E27FC236}">
                <a16:creationId xmlns:a16="http://schemas.microsoft.com/office/drawing/2014/main" id="{7799F16A-CF2D-2779-A2EE-005CE4868BA4}"/>
              </a:ext>
            </a:extLst>
          </p:cNvPr>
          <p:cNvSpPr txBox="1"/>
          <p:nvPr/>
        </p:nvSpPr>
        <p:spPr>
          <a:xfrm>
            <a:off x="4822401" y="144740"/>
            <a:ext cx="7212231" cy="523220"/>
          </a:xfrm>
          <a:prstGeom prst="rect">
            <a:avLst/>
          </a:prstGeom>
          <a:noFill/>
        </p:spPr>
        <p:txBody>
          <a:bodyPr wrap="none" rtlCol="1">
            <a:spAutoFit/>
          </a:bodyPr>
          <a:lstStyle/>
          <a:p>
            <a:r>
              <a:rPr lang="he-IL" sz="2800" dirty="0"/>
              <a:t>עֲנוּ עַל הַשְאֵלוֹת. לַחֲצוּ עַל הָעִגוּלִים הַכְּתוּמִים כְּדֵי לִבְדֹק.</a:t>
            </a:r>
          </a:p>
        </p:txBody>
      </p:sp>
      <p:sp>
        <p:nvSpPr>
          <p:cNvPr id="40" name="עיגול 2">
            <a:extLst>
              <a:ext uri="{FF2B5EF4-FFF2-40B4-BE49-F238E27FC236}">
                <a16:creationId xmlns:a16="http://schemas.microsoft.com/office/drawing/2014/main" id="{2DF5640A-B277-8873-DB49-3593D5764E95}"/>
              </a:ext>
            </a:extLst>
          </p:cNvPr>
          <p:cNvSpPr/>
          <p:nvPr/>
        </p:nvSpPr>
        <p:spPr>
          <a:xfrm>
            <a:off x="11025614" y="4754182"/>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2</a:t>
            </a:r>
          </a:p>
        </p:txBody>
      </p:sp>
      <p:sp>
        <p:nvSpPr>
          <p:cNvPr id="41" name="שאלה 2">
            <a:extLst>
              <a:ext uri="{FF2B5EF4-FFF2-40B4-BE49-F238E27FC236}">
                <a16:creationId xmlns:a16="http://schemas.microsoft.com/office/drawing/2014/main" id="{FC732C49-6AEB-8C6D-AB55-403D4148E484}"/>
              </a:ext>
            </a:extLst>
          </p:cNvPr>
          <p:cNvSpPr txBox="1"/>
          <p:nvPr/>
        </p:nvSpPr>
        <p:spPr>
          <a:xfrm>
            <a:off x="8921394" y="4807401"/>
            <a:ext cx="1920719" cy="523220"/>
          </a:xfrm>
          <a:prstGeom prst="rect">
            <a:avLst/>
          </a:prstGeom>
          <a:noFill/>
        </p:spPr>
        <p:txBody>
          <a:bodyPr wrap="none" rtlCol="1">
            <a:spAutoFit/>
          </a:bodyPr>
          <a:lstStyle/>
          <a:p>
            <a:r>
              <a:rPr lang="he-IL" sz="2800" dirty="0"/>
              <a:t>הוֹסִיפוּ &gt; , &lt; .</a:t>
            </a:r>
          </a:p>
        </p:txBody>
      </p:sp>
      <p:sp>
        <p:nvSpPr>
          <p:cNvPr id="42" name="שאלה 2">
            <a:extLst>
              <a:ext uri="{FF2B5EF4-FFF2-40B4-BE49-F238E27FC236}">
                <a16:creationId xmlns:a16="http://schemas.microsoft.com/office/drawing/2014/main" id="{F26AE212-B3EA-FEE9-2E52-9DD380672511}"/>
              </a:ext>
            </a:extLst>
          </p:cNvPr>
          <p:cNvSpPr txBox="1"/>
          <p:nvPr/>
        </p:nvSpPr>
        <p:spPr>
          <a:xfrm>
            <a:off x="5586979" y="4882910"/>
            <a:ext cx="2350322" cy="646331"/>
          </a:xfrm>
          <a:prstGeom prst="rect">
            <a:avLst/>
          </a:prstGeom>
          <a:noFill/>
        </p:spPr>
        <p:txBody>
          <a:bodyPr wrap="none" rtlCol="1">
            <a:spAutoFit/>
          </a:bodyPr>
          <a:lstStyle/>
          <a:p>
            <a:r>
              <a:rPr lang="he-IL" sz="3600" dirty="0"/>
              <a:t>32 ____ 31 </a:t>
            </a:r>
          </a:p>
        </p:txBody>
      </p:sp>
      <p:sp>
        <p:nvSpPr>
          <p:cNvPr id="44" name="תיבת טקסט 43">
            <a:extLst>
              <a:ext uri="{FF2B5EF4-FFF2-40B4-BE49-F238E27FC236}">
                <a16:creationId xmlns:a16="http://schemas.microsoft.com/office/drawing/2014/main" id="{0B8C8262-7BD3-9740-D2CC-01EDB622FB42}"/>
              </a:ext>
            </a:extLst>
          </p:cNvPr>
          <p:cNvSpPr txBox="1"/>
          <p:nvPr/>
        </p:nvSpPr>
        <p:spPr>
          <a:xfrm>
            <a:off x="6487660" y="4754181"/>
            <a:ext cx="549755" cy="830997"/>
          </a:xfrm>
          <a:prstGeom prst="rect">
            <a:avLst/>
          </a:prstGeom>
          <a:noFill/>
        </p:spPr>
        <p:txBody>
          <a:bodyPr wrap="square">
            <a:spAutoFit/>
          </a:bodyPr>
          <a:lstStyle/>
          <a:p>
            <a:r>
              <a:rPr lang="he-IL" sz="4800" dirty="0"/>
              <a:t>&gt;</a:t>
            </a:r>
          </a:p>
        </p:txBody>
      </p:sp>
      <p:sp>
        <p:nvSpPr>
          <p:cNvPr id="3" name="שאלה 2">
            <a:extLst>
              <a:ext uri="{FF2B5EF4-FFF2-40B4-BE49-F238E27FC236}">
                <a16:creationId xmlns:a16="http://schemas.microsoft.com/office/drawing/2014/main" id="{C873ED57-E41E-82E8-26C9-7DC53537EA7C}"/>
              </a:ext>
            </a:extLst>
          </p:cNvPr>
          <p:cNvSpPr txBox="1"/>
          <p:nvPr/>
        </p:nvSpPr>
        <p:spPr>
          <a:xfrm>
            <a:off x="5691174" y="5713907"/>
            <a:ext cx="2350322" cy="646331"/>
          </a:xfrm>
          <a:prstGeom prst="rect">
            <a:avLst/>
          </a:prstGeom>
          <a:noFill/>
        </p:spPr>
        <p:txBody>
          <a:bodyPr wrap="none" rtlCol="1">
            <a:spAutoFit/>
          </a:bodyPr>
          <a:lstStyle/>
          <a:p>
            <a:r>
              <a:rPr lang="he-IL" sz="3600" dirty="0"/>
              <a:t>33 ____  32</a:t>
            </a:r>
          </a:p>
        </p:txBody>
      </p:sp>
      <p:sp>
        <p:nvSpPr>
          <p:cNvPr id="5" name="תיבת טקסט 4">
            <a:extLst>
              <a:ext uri="{FF2B5EF4-FFF2-40B4-BE49-F238E27FC236}">
                <a16:creationId xmlns:a16="http://schemas.microsoft.com/office/drawing/2014/main" id="{36A96619-914C-B44C-7F3E-2EE98FD5E8F6}"/>
              </a:ext>
            </a:extLst>
          </p:cNvPr>
          <p:cNvSpPr txBox="1"/>
          <p:nvPr/>
        </p:nvSpPr>
        <p:spPr>
          <a:xfrm>
            <a:off x="6487660" y="5538381"/>
            <a:ext cx="549755" cy="830997"/>
          </a:xfrm>
          <a:prstGeom prst="rect">
            <a:avLst/>
          </a:prstGeom>
          <a:noFill/>
        </p:spPr>
        <p:txBody>
          <a:bodyPr wrap="square">
            <a:spAutoFit/>
          </a:bodyPr>
          <a:lstStyle/>
          <a:p>
            <a:r>
              <a:rPr lang="he-IL" sz="4800" dirty="0"/>
              <a:t>&gt;</a:t>
            </a:r>
          </a:p>
        </p:txBody>
      </p:sp>
    </p:spTree>
    <p:extLst>
      <p:ext uri="{BB962C8B-B14F-4D97-AF65-F5344CB8AC3E}">
        <p14:creationId xmlns:p14="http://schemas.microsoft.com/office/powerpoint/2010/main" val="39969945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par>
                          <p:cTn id="9" fill="hold">
                            <p:stCondLst>
                              <p:cond delay="0"/>
                            </p:stCondLst>
                            <p:childTnLst>
                              <p:par>
                                <p:cTn id="10" presetID="3" presetClass="emph" presetSubtype="2" fill="hold" grpId="0" nodeType="afterEffect">
                                  <p:stCondLst>
                                    <p:cond delay="500"/>
                                  </p:stCondLst>
                                  <p:childTnLst>
                                    <p:animClr clrSpc="rgb" dir="cw">
                                      <p:cBhvr override="childStyle">
                                        <p:cTn id="11" dur="2000" fill="hold"/>
                                        <p:tgtEl>
                                          <p:spTgt spid="26"/>
                                        </p:tgtEl>
                                        <p:attrNameLst>
                                          <p:attrName>style.color</p:attrName>
                                        </p:attrNameLst>
                                      </p:cBhvr>
                                      <p:to>
                                        <a:srgbClr val="FF0000"/>
                                      </p:to>
                                    </p:animClr>
                                  </p:childTnLst>
                                </p:cTn>
                              </p:par>
                            </p:childTnLst>
                          </p:cTn>
                        </p:par>
                        <p:par>
                          <p:cTn id="12" fill="hold">
                            <p:stCondLst>
                              <p:cond delay="2500"/>
                            </p:stCondLst>
                            <p:childTnLst>
                              <p:par>
                                <p:cTn id="13" presetID="1" presetClass="entr" presetSubtype="0" fill="hold" grpId="0" nodeType="afterEffect">
                                  <p:stCondLst>
                                    <p:cond delay="50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500"/>
                                  </p:stCondLst>
                                  <p:childTnLst>
                                    <p:set>
                                      <p:cBhvr>
                                        <p:cTn id="16" dur="1" fill="hold">
                                          <p:stCondLst>
                                            <p:cond delay="0"/>
                                          </p:stCondLst>
                                        </p:cTn>
                                        <p:tgtEl>
                                          <p:spTgt spid="41"/>
                                        </p:tgtEl>
                                        <p:attrNameLst>
                                          <p:attrName>style.visibility</p:attrName>
                                        </p:attrNameLst>
                                      </p:cBhvr>
                                      <p:to>
                                        <p:strVal val="visible"/>
                                      </p:to>
                                    </p:se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childTnLst>
                          </p:cTn>
                        </p:par>
                        <p:par>
                          <p:cTn id="20" fill="hold">
                            <p:stCondLst>
                              <p:cond delay="3000"/>
                            </p:stCondLst>
                            <p:childTnLst>
                              <p:par>
                                <p:cTn id="21" presetID="1"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23" restart="whenNotActive" fill="hold" evtFilter="cancelBubble" nodeType="interactiveSeq">
                <p:stCondLst>
                  <p:cond evt="onClick" delay="0">
                    <p:tgtEl>
                      <p:spTgt spid="40"/>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6" grpId="0"/>
      <p:bldP spid="36" grpId="0" animBg="1"/>
      <p:bldP spid="37" grpId="0" animBg="1"/>
      <p:bldP spid="40" grpId="0" animBg="1"/>
      <p:bldP spid="41" grpId="0"/>
      <p:bldP spid="42" grpId="0"/>
      <p:bldP spid="44" grpId="0"/>
      <p:bldP spid="3"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מחבר חץ ישר 3">
            <a:extLst>
              <a:ext uri="{FF2B5EF4-FFF2-40B4-BE49-F238E27FC236}">
                <a16:creationId xmlns:a16="http://schemas.microsoft.com/office/drawing/2014/main" id="{9D84E557-0553-041B-ED08-B94A381729F9}"/>
              </a:ext>
            </a:extLst>
          </p:cNvPr>
          <p:cNvCxnSpPr>
            <a:cxnSpLocks/>
          </p:cNvCxnSpPr>
          <p:nvPr/>
        </p:nvCxnSpPr>
        <p:spPr>
          <a:xfrm>
            <a:off x="1920949" y="1814036"/>
            <a:ext cx="880147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26F3CB1F-6E71-258B-9D8D-E64AFF2FC255}"/>
              </a:ext>
            </a:extLst>
          </p:cNvPr>
          <p:cNvCxnSpPr>
            <a:cxnSpLocks/>
          </p:cNvCxnSpPr>
          <p:nvPr/>
        </p:nvCxnSpPr>
        <p:spPr>
          <a:xfrm>
            <a:off x="24783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97045B51-A646-D916-A21A-E8BB66E8C193}"/>
              </a:ext>
            </a:extLst>
          </p:cNvPr>
          <p:cNvCxnSpPr>
            <a:cxnSpLocks/>
          </p:cNvCxnSpPr>
          <p:nvPr/>
        </p:nvCxnSpPr>
        <p:spPr>
          <a:xfrm>
            <a:off x="31209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F5C697B-F1DC-C03F-7B89-B654574F5010}"/>
              </a:ext>
            </a:extLst>
          </p:cNvPr>
          <p:cNvCxnSpPr>
            <a:cxnSpLocks/>
          </p:cNvCxnSpPr>
          <p:nvPr/>
        </p:nvCxnSpPr>
        <p:spPr>
          <a:xfrm>
            <a:off x="37636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1ED1E40-CD5E-8D1C-FE82-50FF6FD691E9}"/>
              </a:ext>
            </a:extLst>
          </p:cNvPr>
          <p:cNvCxnSpPr>
            <a:cxnSpLocks/>
          </p:cNvCxnSpPr>
          <p:nvPr/>
        </p:nvCxnSpPr>
        <p:spPr>
          <a:xfrm>
            <a:off x="44062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34C869A-2809-F7EE-EBFE-802F7BF0F7C2}"/>
              </a:ext>
            </a:extLst>
          </p:cNvPr>
          <p:cNvCxnSpPr>
            <a:cxnSpLocks/>
          </p:cNvCxnSpPr>
          <p:nvPr/>
        </p:nvCxnSpPr>
        <p:spPr>
          <a:xfrm>
            <a:off x="50489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AF1065D-739C-65F7-8792-588B6C1E2320}"/>
              </a:ext>
            </a:extLst>
          </p:cNvPr>
          <p:cNvCxnSpPr>
            <a:cxnSpLocks/>
          </p:cNvCxnSpPr>
          <p:nvPr/>
        </p:nvCxnSpPr>
        <p:spPr>
          <a:xfrm>
            <a:off x="56916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6BC1D026-F0A8-1EBE-723D-E69B74524F84}"/>
              </a:ext>
            </a:extLst>
          </p:cNvPr>
          <p:cNvCxnSpPr>
            <a:cxnSpLocks/>
          </p:cNvCxnSpPr>
          <p:nvPr/>
        </p:nvCxnSpPr>
        <p:spPr>
          <a:xfrm>
            <a:off x="63342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6DE958CB-4D19-9755-16FD-A4C0E94EF3DA}"/>
              </a:ext>
            </a:extLst>
          </p:cNvPr>
          <p:cNvCxnSpPr>
            <a:cxnSpLocks/>
          </p:cNvCxnSpPr>
          <p:nvPr/>
        </p:nvCxnSpPr>
        <p:spPr>
          <a:xfrm>
            <a:off x="69769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FB70EC89-A61E-EFD8-3F43-497514496A4D}"/>
              </a:ext>
            </a:extLst>
          </p:cNvPr>
          <p:cNvCxnSpPr>
            <a:cxnSpLocks/>
          </p:cNvCxnSpPr>
          <p:nvPr/>
        </p:nvCxnSpPr>
        <p:spPr>
          <a:xfrm>
            <a:off x="76195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EC36917-C3E7-1815-28A3-88F49644C511}"/>
              </a:ext>
            </a:extLst>
          </p:cNvPr>
          <p:cNvCxnSpPr>
            <a:cxnSpLocks/>
          </p:cNvCxnSpPr>
          <p:nvPr/>
        </p:nvCxnSpPr>
        <p:spPr>
          <a:xfrm>
            <a:off x="82622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BED458AC-B21F-CB34-C07D-536E356FCE32}"/>
              </a:ext>
            </a:extLst>
          </p:cNvPr>
          <p:cNvCxnSpPr>
            <a:cxnSpLocks/>
          </p:cNvCxnSpPr>
          <p:nvPr/>
        </p:nvCxnSpPr>
        <p:spPr>
          <a:xfrm>
            <a:off x="89049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4880CDE4-7FFA-879C-45EA-B7B6E7466DED}"/>
              </a:ext>
            </a:extLst>
          </p:cNvPr>
          <p:cNvCxnSpPr>
            <a:cxnSpLocks/>
          </p:cNvCxnSpPr>
          <p:nvPr/>
        </p:nvCxnSpPr>
        <p:spPr>
          <a:xfrm>
            <a:off x="95475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26A0F8B0-C10A-4B05-2414-6C01C69B4435}"/>
              </a:ext>
            </a:extLst>
          </p:cNvPr>
          <p:cNvCxnSpPr>
            <a:cxnSpLocks/>
          </p:cNvCxnSpPr>
          <p:nvPr/>
        </p:nvCxnSpPr>
        <p:spPr>
          <a:xfrm>
            <a:off x="10190237"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1D5FFA4E-4B40-20E4-4DEF-D646BB94E6EE}"/>
              </a:ext>
            </a:extLst>
          </p:cNvPr>
          <p:cNvSpPr txBox="1"/>
          <p:nvPr/>
        </p:nvSpPr>
        <p:spPr>
          <a:xfrm>
            <a:off x="2137514" y="2201083"/>
            <a:ext cx="550152" cy="523220"/>
          </a:xfrm>
          <a:prstGeom prst="rect">
            <a:avLst/>
          </a:prstGeom>
          <a:noFill/>
        </p:spPr>
        <p:txBody>
          <a:bodyPr wrap="none" rtlCol="1">
            <a:spAutoFit/>
          </a:bodyPr>
          <a:lstStyle/>
          <a:p>
            <a:r>
              <a:rPr lang="he-IL" sz="2800" dirty="0"/>
              <a:t>54</a:t>
            </a:r>
          </a:p>
        </p:txBody>
      </p:sp>
      <p:sp>
        <p:nvSpPr>
          <p:cNvPr id="22" name="תיבת טקסט 21">
            <a:extLst>
              <a:ext uri="{FF2B5EF4-FFF2-40B4-BE49-F238E27FC236}">
                <a16:creationId xmlns:a16="http://schemas.microsoft.com/office/drawing/2014/main" id="{AB3E93DB-15E4-EDBE-7B30-32EED3EF8668}"/>
              </a:ext>
            </a:extLst>
          </p:cNvPr>
          <p:cNvSpPr txBox="1"/>
          <p:nvPr/>
        </p:nvSpPr>
        <p:spPr>
          <a:xfrm>
            <a:off x="2845897" y="2201083"/>
            <a:ext cx="550152" cy="523220"/>
          </a:xfrm>
          <a:prstGeom prst="rect">
            <a:avLst/>
          </a:prstGeom>
          <a:noFill/>
        </p:spPr>
        <p:txBody>
          <a:bodyPr wrap="none" rtlCol="1">
            <a:spAutoFit/>
          </a:bodyPr>
          <a:lstStyle/>
          <a:p>
            <a:r>
              <a:rPr lang="he-IL" sz="2800" dirty="0"/>
              <a:t>55</a:t>
            </a:r>
          </a:p>
        </p:txBody>
      </p:sp>
      <p:sp>
        <p:nvSpPr>
          <p:cNvPr id="23" name="תיבת טקסט 22">
            <a:extLst>
              <a:ext uri="{FF2B5EF4-FFF2-40B4-BE49-F238E27FC236}">
                <a16:creationId xmlns:a16="http://schemas.microsoft.com/office/drawing/2014/main" id="{757C9D12-FFD1-D015-399B-A234BBEBFDFD}"/>
              </a:ext>
            </a:extLst>
          </p:cNvPr>
          <p:cNvSpPr txBox="1"/>
          <p:nvPr/>
        </p:nvSpPr>
        <p:spPr>
          <a:xfrm>
            <a:off x="3488557" y="2201083"/>
            <a:ext cx="550152" cy="523220"/>
          </a:xfrm>
          <a:prstGeom prst="rect">
            <a:avLst/>
          </a:prstGeom>
          <a:noFill/>
        </p:spPr>
        <p:txBody>
          <a:bodyPr wrap="none" rtlCol="1">
            <a:spAutoFit/>
          </a:bodyPr>
          <a:lstStyle/>
          <a:p>
            <a:r>
              <a:rPr lang="he-IL" sz="2800" dirty="0"/>
              <a:t>56</a:t>
            </a:r>
          </a:p>
        </p:txBody>
      </p:sp>
      <p:sp>
        <p:nvSpPr>
          <p:cNvPr id="24" name="תיבת טקסט 23">
            <a:extLst>
              <a:ext uri="{FF2B5EF4-FFF2-40B4-BE49-F238E27FC236}">
                <a16:creationId xmlns:a16="http://schemas.microsoft.com/office/drawing/2014/main" id="{83BC0A1C-372E-2288-D9F5-6EF1273BEABD}"/>
              </a:ext>
            </a:extLst>
          </p:cNvPr>
          <p:cNvSpPr txBox="1"/>
          <p:nvPr/>
        </p:nvSpPr>
        <p:spPr>
          <a:xfrm>
            <a:off x="4131215" y="2201083"/>
            <a:ext cx="550152" cy="523220"/>
          </a:xfrm>
          <a:prstGeom prst="rect">
            <a:avLst/>
          </a:prstGeom>
          <a:noFill/>
        </p:spPr>
        <p:txBody>
          <a:bodyPr wrap="none" rtlCol="1">
            <a:spAutoFit/>
          </a:bodyPr>
          <a:lstStyle/>
          <a:p>
            <a:r>
              <a:rPr lang="he-IL" sz="2800" dirty="0"/>
              <a:t>57</a:t>
            </a:r>
          </a:p>
        </p:txBody>
      </p:sp>
      <p:sp>
        <p:nvSpPr>
          <p:cNvPr id="25" name="תיבת טקסט 24">
            <a:extLst>
              <a:ext uri="{FF2B5EF4-FFF2-40B4-BE49-F238E27FC236}">
                <a16:creationId xmlns:a16="http://schemas.microsoft.com/office/drawing/2014/main" id="{3617C0CB-BBE7-9349-D5F8-F22218BD2DBE}"/>
              </a:ext>
            </a:extLst>
          </p:cNvPr>
          <p:cNvSpPr txBox="1"/>
          <p:nvPr/>
        </p:nvSpPr>
        <p:spPr>
          <a:xfrm>
            <a:off x="4752508" y="2201083"/>
            <a:ext cx="550152" cy="523220"/>
          </a:xfrm>
          <a:prstGeom prst="rect">
            <a:avLst/>
          </a:prstGeom>
          <a:noFill/>
        </p:spPr>
        <p:txBody>
          <a:bodyPr wrap="none" rtlCol="1">
            <a:spAutoFit/>
          </a:bodyPr>
          <a:lstStyle/>
          <a:p>
            <a:r>
              <a:rPr lang="he-IL" sz="2800" dirty="0"/>
              <a:t>58</a:t>
            </a:r>
          </a:p>
        </p:txBody>
      </p:sp>
      <p:sp>
        <p:nvSpPr>
          <p:cNvPr id="26" name="32">
            <a:extLst>
              <a:ext uri="{FF2B5EF4-FFF2-40B4-BE49-F238E27FC236}">
                <a16:creationId xmlns:a16="http://schemas.microsoft.com/office/drawing/2014/main" id="{A618DE82-C6C1-35CB-4B6A-7FC908847BE7}"/>
              </a:ext>
            </a:extLst>
          </p:cNvPr>
          <p:cNvSpPr txBox="1"/>
          <p:nvPr/>
        </p:nvSpPr>
        <p:spPr>
          <a:xfrm>
            <a:off x="5460891" y="2201083"/>
            <a:ext cx="550152" cy="523220"/>
          </a:xfrm>
          <a:prstGeom prst="rect">
            <a:avLst/>
          </a:prstGeom>
          <a:noFill/>
        </p:spPr>
        <p:txBody>
          <a:bodyPr wrap="none" rtlCol="1">
            <a:spAutoFit/>
          </a:bodyPr>
          <a:lstStyle/>
          <a:p>
            <a:r>
              <a:rPr lang="he-IL" sz="2800" dirty="0"/>
              <a:t>59</a:t>
            </a:r>
          </a:p>
        </p:txBody>
      </p:sp>
      <p:sp>
        <p:nvSpPr>
          <p:cNvPr id="27" name="תיבת טקסט 26">
            <a:extLst>
              <a:ext uri="{FF2B5EF4-FFF2-40B4-BE49-F238E27FC236}">
                <a16:creationId xmlns:a16="http://schemas.microsoft.com/office/drawing/2014/main" id="{8C2977E0-CBAB-1FCE-9FE6-32AAED7A9672}"/>
              </a:ext>
            </a:extLst>
          </p:cNvPr>
          <p:cNvSpPr txBox="1"/>
          <p:nvPr/>
        </p:nvSpPr>
        <p:spPr>
          <a:xfrm>
            <a:off x="6103551" y="2201083"/>
            <a:ext cx="550152" cy="523220"/>
          </a:xfrm>
          <a:prstGeom prst="rect">
            <a:avLst/>
          </a:prstGeom>
          <a:noFill/>
        </p:spPr>
        <p:txBody>
          <a:bodyPr wrap="none" rtlCol="1">
            <a:spAutoFit/>
          </a:bodyPr>
          <a:lstStyle/>
          <a:p>
            <a:r>
              <a:rPr lang="he-IL" sz="2800" dirty="0"/>
              <a:t>60</a:t>
            </a:r>
          </a:p>
        </p:txBody>
      </p:sp>
      <p:sp>
        <p:nvSpPr>
          <p:cNvPr id="28" name="תיבת טקסט 27">
            <a:extLst>
              <a:ext uri="{FF2B5EF4-FFF2-40B4-BE49-F238E27FC236}">
                <a16:creationId xmlns:a16="http://schemas.microsoft.com/office/drawing/2014/main" id="{43D2B2D3-A2F6-2A29-13B0-CAD346ADFC99}"/>
              </a:ext>
            </a:extLst>
          </p:cNvPr>
          <p:cNvSpPr txBox="1"/>
          <p:nvPr/>
        </p:nvSpPr>
        <p:spPr>
          <a:xfrm>
            <a:off x="6746209" y="2201083"/>
            <a:ext cx="550152" cy="523220"/>
          </a:xfrm>
          <a:prstGeom prst="rect">
            <a:avLst/>
          </a:prstGeom>
          <a:noFill/>
        </p:spPr>
        <p:txBody>
          <a:bodyPr wrap="none" rtlCol="1">
            <a:spAutoFit/>
          </a:bodyPr>
          <a:lstStyle/>
          <a:p>
            <a:r>
              <a:rPr lang="he-IL" sz="2800" dirty="0"/>
              <a:t>61</a:t>
            </a:r>
          </a:p>
        </p:txBody>
      </p:sp>
      <p:sp>
        <p:nvSpPr>
          <p:cNvPr id="29" name="תיבת טקסט 28">
            <a:extLst>
              <a:ext uri="{FF2B5EF4-FFF2-40B4-BE49-F238E27FC236}">
                <a16:creationId xmlns:a16="http://schemas.microsoft.com/office/drawing/2014/main" id="{0F0C55BF-CADF-FD88-27A4-77D2BD57779A}"/>
              </a:ext>
            </a:extLst>
          </p:cNvPr>
          <p:cNvSpPr txBox="1"/>
          <p:nvPr/>
        </p:nvSpPr>
        <p:spPr>
          <a:xfrm>
            <a:off x="7380111" y="2201083"/>
            <a:ext cx="550152" cy="523220"/>
          </a:xfrm>
          <a:prstGeom prst="rect">
            <a:avLst/>
          </a:prstGeom>
          <a:noFill/>
        </p:spPr>
        <p:txBody>
          <a:bodyPr wrap="none" rtlCol="1">
            <a:spAutoFit/>
          </a:bodyPr>
          <a:lstStyle/>
          <a:p>
            <a:r>
              <a:rPr lang="he-IL" sz="2800" dirty="0"/>
              <a:t>62</a:t>
            </a:r>
          </a:p>
        </p:txBody>
      </p:sp>
      <p:sp>
        <p:nvSpPr>
          <p:cNvPr id="30" name="תיבת טקסט 29">
            <a:extLst>
              <a:ext uri="{FF2B5EF4-FFF2-40B4-BE49-F238E27FC236}">
                <a16:creationId xmlns:a16="http://schemas.microsoft.com/office/drawing/2014/main" id="{923D525E-10B7-62A3-BFCF-527ACCF25907}"/>
              </a:ext>
            </a:extLst>
          </p:cNvPr>
          <p:cNvSpPr txBox="1"/>
          <p:nvPr/>
        </p:nvSpPr>
        <p:spPr>
          <a:xfrm>
            <a:off x="8001404" y="2201083"/>
            <a:ext cx="550152" cy="523220"/>
          </a:xfrm>
          <a:prstGeom prst="rect">
            <a:avLst/>
          </a:prstGeom>
          <a:noFill/>
        </p:spPr>
        <p:txBody>
          <a:bodyPr wrap="none" rtlCol="1">
            <a:spAutoFit/>
          </a:bodyPr>
          <a:lstStyle/>
          <a:p>
            <a:r>
              <a:rPr lang="he-IL" sz="2800" dirty="0"/>
              <a:t>63</a:t>
            </a:r>
          </a:p>
        </p:txBody>
      </p:sp>
      <p:sp>
        <p:nvSpPr>
          <p:cNvPr id="31" name="תיבת טקסט 30">
            <a:extLst>
              <a:ext uri="{FF2B5EF4-FFF2-40B4-BE49-F238E27FC236}">
                <a16:creationId xmlns:a16="http://schemas.microsoft.com/office/drawing/2014/main" id="{840AEA58-211E-E91C-DDAF-A2B57399B4C2}"/>
              </a:ext>
            </a:extLst>
          </p:cNvPr>
          <p:cNvSpPr txBox="1"/>
          <p:nvPr/>
        </p:nvSpPr>
        <p:spPr>
          <a:xfrm>
            <a:off x="8709787" y="2201083"/>
            <a:ext cx="550152" cy="523220"/>
          </a:xfrm>
          <a:prstGeom prst="rect">
            <a:avLst/>
          </a:prstGeom>
          <a:noFill/>
        </p:spPr>
        <p:txBody>
          <a:bodyPr wrap="none" rtlCol="1">
            <a:spAutoFit/>
          </a:bodyPr>
          <a:lstStyle/>
          <a:p>
            <a:r>
              <a:rPr lang="he-IL" sz="2800" dirty="0"/>
              <a:t>64</a:t>
            </a:r>
          </a:p>
        </p:txBody>
      </p:sp>
      <p:sp>
        <p:nvSpPr>
          <p:cNvPr id="32" name="תיבת טקסט 31">
            <a:extLst>
              <a:ext uri="{FF2B5EF4-FFF2-40B4-BE49-F238E27FC236}">
                <a16:creationId xmlns:a16="http://schemas.microsoft.com/office/drawing/2014/main" id="{BBAC88CF-24DD-62F5-F1E2-2557BD8AB32F}"/>
              </a:ext>
            </a:extLst>
          </p:cNvPr>
          <p:cNvSpPr txBox="1"/>
          <p:nvPr/>
        </p:nvSpPr>
        <p:spPr>
          <a:xfrm>
            <a:off x="9258273" y="2201083"/>
            <a:ext cx="550152" cy="523220"/>
          </a:xfrm>
          <a:prstGeom prst="rect">
            <a:avLst/>
          </a:prstGeom>
          <a:noFill/>
        </p:spPr>
        <p:txBody>
          <a:bodyPr wrap="none" rtlCol="1">
            <a:spAutoFit/>
          </a:bodyPr>
          <a:lstStyle/>
          <a:p>
            <a:r>
              <a:rPr lang="he-IL" sz="2800" dirty="0"/>
              <a:t>65</a:t>
            </a:r>
          </a:p>
        </p:txBody>
      </p:sp>
      <p:sp>
        <p:nvSpPr>
          <p:cNvPr id="33" name="תיבת טקסט 32">
            <a:extLst>
              <a:ext uri="{FF2B5EF4-FFF2-40B4-BE49-F238E27FC236}">
                <a16:creationId xmlns:a16="http://schemas.microsoft.com/office/drawing/2014/main" id="{721A35DA-768E-D650-C1F4-A067E55834D7}"/>
              </a:ext>
            </a:extLst>
          </p:cNvPr>
          <p:cNvSpPr txBox="1"/>
          <p:nvPr/>
        </p:nvSpPr>
        <p:spPr>
          <a:xfrm>
            <a:off x="9879566" y="2201083"/>
            <a:ext cx="550152" cy="523220"/>
          </a:xfrm>
          <a:prstGeom prst="rect">
            <a:avLst/>
          </a:prstGeom>
          <a:noFill/>
        </p:spPr>
        <p:txBody>
          <a:bodyPr wrap="none" rtlCol="1">
            <a:spAutoFit/>
          </a:bodyPr>
          <a:lstStyle/>
          <a:p>
            <a:r>
              <a:rPr lang="he-IL" sz="2800" dirty="0"/>
              <a:t>66</a:t>
            </a:r>
          </a:p>
        </p:txBody>
      </p:sp>
      <p:sp>
        <p:nvSpPr>
          <p:cNvPr id="35" name="עיגול 1">
            <a:extLst>
              <a:ext uri="{FF2B5EF4-FFF2-40B4-BE49-F238E27FC236}">
                <a16:creationId xmlns:a16="http://schemas.microsoft.com/office/drawing/2014/main" id="{D4EC7AEE-291B-32E9-4A8A-B8C496FAA456}"/>
              </a:ext>
            </a:extLst>
          </p:cNvPr>
          <p:cNvSpPr/>
          <p:nvPr/>
        </p:nvSpPr>
        <p:spPr>
          <a:xfrm>
            <a:off x="10994571" y="3407228"/>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1</a:t>
            </a:r>
          </a:p>
        </p:txBody>
      </p:sp>
      <p:sp>
        <p:nvSpPr>
          <p:cNvPr id="36" name="עיגול אדום">
            <a:extLst>
              <a:ext uri="{FF2B5EF4-FFF2-40B4-BE49-F238E27FC236}">
                <a16:creationId xmlns:a16="http://schemas.microsoft.com/office/drawing/2014/main" id="{A6D63E65-6963-70D9-7686-77FECFE4A87F}"/>
              </a:ext>
            </a:extLst>
          </p:cNvPr>
          <p:cNvSpPr/>
          <p:nvPr/>
        </p:nvSpPr>
        <p:spPr>
          <a:xfrm>
            <a:off x="4922952" y="171464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עיגול אדום">
            <a:extLst>
              <a:ext uri="{FF2B5EF4-FFF2-40B4-BE49-F238E27FC236}">
                <a16:creationId xmlns:a16="http://schemas.microsoft.com/office/drawing/2014/main" id="{9BC95177-0F5C-48FB-8855-4AC2EBA1CA63}"/>
              </a:ext>
            </a:extLst>
          </p:cNvPr>
          <p:cNvSpPr/>
          <p:nvPr/>
        </p:nvSpPr>
        <p:spPr>
          <a:xfrm>
            <a:off x="6208277" y="171464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תיבת טקסט 37">
            <a:extLst>
              <a:ext uri="{FF2B5EF4-FFF2-40B4-BE49-F238E27FC236}">
                <a16:creationId xmlns:a16="http://schemas.microsoft.com/office/drawing/2014/main" id="{8DBEDE3E-BF9F-9E1F-3C19-B54202C538E9}"/>
              </a:ext>
            </a:extLst>
          </p:cNvPr>
          <p:cNvSpPr txBox="1"/>
          <p:nvPr/>
        </p:nvSpPr>
        <p:spPr>
          <a:xfrm>
            <a:off x="4530743" y="3477632"/>
            <a:ext cx="6340198" cy="523220"/>
          </a:xfrm>
          <a:prstGeom prst="rect">
            <a:avLst/>
          </a:prstGeom>
          <a:noFill/>
        </p:spPr>
        <p:txBody>
          <a:bodyPr wrap="none" rtlCol="1">
            <a:spAutoFit/>
          </a:bodyPr>
          <a:lstStyle/>
          <a:p>
            <a:r>
              <a:rPr lang="he-IL" sz="2800" dirty="0"/>
              <a:t>בֵּין אֵילוּ שְנֵי מִסְפָּרִים סְמוּכִים נִמְצָא הַמִסְפָּר 59?</a:t>
            </a:r>
          </a:p>
        </p:txBody>
      </p:sp>
      <p:sp>
        <p:nvSpPr>
          <p:cNvPr id="39" name="תיבת טקסט 38">
            <a:extLst>
              <a:ext uri="{FF2B5EF4-FFF2-40B4-BE49-F238E27FC236}">
                <a16:creationId xmlns:a16="http://schemas.microsoft.com/office/drawing/2014/main" id="{7799F16A-CF2D-2779-A2EE-005CE4868BA4}"/>
              </a:ext>
            </a:extLst>
          </p:cNvPr>
          <p:cNvSpPr txBox="1"/>
          <p:nvPr/>
        </p:nvSpPr>
        <p:spPr>
          <a:xfrm>
            <a:off x="4822401" y="144740"/>
            <a:ext cx="7212231" cy="523220"/>
          </a:xfrm>
          <a:prstGeom prst="rect">
            <a:avLst/>
          </a:prstGeom>
          <a:noFill/>
        </p:spPr>
        <p:txBody>
          <a:bodyPr wrap="none" rtlCol="1">
            <a:spAutoFit/>
          </a:bodyPr>
          <a:lstStyle/>
          <a:p>
            <a:r>
              <a:rPr lang="he-IL" sz="2800" dirty="0"/>
              <a:t>עֲנוּ עַל הַשְאֵלוֹת. לַחֲצוּ עַל הָעִגוּלִים הַכְּתוּמִים כְּדֵי לִבְדֹק.</a:t>
            </a:r>
          </a:p>
        </p:txBody>
      </p:sp>
      <p:sp>
        <p:nvSpPr>
          <p:cNvPr id="40" name="עיגול 2">
            <a:extLst>
              <a:ext uri="{FF2B5EF4-FFF2-40B4-BE49-F238E27FC236}">
                <a16:creationId xmlns:a16="http://schemas.microsoft.com/office/drawing/2014/main" id="{2DF5640A-B277-8873-DB49-3593D5764E95}"/>
              </a:ext>
            </a:extLst>
          </p:cNvPr>
          <p:cNvSpPr/>
          <p:nvPr/>
        </p:nvSpPr>
        <p:spPr>
          <a:xfrm>
            <a:off x="11025614" y="4754182"/>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2</a:t>
            </a:r>
          </a:p>
        </p:txBody>
      </p:sp>
      <p:sp>
        <p:nvSpPr>
          <p:cNvPr id="41" name="שאלה 2">
            <a:extLst>
              <a:ext uri="{FF2B5EF4-FFF2-40B4-BE49-F238E27FC236}">
                <a16:creationId xmlns:a16="http://schemas.microsoft.com/office/drawing/2014/main" id="{FC732C49-6AEB-8C6D-AB55-403D4148E484}"/>
              </a:ext>
            </a:extLst>
          </p:cNvPr>
          <p:cNvSpPr txBox="1"/>
          <p:nvPr/>
        </p:nvSpPr>
        <p:spPr>
          <a:xfrm>
            <a:off x="8921394" y="4807401"/>
            <a:ext cx="1920719" cy="523220"/>
          </a:xfrm>
          <a:prstGeom prst="rect">
            <a:avLst/>
          </a:prstGeom>
          <a:noFill/>
        </p:spPr>
        <p:txBody>
          <a:bodyPr wrap="none" rtlCol="1">
            <a:spAutoFit/>
          </a:bodyPr>
          <a:lstStyle/>
          <a:p>
            <a:r>
              <a:rPr lang="he-IL" sz="2800" dirty="0"/>
              <a:t>הוֹסִיפוּ &gt; , &lt; .</a:t>
            </a:r>
          </a:p>
        </p:txBody>
      </p:sp>
      <p:sp>
        <p:nvSpPr>
          <p:cNvPr id="44" name="תיבת טקסט 43">
            <a:extLst>
              <a:ext uri="{FF2B5EF4-FFF2-40B4-BE49-F238E27FC236}">
                <a16:creationId xmlns:a16="http://schemas.microsoft.com/office/drawing/2014/main" id="{0B8C8262-7BD3-9740-D2CC-01EDB622FB42}"/>
              </a:ext>
            </a:extLst>
          </p:cNvPr>
          <p:cNvSpPr txBox="1"/>
          <p:nvPr/>
        </p:nvSpPr>
        <p:spPr>
          <a:xfrm>
            <a:off x="6270570" y="4915122"/>
            <a:ext cx="549755" cy="830997"/>
          </a:xfrm>
          <a:prstGeom prst="rect">
            <a:avLst/>
          </a:prstGeom>
          <a:noFill/>
        </p:spPr>
        <p:txBody>
          <a:bodyPr wrap="square">
            <a:spAutoFit/>
          </a:bodyPr>
          <a:lstStyle/>
          <a:p>
            <a:r>
              <a:rPr lang="he-IL" sz="4800" dirty="0"/>
              <a:t>&gt;</a:t>
            </a:r>
          </a:p>
        </p:txBody>
      </p:sp>
      <p:sp>
        <p:nvSpPr>
          <p:cNvPr id="45" name="תיבת טקסט 44">
            <a:extLst>
              <a:ext uri="{FF2B5EF4-FFF2-40B4-BE49-F238E27FC236}">
                <a16:creationId xmlns:a16="http://schemas.microsoft.com/office/drawing/2014/main" id="{883E4B47-1385-797F-F360-97CA98F2FF9F}"/>
              </a:ext>
            </a:extLst>
          </p:cNvPr>
          <p:cNvSpPr txBox="1"/>
          <p:nvPr/>
        </p:nvSpPr>
        <p:spPr>
          <a:xfrm>
            <a:off x="6238607" y="5613482"/>
            <a:ext cx="549755" cy="830997"/>
          </a:xfrm>
          <a:prstGeom prst="rect">
            <a:avLst/>
          </a:prstGeom>
          <a:noFill/>
        </p:spPr>
        <p:txBody>
          <a:bodyPr wrap="square">
            <a:spAutoFit/>
          </a:bodyPr>
          <a:lstStyle/>
          <a:p>
            <a:r>
              <a:rPr lang="he-IL" sz="4800" dirty="0"/>
              <a:t>&gt;</a:t>
            </a:r>
          </a:p>
        </p:txBody>
      </p:sp>
      <p:sp>
        <p:nvSpPr>
          <p:cNvPr id="2" name="שאלה 2">
            <a:extLst>
              <a:ext uri="{FF2B5EF4-FFF2-40B4-BE49-F238E27FC236}">
                <a16:creationId xmlns:a16="http://schemas.microsoft.com/office/drawing/2014/main" id="{BE2687A1-411E-5A68-9A57-83A373A8EFBA}"/>
              </a:ext>
            </a:extLst>
          </p:cNvPr>
          <p:cNvSpPr txBox="1"/>
          <p:nvPr/>
        </p:nvSpPr>
        <p:spPr>
          <a:xfrm>
            <a:off x="5478001" y="5012189"/>
            <a:ext cx="2350322" cy="646331"/>
          </a:xfrm>
          <a:prstGeom prst="rect">
            <a:avLst/>
          </a:prstGeom>
          <a:noFill/>
        </p:spPr>
        <p:txBody>
          <a:bodyPr wrap="none" rtlCol="1">
            <a:spAutoFit/>
          </a:bodyPr>
          <a:lstStyle/>
          <a:p>
            <a:r>
              <a:rPr lang="he-IL" sz="3600" dirty="0"/>
              <a:t>59 ____ 58 </a:t>
            </a:r>
          </a:p>
        </p:txBody>
      </p:sp>
      <p:sp>
        <p:nvSpPr>
          <p:cNvPr id="3" name="שאלה 2">
            <a:extLst>
              <a:ext uri="{FF2B5EF4-FFF2-40B4-BE49-F238E27FC236}">
                <a16:creationId xmlns:a16="http://schemas.microsoft.com/office/drawing/2014/main" id="{632E599A-D52E-7B32-1E80-BC8462374CF3}"/>
              </a:ext>
            </a:extLst>
          </p:cNvPr>
          <p:cNvSpPr txBox="1"/>
          <p:nvPr/>
        </p:nvSpPr>
        <p:spPr>
          <a:xfrm>
            <a:off x="5496393" y="5705814"/>
            <a:ext cx="2350322" cy="646331"/>
          </a:xfrm>
          <a:prstGeom prst="rect">
            <a:avLst/>
          </a:prstGeom>
          <a:noFill/>
        </p:spPr>
        <p:txBody>
          <a:bodyPr wrap="none" rtlCol="1">
            <a:spAutoFit/>
          </a:bodyPr>
          <a:lstStyle/>
          <a:p>
            <a:r>
              <a:rPr lang="he-IL" sz="3600" dirty="0"/>
              <a:t>60 ____ 59 </a:t>
            </a:r>
          </a:p>
        </p:txBody>
      </p:sp>
    </p:spTree>
    <p:extLst>
      <p:ext uri="{BB962C8B-B14F-4D97-AF65-F5344CB8AC3E}">
        <p14:creationId xmlns:p14="http://schemas.microsoft.com/office/powerpoint/2010/main" val="23620512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par>
                          <p:cTn id="9" fill="hold">
                            <p:stCondLst>
                              <p:cond delay="0"/>
                            </p:stCondLst>
                            <p:childTnLst>
                              <p:par>
                                <p:cTn id="10" presetID="3" presetClass="emph" presetSubtype="2" fill="hold" grpId="0" nodeType="afterEffect">
                                  <p:stCondLst>
                                    <p:cond delay="0"/>
                                  </p:stCondLst>
                                  <p:childTnLst>
                                    <p:animClr clrSpc="rgb" dir="cw">
                                      <p:cBhvr override="childStyle">
                                        <p:cTn id="11" dur="2000" fill="hold"/>
                                        <p:tgtEl>
                                          <p:spTgt spid="25"/>
                                        </p:tgtEl>
                                        <p:attrNameLst>
                                          <p:attrName>style.color</p:attrName>
                                        </p:attrNameLst>
                                      </p:cBhvr>
                                      <p:to>
                                        <a:srgbClr val="FF0000"/>
                                      </p:to>
                                    </p:animClr>
                                  </p:childTnLst>
                                </p:cTn>
                              </p:par>
                              <p:par>
                                <p:cTn id="12" presetID="3" presetClass="emph" presetSubtype="2" fill="hold" grpId="0" nodeType="withEffect">
                                  <p:stCondLst>
                                    <p:cond delay="0"/>
                                  </p:stCondLst>
                                  <p:childTnLst>
                                    <p:animClr clrSpc="rgb" dir="cw">
                                      <p:cBhvr override="childStyle">
                                        <p:cTn id="13" dur="2000" fill="hold"/>
                                        <p:tgtEl>
                                          <p:spTgt spid="27"/>
                                        </p:tgtEl>
                                        <p:attrNameLst>
                                          <p:attrName>style.color</p:attrName>
                                        </p:attrNameLst>
                                      </p:cBhvr>
                                      <p:to>
                                        <a:srgbClr val="FF0000"/>
                                      </p:to>
                                    </p:animClr>
                                  </p:childTnLst>
                                </p:cTn>
                              </p:par>
                            </p:childTnLst>
                          </p:cTn>
                        </p:par>
                        <p:par>
                          <p:cTn id="14" fill="hold">
                            <p:stCondLst>
                              <p:cond delay="2000"/>
                            </p:stCondLst>
                            <p:childTnLst>
                              <p:par>
                                <p:cTn id="15" presetID="3" presetClass="emph" presetSubtype="2" fill="hold" grpId="0" nodeType="afterEffect">
                                  <p:stCondLst>
                                    <p:cond delay="0"/>
                                  </p:stCondLst>
                                  <p:childTnLst>
                                    <p:animClr clrSpc="rgb" dir="cw">
                                      <p:cBhvr override="childStyle">
                                        <p:cTn id="16" dur="2000" fill="hold"/>
                                        <p:tgtEl>
                                          <p:spTgt spid="26"/>
                                        </p:tgtEl>
                                        <p:attrNameLst>
                                          <p:attrName>style.color</p:attrName>
                                        </p:attrNameLst>
                                      </p:cBhvr>
                                      <p:to>
                                        <a:srgbClr val="70AD47"/>
                                      </p:to>
                                    </p:animClr>
                                  </p:childTnLst>
                                </p:cTn>
                              </p:par>
                            </p:childTnLst>
                          </p:cTn>
                        </p:par>
                        <p:par>
                          <p:cTn id="17" fill="hold">
                            <p:stCondLst>
                              <p:cond delay="4000"/>
                            </p:stCondLst>
                            <p:childTnLst>
                              <p:par>
                                <p:cTn id="18" presetID="1" presetClass="entr" presetSubtype="0" fill="hold" grpId="0" nodeType="afterEffect">
                                  <p:stCondLst>
                                    <p:cond delay="500"/>
                                  </p:stCondLst>
                                  <p:childTnLst>
                                    <p:set>
                                      <p:cBhvr>
                                        <p:cTn id="19" dur="1" fill="hold">
                                          <p:stCondLst>
                                            <p:cond delay="0"/>
                                          </p:stCondLst>
                                        </p:cTn>
                                        <p:tgtEl>
                                          <p:spTgt spid="40"/>
                                        </p:tgtEl>
                                        <p:attrNameLst>
                                          <p:attrName>style.visibility</p:attrName>
                                        </p:attrNameLst>
                                      </p:cBhvr>
                                      <p:to>
                                        <p:strVal val="visible"/>
                                      </p:to>
                                    </p:set>
                                  </p:childTnLst>
                                </p:cTn>
                              </p:par>
                              <p:par>
                                <p:cTn id="20" presetID="1" presetClass="entr" presetSubtype="0"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childTnLst>
                                </p:cTn>
                              </p:par>
                            </p:childTnLst>
                          </p:cTn>
                        </p:par>
                        <p:par>
                          <p:cTn id="22" fill="hold">
                            <p:stCondLst>
                              <p:cond delay="4500"/>
                            </p:stCondLst>
                            <p:childTnLst>
                              <p:par>
                                <p:cTn id="23" presetID="1"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4500"/>
                            </p:stCondLst>
                            <p:childTnLst>
                              <p:par>
                                <p:cTn id="26" presetID="1"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5" grpId="0"/>
      <p:bldP spid="26" grpId="0"/>
      <p:bldP spid="27" grpId="0"/>
      <p:bldP spid="36" grpId="0" animBg="1"/>
      <p:bldP spid="37" grpId="0" animBg="1"/>
      <p:bldP spid="40" grpId="0" animBg="1"/>
      <p:bldP spid="41" grpId="0"/>
      <p:bldP spid="44" grpId="0"/>
      <p:bldP spid="45" grpId="0"/>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הצעה 1</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5" name="מציין מיקום תוכן 3">
            <a:extLst>
              <a:ext uri="{FF2B5EF4-FFF2-40B4-BE49-F238E27FC236}">
                <a16:creationId xmlns:a16="http://schemas.microsoft.com/office/drawing/2014/main" id="{886A62C0-015B-422B-A578-AFDD584527D4}"/>
              </a:ext>
            </a:extLst>
          </p:cNvPr>
          <p:cNvSpPr>
            <a:spLocks noGrp="1"/>
          </p:cNvSpPr>
          <p:nvPr>
            <p:ph sz="quarter" idx="13"/>
          </p:nvPr>
        </p:nvSpPr>
        <p:spPr>
          <a:xfrm>
            <a:off x="1919537" y="2276872"/>
            <a:ext cx="8816081" cy="4104456"/>
          </a:xfrm>
        </p:spPr>
        <p:txBody>
          <a:bodyPr>
            <a:normAutofit/>
          </a:bodyPr>
          <a:lstStyle/>
          <a:p>
            <a:pPr marL="358775" indent="0">
              <a:lnSpc>
                <a:spcPct val="150000"/>
              </a:lnSpc>
            </a:pPr>
            <a:r>
              <a:rPr lang="he-IL" sz="2400" dirty="0"/>
              <a:t>נסכם את השיעור בכמה חידות ונחזור בעזרתן על המושגים שבהם עסקנו בשיעור הזה ובשיעור הקודם.</a:t>
            </a:r>
          </a:p>
          <a:p>
            <a:pPr marL="358775" indent="0">
              <a:lnSpc>
                <a:spcPct val="150000"/>
              </a:lnSpc>
            </a:pPr>
            <a:r>
              <a:rPr lang="he-IL" sz="2400" dirty="0"/>
              <a:t>כדאי לבקש מהילדים להרכיב אישית את המספר המתאים לתשובה בכל חידה, ורק אז לבדוק בעזרת המצגת אם צדקו. שימו לב שלחיצה על החידה מציגה את התשובה ומוחקת את המספר מהמחסן. </a:t>
            </a:r>
          </a:p>
        </p:txBody>
      </p:sp>
      <p:sp>
        <p:nvSpPr>
          <p:cNvPr id="6" name="כותרת 1">
            <a:extLst>
              <a:ext uri="{FF2B5EF4-FFF2-40B4-BE49-F238E27FC236}">
                <a16:creationId xmlns:a16="http://schemas.microsoft.com/office/drawing/2014/main" id="{6DFE1423-6BC6-4ED9-AEC6-DDEE7D35A6A4}"/>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חידות</a:t>
            </a:r>
          </a:p>
        </p:txBody>
      </p:sp>
    </p:spTree>
    <p:extLst>
      <p:ext uri="{BB962C8B-B14F-4D97-AF65-F5344CB8AC3E}">
        <p14:creationId xmlns:p14="http://schemas.microsoft.com/office/powerpoint/2010/main" val="2279714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2E4B85DE-B7A8-4AF3-8BB3-C1DA4E099D3A}"/>
              </a:ext>
            </a:extLst>
          </p:cNvPr>
          <p:cNvSpPr txBox="1"/>
          <p:nvPr/>
        </p:nvSpPr>
        <p:spPr>
          <a:xfrm>
            <a:off x="2797630" y="107011"/>
            <a:ext cx="925158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הַרְכִּיבוּ אֶת הַמִסְפָּר הַמַתְאִים לְכָל חִידָה. לַחֲצוּ עַל כָּל חִידָה כְּדֵי לִבְדֹק.</a:t>
            </a:r>
          </a:p>
          <a:p>
            <a:r>
              <a:rPr lang="he-IL" sz="2800" dirty="0">
                <a:latin typeface="Calibri" panose="020F0502020204030204" pitchFamily="34" charset="0"/>
                <a:cs typeface="Calibri" panose="020F0502020204030204" pitchFamily="34" charset="0"/>
              </a:rPr>
              <a:t>הֵעָזְרוּ בַּמִסְפָּרִים שֶבַּמַחְסָן.</a:t>
            </a:r>
          </a:p>
        </p:txBody>
      </p:sp>
      <p:sp>
        <p:nvSpPr>
          <p:cNvPr id="4" name="חידה 24">
            <a:extLst>
              <a:ext uri="{FF2B5EF4-FFF2-40B4-BE49-F238E27FC236}">
                <a16:creationId xmlns:a16="http://schemas.microsoft.com/office/drawing/2014/main" id="{2E4B85DE-B7A8-4AF3-8BB3-C1DA4E099D3A}"/>
              </a:ext>
            </a:extLst>
          </p:cNvPr>
          <p:cNvSpPr txBox="1"/>
          <p:nvPr/>
        </p:nvSpPr>
        <p:spPr>
          <a:xfrm>
            <a:off x="7181299" y="1278722"/>
            <a:ext cx="4746321" cy="1384995"/>
          </a:xfrm>
          <a:prstGeom prst="rect">
            <a:avLst/>
          </a:prstGeom>
          <a:noFill/>
          <a:ln w="57150">
            <a:solidFill>
              <a:srgbClr val="92D05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סִפְרַת הָעֲשָׂרוֹת שֶלִי הִיא 2.</a:t>
            </a:r>
          </a:p>
          <a:p>
            <a:r>
              <a:rPr lang="he-IL" sz="2800" dirty="0">
                <a:latin typeface="Calibri" panose="020F0502020204030204" pitchFamily="34" charset="0"/>
                <a:cs typeface="Calibri" panose="020F0502020204030204" pitchFamily="34" charset="0"/>
              </a:rPr>
              <a:t>סִפְרַת הַיְחִידוֹת שֶלִי הִיא 4. </a:t>
            </a:r>
          </a:p>
          <a:p>
            <a:r>
              <a:rPr lang="he-IL" sz="2800" dirty="0">
                <a:latin typeface="Calibri" panose="020F0502020204030204" pitchFamily="34" charset="0"/>
                <a:cs typeface="Calibri" panose="020F0502020204030204" pitchFamily="34" charset="0"/>
              </a:rPr>
              <a:t>אֲנִי ________</a:t>
            </a:r>
          </a:p>
        </p:txBody>
      </p:sp>
      <p:sp>
        <p:nvSpPr>
          <p:cNvPr id="5" name="חידה 80">
            <a:extLst>
              <a:ext uri="{FF2B5EF4-FFF2-40B4-BE49-F238E27FC236}">
                <a16:creationId xmlns:a16="http://schemas.microsoft.com/office/drawing/2014/main" id="{2E4B85DE-B7A8-4AF3-8BB3-C1DA4E099D3A}"/>
              </a:ext>
            </a:extLst>
          </p:cNvPr>
          <p:cNvSpPr txBox="1"/>
          <p:nvPr/>
        </p:nvSpPr>
        <p:spPr>
          <a:xfrm>
            <a:off x="7161144" y="3220360"/>
            <a:ext cx="4746321" cy="1384995"/>
          </a:xfrm>
          <a:prstGeom prst="rect">
            <a:avLst/>
          </a:prstGeom>
          <a:noFill/>
          <a:ln w="57150">
            <a:solidFill>
              <a:srgbClr val="FF000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סִפְרַת הָעֲשָׂרוֹת וְסִפְרַת הַיְחִידוֹת שֶלִי הֵן מִסְפָּרִים עוֹקְבִים.</a:t>
            </a:r>
          </a:p>
          <a:p>
            <a:r>
              <a:rPr lang="he-IL" sz="2800" dirty="0">
                <a:latin typeface="Calibri" panose="020F0502020204030204" pitchFamily="34" charset="0"/>
                <a:cs typeface="Calibri" panose="020F0502020204030204" pitchFamily="34" charset="0"/>
              </a:rPr>
              <a:t>אֲנִי ________ </a:t>
            </a:r>
          </a:p>
        </p:txBody>
      </p:sp>
      <p:sp>
        <p:nvSpPr>
          <p:cNvPr id="9" name="חידה 78">
            <a:extLst>
              <a:ext uri="{FF2B5EF4-FFF2-40B4-BE49-F238E27FC236}">
                <a16:creationId xmlns:a16="http://schemas.microsoft.com/office/drawing/2014/main" id="{2E4B85DE-B7A8-4AF3-8BB3-C1DA4E099D3A}"/>
              </a:ext>
            </a:extLst>
          </p:cNvPr>
          <p:cNvSpPr txBox="1"/>
          <p:nvPr/>
        </p:nvSpPr>
        <p:spPr>
          <a:xfrm>
            <a:off x="7161144" y="5161998"/>
            <a:ext cx="4817700" cy="1384995"/>
          </a:xfrm>
          <a:prstGeom prst="rect">
            <a:avLst/>
          </a:prstGeom>
          <a:noFill/>
          <a:ln w="57150">
            <a:solidFill>
              <a:srgbClr val="FF99FF"/>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סִפְרַת הָעֲשָׂרוֹת שֶלִי הִיא מִסְפָּר עוֹקֵב שֶל 5, וְסִפְרַת הַיְחִידוֹת שֶלִי קוֹדֶמֶת לְ־1. אֲנִי ________</a:t>
            </a:r>
          </a:p>
        </p:txBody>
      </p:sp>
      <p:sp>
        <p:nvSpPr>
          <p:cNvPr id="11" name="24"/>
          <p:cNvSpPr txBox="1"/>
          <p:nvPr/>
        </p:nvSpPr>
        <p:spPr>
          <a:xfrm>
            <a:off x="10214771" y="2078942"/>
            <a:ext cx="696686" cy="584775"/>
          </a:xfrm>
          <a:prstGeom prst="rect">
            <a:avLst/>
          </a:prstGeom>
          <a:noFill/>
        </p:spPr>
        <p:txBody>
          <a:bodyPr wrap="square" rtlCol="1">
            <a:spAutoFit/>
          </a:bodyPr>
          <a:lstStyle/>
          <a:p>
            <a:r>
              <a:rPr lang="he-IL" sz="3200" b="1" dirty="0">
                <a:solidFill>
                  <a:srgbClr val="92D050"/>
                </a:solidFill>
              </a:rPr>
              <a:t>24</a:t>
            </a:r>
          </a:p>
        </p:txBody>
      </p:sp>
      <p:sp>
        <p:nvSpPr>
          <p:cNvPr id="13" name="80"/>
          <p:cNvSpPr txBox="1"/>
          <p:nvPr/>
        </p:nvSpPr>
        <p:spPr>
          <a:xfrm>
            <a:off x="10245880" y="4027110"/>
            <a:ext cx="696686" cy="584775"/>
          </a:xfrm>
          <a:prstGeom prst="rect">
            <a:avLst/>
          </a:prstGeom>
          <a:noFill/>
        </p:spPr>
        <p:txBody>
          <a:bodyPr wrap="square" rtlCol="1">
            <a:spAutoFit/>
          </a:bodyPr>
          <a:lstStyle/>
          <a:p>
            <a:r>
              <a:rPr lang="he-IL" sz="3200" b="1" dirty="0">
                <a:solidFill>
                  <a:srgbClr val="FF0000"/>
                </a:solidFill>
              </a:rPr>
              <a:t>78</a:t>
            </a:r>
          </a:p>
        </p:txBody>
      </p:sp>
      <p:sp>
        <p:nvSpPr>
          <p:cNvPr id="15" name="78"/>
          <p:cNvSpPr txBox="1"/>
          <p:nvPr/>
        </p:nvSpPr>
        <p:spPr>
          <a:xfrm>
            <a:off x="9721561" y="5959779"/>
            <a:ext cx="696686" cy="584775"/>
          </a:xfrm>
          <a:prstGeom prst="rect">
            <a:avLst/>
          </a:prstGeom>
          <a:noFill/>
        </p:spPr>
        <p:txBody>
          <a:bodyPr wrap="square" rtlCol="1">
            <a:spAutoFit/>
          </a:bodyPr>
          <a:lstStyle/>
          <a:p>
            <a:r>
              <a:rPr lang="he-IL" sz="3200" b="1" dirty="0">
                <a:solidFill>
                  <a:srgbClr val="FF99FF"/>
                </a:solidFill>
              </a:rPr>
              <a:t>60</a:t>
            </a:r>
          </a:p>
        </p:txBody>
      </p:sp>
      <p:cxnSp>
        <p:nvCxnSpPr>
          <p:cNvPr id="22" name="מחבר ישר 21">
            <a:extLst>
              <a:ext uri="{FF2B5EF4-FFF2-40B4-BE49-F238E27FC236}">
                <a16:creationId xmlns:a16="http://schemas.microsoft.com/office/drawing/2014/main" id="{DCFE65BC-EDA8-E689-9CE6-77E5723C3AE4}"/>
              </a:ext>
            </a:extLst>
          </p:cNvPr>
          <p:cNvCxnSpPr/>
          <p:nvPr/>
        </p:nvCxnSpPr>
        <p:spPr>
          <a:xfrm>
            <a:off x="1651319" y="182880"/>
            <a:ext cx="0" cy="6509322"/>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4" name="תיבת טקסט 23">
            <a:extLst>
              <a:ext uri="{FF2B5EF4-FFF2-40B4-BE49-F238E27FC236}">
                <a16:creationId xmlns:a16="http://schemas.microsoft.com/office/drawing/2014/main" id="{7F62FC6F-B7CE-25CA-7866-A2BBF2010BD3}"/>
              </a:ext>
            </a:extLst>
          </p:cNvPr>
          <p:cNvSpPr txBox="1"/>
          <p:nvPr/>
        </p:nvSpPr>
        <p:spPr>
          <a:xfrm>
            <a:off x="591017" y="348433"/>
            <a:ext cx="550151" cy="523220"/>
          </a:xfrm>
          <a:prstGeom prst="rect">
            <a:avLst/>
          </a:prstGeom>
          <a:noFill/>
        </p:spPr>
        <p:txBody>
          <a:bodyPr wrap="none" rtlCol="1">
            <a:spAutoFit/>
          </a:bodyPr>
          <a:lstStyle/>
          <a:p>
            <a:r>
              <a:rPr lang="he-IL" sz="2800" dirty="0"/>
              <a:t>24</a:t>
            </a:r>
          </a:p>
        </p:txBody>
      </p:sp>
      <p:cxnSp>
        <p:nvCxnSpPr>
          <p:cNvPr id="27" name="מחבר ישר 26">
            <a:extLst>
              <a:ext uri="{FF2B5EF4-FFF2-40B4-BE49-F238E27FC236}">
                <a16:creationId xmlns:a16="http://schemas.microsoft.com/office/drawing/2014/main" id="{C4193FDB-3A4D-72B5-42B0-3BC379EC9B03}"/>
              </a:ext>
            </a:extLst>
          </p:cNvPr>
          <p:cNvCxnSpPr>
            <a:cxnSpLocks/>
          </p:cNvCxnSpPr>
          <p:nvPr/>
        </p:nvCxnSpPr>
        <p:spPr>
          <a:xfrm>
            <a:off x="344210" y="614561"/>
            <a:ext cx="104376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תיבת טקסט 27">
            <a:extLst>
              <a:ext uri="{FF2B5EF4-FFF2-40B4-BE49-F238E27FC236}">
                <a16:creationId xmlns:a16="http://schemas.microsoft.com/office/drawing/2014/main" id="{701A4109-EA19-613E-92EA-BED84296A6F4}"/>
              </a:ext>
            </a:extLst>
          </p:cNvPr>
          <p:cNvSpPr txBox="1"/>
          <p:nvPr/>
        </p:nvSpPr>
        <p:spPr>
          <a:xfrm>
            <a:off x="591016" y="4886753"/>
            <a:ext cx="550152" cy="523220"/>
          </a:xfrm>
          <a:prstGeom prst="rect">
            <a:avLst/>
          </a:prstGeom>
          <a:noFill/>
        </p:spPr>
        <p:txBody>
          <a:bodyPr wrap="none" rtlCol="1">
            <a:spAutoFit/>
          </a:bodyPr>
          <a:lstStyle/>
          <a:p>
            <a:r>
              <a:rPr lang="he-IL" sz="2800" dirty="0"/>
              <a:t>78</a:t>
            </a:r>
          </a:p>
        </p:txBody>
      </p:sp>
      <p:cxnSp>
        <p:nvCxnSpPr>
          <p:cNvPr id="29" name="מחבר ישר 28">
            <a:extLst>
              <a:ext uri="{FF2B5EF4-FFF2-40B4-BE49-F238E27FC236}">
                <a16:creationId xmlns:a16="http://schemas.microsoft.com/office/drawing/2014/main" id="{2D5A9DC4-FD1C-C026-4872-AE1ABEE20BBB}"/>
              </a:ext>
            </a:extLst>
          </p:cNvPr>
          <p:cNvCxnSpPr>
            <a:cxnSpLocks/>
          </p:cNvCxnSpPr>
          <p:nvPr/>
        </p:nvCxnSpPr>
        <p:spPr>
          <a:xfrm>
            <a:off x="344210" y="5139768"/>
            <a:ext cx="104376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0" name="תיבת טקסט 29">
            <a:extLst>
              <a:ext uri="{FF2B5EF4-FFF2-40B4-BE49-F238E27FC236}">
                <a16:creationId xmlns:a16="http://schemas.microsoft.com/office/drawing/2014/main" id="{E7E7C50A-084E-B3F3-3233-7FC19BCAB1FA}"/>
              </a:ext>
            </a:extLst>
          </p:cNvPr>
          <p:cNvSpPr txBox="1"/>
          <p:nvPr/>
        </p:nvSpPr>
        <p:spPr>
          <a:xfrm>
            <a:off x="591016" y="2617593"/>
            <a:ext cx="550152" cy="523220"/>
          </a:xfrm>
          <a:prstGeom prst="rect">
            <a:avLst/>
          </a:prstGeom>
          <a:noFill/>
        </p:spPr>
        <p:txBody>
          <a:bodyPr wrap="none" rtlCol="1">
            <a:spAutoFit/>
          </a:bodyPr>
          <a:lstStyle/>
          <a:p>
            <a:r>
              <a:rPr lang="he-IL" sz="2800" dirty="0"/>
              <a:t>60</a:t>
            </a:r>
          </a:p>
        </p:txBody>
      </p:sp>
      <p:cxnSp>
        <p:nvCxnSpPr>
          <p:cNvPr id="31" name="מחבר ישר 30">
            <a:extLst>
              <a:ext uri="{FF2B5EF4-FFF2-40B4-BE49-F238E27FC236}">
                <a16:creationId xmlns:a16="http://schemas.microsoft.com/office/drawing/2014/main" id="{DC312274-8FB9-86DB-27B5-D90825511259}"/>
              </a:ext>
            </a:extLst>
          </p:cNvPr>
          <p:cNvCxnSpPr>
            <a:cxnSpLocks/>
          </p:cNvCxnSpPr>
          <p:nvPr/>
        </p:nvCxnSpPr>
        <p:spPr>
          <a:xfrm>
            <a:off x="344210" y="2879203"/>
            <a:ext cx="104376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חידה 24">
            <a:extLst>
              <a:ext uri="{FF2B5EF4-FFF2-40B4-BE49-F238E27FC236}">
                <a16:creationId xmlns:a16="http://schemas.microsoft.com/office/drawing/2014/main" id="{F3BFCBC5-115A-0171-E5D2-289DB7F8EE95}"/>
              </a:ext>
            </a:extLst>
          </p:cNvPr>
          <p:cNvSpPr txBox="1"/>
          <p:nvPr/>
        </p:nvSpPr>
        <p:spPr>
          <a:xfrm>
            <a:off x="1966275" y="1276284"/>
            <a:ext cx="4746321" cy="1384995"/>
          </a:xfrm>
          <a:prstGeom prst="rect">
            <a:avLst/>
          </a:prstGeom>
          <a:noFill/>
          <a:ln w="57150">
            <a:solidFill>
              <a:srgbClr val="7030A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מִסְפָּר גָדוֹל מֵ־11 </a:t>
            </a:r>
          </a:p>
          <a:p>
            <a:r>
              <a:rPr lang="he-IL" sz="2800" dirty="0">
                <a:latin typeface="Calibri" panose="020F0502020204030204" pitchFamily="34" charset="0"/>
                <a:cs typeface="Calibri" panose="020F0502020204030204" pitchFamily="34" charset="0"/>
              </a:rPr>
              <a:t>וְקָטָן מִ־13.</a:t>
            </a:r>
          </a:p>
          <a:p>
            <a:r>
              <a:rPr lang="he-IL" sz="2800" dirty="0">
                <a:latin typeface="Calibri" panose="020F0502020204030204" pitchFamily="34" charset="0"/>
                <a:cs typeface="Calibri" panose="020F0502020204030204" pitchFamily="34" charset="0"/>
              </a:rPr>
              <a:t>אֲנִי ________</a:t>
            </a:r>
          </a:p>
        </p:txBody>
      </p:sp>
      <p:sp>
        <p:nvSpPr>
          <p:cNvPr id="33" name="חידה 80">
            <a:extLst>
              <a:ext uri="{FF2B5EF4-FFF2-40B4-BE49-F238E27FC236}">
                <a16:creationId xmlns:a16="http://schemas.microsoft.com/office/drawing/2014/main" id="{C63F7D3F-9751-9098-BADB-EF241CA34AE4}"/>
              </a:ext>
            </a:extLst>
          </p:cNvPr>
          <p:cNvSpPr txBox="1"/>
          <p:nvPr/>
        </p:nvSpPr>
        <p:spPr>
          <a:xfrm>
            <a:off x="1946120" y="3217922"/>
            <a:ext cx="4746321" cy="1384995"/>
          </a:xfrm>
          <a:prstGeom prst="rect">
            <a:avLst/>
          </a:prstGeom>
          <a:noFill/>
          <a:ln w="57150">
            <a:solidFill>
              <a:schemeClr val="accent1"/>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סִפְרַת הָעֲשָׂרוֹת וְסִפְרַת הַיְחִידוֹת שֶלִי הֵן סְפָרוֹת זֵהוֹת. </a:t>
            </a:r>
          </a:p>
          <a:p>
            <a:r>
              <a:rPr lang="he-IL" sz="2800" dirty="0">
                <a:latin typeface="Calibri" panose="020F0502020204030204" pitchFamily="34" charset="0"/>
                <a:cs typeface="Calibri" panose="020F0502020204030204" pitchFamily="34" charset="0"/>
              </a:rPr>
              <a:t>אֲנִי ________ </a:t>
            </a:r>
          </a:p>
        </p:txBody>
      </p:sp>
      <p:sp>
        <p:nvSpPr>
          <p:cNvPr id="34" name="חידה 78">
            <a:extLst>
              <a:ext uri="{FF2B5EF4-FFF2-40B4-BE49-F238E27FC236}">
                <a16:creationId xmlns:a16="http://schemas.microsoft.com/office/drawing/2014/main" id="{DFA0ADB7-7D11-5DC4-886C-81827C07A2D7}"/>
              </a:ext>
            </a:extLst>
          </p:cNvPr>
          <p:cNvSpPr txBox="1"/>
          <p:nvPr/>
        </p:nvSpPr>
        <p:spPr>
          <a:xfrm>
            <a:off x="1946120" y="5159560"/>
            <a:ext cx="4817700" cy="1384995"/>
          </a:xfrm>
          <a:prstGeom prst="rect">
            <a:avLst/>
          </a:prstGeom>
          <a:noFill/>
          <a:ln w="57150">
            <a:solidFill>
              <a:srgbClr val="01B3D1"/>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סִפְרַת הָעֲשָׂרוֹת שֶלִי גְדוֹלָה בְּ־5 מִסִפְרַת הַיְחִידוֹת שֶלִי.</a:t>
            </a:r>
          </a:p>
          <a:p>
            <a:r>
              <a:rPr lang="he-IL" sz="2800" dirty="0">
                <a:latin typeface="Calibri" panose="020F0502020204030204" pitchFamily="34" charset="0"/>
                <a:cs typeface="Calibri" panose="020F0502020204030204" pitchFamily="34" charset="0"/>
              </a:rPr>
              <a:t>אֲנִי ________</a:t>
            </a:r>
          </a:p>
        </p:txBody>
      </p:sp>
      <p:sp>
        <p:nvSpPr>
          <p:cNvPr id="35" name="24">
            <a:extLst>
              <a:ext uri="{FF2B5EF4-FFF2-40B4-BE49-F238E27FC236}">
                <a16:creationId xmlns:a16="http://schemas.microsoft.com/office/drawing/2014/main" id="{A887B80C-EF02-7118-32E2-E7C214456F91}"/>
              </a:ext>
            </a:extLst>
          </p:cNvPr>
          <p:cNvSpPr txBox="1"/>
          <p:nvPr/>
        </p:nvSpPr>
        <p:spPr>
          <a:xfrm>
            <a:off x="5052790" y="2075951"/>
            <a:ext cx="696686" cy="584775"/>
          </a:xfrm>
          <a:prstGeom prst="rect">
            <a:avLst/>
          </a:prstGeom>
          <a:noFill/>
        </p:spPr>
        <p:txBody>
          <a:bodyPr wrap="square" rtlCol="1">
            <a:spAutoFit/>
          </a:bodyPr>
          <a:lstStyle/>
          <a:p>
            <a:r>
              <a:rPr lang="he-IL" sz="3200" b="1" dirty="0">
                <a:solidFill>
                  <a:srgbClr val="7030A0"/>
                </a:solidFill>
              </a:rPr>
              <a:t>12</a:t>
            </a:r>
          </a:p>
        </p:txBody>
      </p:sp>
      <p:sp>
        <p:nvSpPr>
          <p:cNvPr id="36" name="80">
            <a:extLst>
              <a:ext uri="{FF2B5EF4-FFF2-40B4-BE49-F238E27FC236}">
                <a16:creationId xmlns:a16="http://schemas.microsoft.com/office/drawing/2014/main" id="{908EF1CC-2DC4-96B5-E68B-13E8AFF320AF}"/>
              </a:ext>
            </a:extLst>
          </p:cNvPr>
          <p:cNvSpPr txBox="1"/>
          <p:nvPr/>
        </p:nvSpPr>
        <p:spPr>
          <a:xfrm>
            <a:off x="5131655" y="4027110"/>
            <a:ext cx="696686" cy="584775"/>
          </a:xfrm>
          <a:prstGeom prst="rect">
            <a:avLst/>
          </a:prstGeom>
          <a:noFill/>
        </p:spPr>
        <p:txBody>
          <a:bodyPr wrap="square" rtlCol="1">
            <a:spAutoFit/>
          </a:bodyPr>
          <a:lstStyle/>
          <a:p>
            <a:r>
              <a:rPr lang="he-IL" sz="3200" b="1" dirty="0">
                <a:solidFill>
                  <a:schemeClr val="accent1"/>
                </a:solidFill>
              </a:rPr>
              <a:t>99</a:t>
            </a:r>
          </a:p>
        </p:txBody>
      </p:sp>
      <p:sp>
        <p:nvSpPr>
          <p:cNvPr id="37" name="78">
            <a:extLst>
              <a:ext uri="{FF2B5EF4-FFF2-40B4-BE49-F238E27FC236}">
                <a16:creationId xmlns:a16="http://schemas.microsoft.com/office/drawing/2014/main" id="{68C99863-054A-E599-513F-C4F017AE1B01}"/>
              </a:ext>
            </a:extLst>
          </p:cNvPr>
          <p:cNvSpPr txBox="1"/>
          <p:nvPr/>
        </p:nvSpPr>
        <p:spPr>
          <a:xfrm>
            <a:off x="5131655" y="5959779"/>
            <a:ext cx="696686" cy="584775"/>
          </a:xfrm>
          <a:prstGeom prst="rect">
            <a:avLst/>
          </a:prstGeom>
          <a:noFill/>
        </p:spPr>
        <p:txBody>
          <a:bodyPr wrap="square" rtlCol="1">
            <a:spAutoFit/>
          </a:bodyPr>
          <a:lstStyle/>
          <a:p>
            <a:r>
              <a:rPr lang="he-IL" sz="3200" b="1" dirty="0">
                <a:solidFill>
                  <a:srgbClr val="0189A1"/>
                </a:solidFill>
              </a:rPr>
              <a:t>61</a:t>
            </a:r>
          </a:p>
        </p:txBody>
      </p:sp>
      <p:sp>
        <p:nvSpPr>
          <p:cNvPr id="38" name="תיבת טקסט 37">
            <a:extLst>
              <a:ext uri="{FF2B5EF4-FFF2-40B4-BE49-F238E27FC236}">
                <a16:creationId xmlns:a16="http://schemas.microsoft.com/office/drawing/2014/main" id="{BA4F6789-8D2F-6B8A-53E2-426CA3C8BD3F}"/>
              </a:ext>
            </a:extLst>
          </p:cNvPr>
          <p:cNvSpPr txBox="1"/>
          <p:nvPr/>
        </p:nvSpPr>
        <p:spPr>
          <a:xfrm>
            <a:off x="591016" y="6021335"/>
            <a:ext cx="550152" cy="523220"/>
          </a:xfrm>
          <a:prstGeom prst="rect">
            <a:avLst/>
          </a:prstGeom>
          <a:noFill/>
        </p:spPr>
        <p:txBody>
          <a:bodyPr wrap="none" rtlCol="1">
            <a:spAutoFit/>
          </a:bodyPr>
          <a:lstStyle/>
          <a:p>
            <a:r>
              <a:rPr lang="he-IL" sz="2800" dirty="0"/>
              <a:t>12</a:t>
            </a:r>
          </a:p>
        </p:txBody>
      </p:sp>
      <p:cxnSp>
        <p:nvCxnSpPr>
          <p:cNvPr id="39" name="מחבר ישר 38">
            <a:extLst>
              <a:ext uri="{FF2B5EF4-FFF2-40B4-BE49-F238E27FC236}">
                <a16:creationId xmlns:a16="http://schemas.microsoft.com/office/drawing/2014/main" id="{A9449FFC-37D5-1EA7-9059-E8D75F478302}"/>
              </a:ext>
            </a:extLst>
          </p:cNvPr>
          <p:cNvCxnSpPr>
            <a:cxnSpLocks/>
          </p:cNvCxnSpPr>
          <p:nvPr/>
        </p:nvCxnSpPr>
        <p:spPr>
          <a:xfrm>
            <a:off x="344210" y="6278737"/>
            <a:ext cx="104376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תיבת טקסט 39">
            <a:extLst>
              <a:ext uri="{FF2B5EF4-FFF2-40B4-BE49-F238E27FC236}">
                <a16:creationId xmlns:a16="http://schemas.microsoft.com/office/drawing/2014/main" id="{D832E431-48AD-ADFB-9C80-E167BE1990D2}"/>
              </a:ext>
            </a:extLst>
          </p:cNvPr>
          <p:cNvSpPr txBox="1"/>
          <p:nvPr/>
        </p:nvSpPr>
        <p:spPr>
          <a:xfrm>
            <a:off x="591016" y="1483013"/>
            <a:ext cx="550152" cy="523220"/>
          </a:xfrm>
          <a:prstGeom prst="rect">
            <a:avLst/>
          </a:prstGeom>
          <a:noFill/>
        </p:spPr>
        <p:txBody>
          <a:bodyPr wrap="none" rtlCol="1">
            <a:spAutoFit/>
          </a:bodyPr>
          <a:lstStyle/>
          <a:p>
            <a:r>
              <a:rPr lang="he-IL" sz="2800" dirty="0"/>
              <a:t>99</a:t>
            </a:r>
          </a:p>
        </p:txBody>
      </p:sp>
      <p:cxnSp>
        <p:nvCxnSpPr>
          <p:cNvPr id="41" name="מחבר ישר 40">
            <a:extLst>
              <a:ext uri="{FF2B5EF4-FFF2-40B4-BE49-F238E27FC236}">
                <a16:creationId xmlns:a16="http://schemas.microsoft.com/office/drawing/2014/main" id="{93622016-C796-C38B-FEBB-6A416B7BCF8B}"/>
              </a:ext>
            </a:extLst>
          </p:cNvPr>
          <p:cNvCxnSpPr>
            <a:cxnSpLocks/>
          </p:cNvCxnSpPr>
          <p:nvPr/>
        </p:nvCxnSpPr>
        <p:spPr>
          <a:xfrm>
            <a:off x="344210" y="1808133"/>
            <a:ext cx="104376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תיבת טקסט 41">
            <a:extLst>
              <a:ext uri="{FF2B5EF4-FFF2-40B4-BE49-F238E27FC236}">
                <a16:creationId xmlns:a16="http://schemas.microsoft.com/office/drawing/2014/main" id="{69ABFF28-97F9-A9C7-32DF-8B69152FA394}"/>
              </a:ext>
            </a:extLst>
          </p:cNvPr>
          <p:cNvSpPr txBox="1"/>
          <p:nvPr/>
        </p:nvSpPr>
        <p:spPr>
          <a:xfrm>
            <a:off x="591016" y="3752173"/>
            <a:ext cx="550152" cy="523220"/>
          </a:xfrm>
          <a:prstGeom prst="rect">
            <a:avLst/>
          </a:prstGeom>
          <a:noFill/>
        </p:spPr>
        <p:txBody>
          <a:bodyPr wrap="none" rtlCol="1">
            <a:spAutoFit/>
          </a:bodyPr>
          <a:lstStyle/>
          <a:p>
            <a:r>
              <a:rPr lang="he-IL" sz="2800" dirty="0"/>
              <a:t>61</a:t>
            </a:r>
          </a:p>
        </p:txBody>
      </p:sp>
      <p:cxnSp>
        <p:nvCxnSpPr>
          <p:cNvPr id="43" name="מחבר ישר 42">
            <a:extLst>
              <a:ext uri="{FF2B5EF4-FFF2-40B4-BE49-F238E27FC236}">
                <a16:creationId xmlns:a16="http://schemas.microsoft.com/office/drawing/2014/main" id="{45CF9421-CCBC-A860-B959-357EBC2F55BE}"/>
              </a:ext>
            </a:extLst>
          </p:cNvPr>
          <p:cNvCxnSpPr>
            <a:cxnSpLocks/>
          </p:cNvCxnSpPr>
          <p:nvPr/>
        </p:nvCxnSpPr>
        <p:spPr>
          <a:xfrm>
            <a:off x="344210" y="4006207"/>
            <a:ext cx="104376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567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500"/>
                                        <p:tgtEl>
                                          <p:spTgt spid="27"/>
                                        </p:tgtEl>
                                      </p:cBhvr>
                                    </p:animEffec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par>
                          <p:cTn id="25" fill="hold">
                            <p:stCondLst>
                              <p:cond delay="0"/>
                            </p:stCondLst>
                            <p:childTnLst>
                              <p:par>
                                <p:cTn id="26" presetID="22" presetClass="entr" presetSubtype="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childTnLst>
                          </p:cTn>
                        </p:par>
                      </p:childTnLst>
                    </p:cTn>
                  </p:par>
                </p:childTnLst>
              </p:cTn>
              <p:nextCondLst>
                <p:cond evt="onClick" delay="0">
                  <p:tgtEl>
                    <p:spTgt spid="9"/>
                  </p:tgtEl>
                </p:cond>
              </p:nextCondLst>
            </p:seq>
            <p:seq concurrent="1" nextAc="seek">
              <p:cTn id="29" restart="whenNotActive" fill="hold" evtFilter="cancelBubble" nodeType="interactiveSeq">
                <p:stCondLst>
                  <p:cond evt="onClick" delay="0">
                    <p:tgtEl>
                      <p:spTgt spid="32"/>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par>
                          <p:cTn id="34" fill="hold">
                            <p:stCondLst>
                              <p:cond delay="0"/>
                            </p:stCondLst>
                            <p:childTnLst>
                              <p:par>
                                <p:cTn id="35" presetID="22" presetClass="entr" presetSubtype="8"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childTnLst>
                    </p:cTn>
                  </p:par>
                </p:childTnLst>
              </p:cTn>
              <p:nextCondLst>
                <p:cond evt="onClick" delay="0">
                  <p:tgtEl>
                    <p:spTgt spid="32"/>
                  </p:tgtEl>
                </p:cond>
              </p:nextCondLst>
            </p:seq>
            <p:seq concurrent="1" nextAc="seek">
              <p:cTn id="38" restart="whenNotActive" fill="hold" evtFilter="cancelBubble" nodeType="interactiveSeq">
                <p:stCondLst>
                  <p:cond evt="onClick" delay="0">
                    <p:tgtEl>
                      <p:spTgt spid="3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par>
                          <p:cTn id="43" fill="hold">
                            <p:stCondLst>
                              <p:cond delay="0"/>
                            </p:stCondLst>
                            <p:childTnLst>
                              <p:par>
                                <p:cTn id="44" presetID="22" presetClass="entr" presetSubtype="8" fill="hold"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left)">
                                      <p:cBhvr>
                                        <p:cTn id="46" dur="500"/>
                                        <p:tgtEl>
                                          <p:spTgt spid="41"/>
                                        </p:tgtEl>
                                      </p:cBhvr>
                                    </p:animEffect>
                                  </p:childTnLst>
                                </p:cTn>
                              </p:par>
                            </p:childTnLst>
                          </p:cTn>
                        </p:par>
                      </p:childTnLst>
                    </p:cTn>
                  </p:par>
                </p:childTnLst>
              </p:cTn>
              <p:nextCondLst>
                <p:cond evt="onClick" delay="0">
                  <p:tgtEl>
                    <p:spTgt spid="33"/>
                  </p:tgtEl>
                </p:cond>
              </p:nextCondLst>
            </p:seq>
            <p:seq concurrent="1" nextAc="seek">
              <p:cTn id="47" restart="whenNotActive" fill="hold" evtFilter="cancelBubble" nodeType="interactiveSeq">
                <p:stCondLst>
                  <p:cond evt="onClick" delay="0">
                    <p:tgtEl>
                      <p:spTgt spid="34"/>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childTnLst>
                                </p:cTn>
                              </p:par>
                            </p:childTnLst>
                          </p:cTn>
                        </p:par>
                        <p:par>
                          <p:cTn id="52" fill="hold">
                            <p:stCondLst>
                              <p:cond delay="0"/>
                            </p:stCondLst>
                            <p:childTnLst>
                              <p:par>
                                <p:cTn id="53" presetID="22" presetClass="entr" presetSubtype="8"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left)">
                                      <p:cBhvr>
                                        <p:cTn id="55" dur="500"/>
                                        <p:tgtEl>
                                          <p:spTgt spid="43"/>
                                        </p:tgtEl>
                                      </p:cBhvr>
                                    </p:animEffect>
                                  </p:childTnLst>
                                </p:cTn>
                              </p:par>
                            </p:childTnLst>
                          </p:cTn>
                        </p:par>
                      </p:childTnLst>
                    </p:cTn>
                  </p:par>
                </p:childTnLst>
              </p:cTn>
              <p:nextCondLst>
                <p:cond evt="onClick" delay="0">
                  <p:tgtEl>
                    <p:spTgt spid="34"/>
                  </p:tgtEl>
                </p:cond>
              </p:nextCondLst>
            </p:seq>
          </p:childTnLst>
        </p:cTn>
      </p:par>
    </p:tnLst>
    <p:bldLst>
      <p:bldP spid="11" grpId="0"/>
      <p:bldP spid="13" grpId="0"/>
      <p:bldP spid="15" grpId="0"/>
      <p:bldP spid="35" grpId="0"/>
      <p:bldP spid="36" grpId="0"/>
      <p:bldP spid="3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020335" y="2276873"/>
            <a:ext cx="10151327" cy="4316648"/>
          </a:xfrm>
        </p:spPr>
        <p:txBody>
          <a:bodyPr>
            <a:normAutofit/>
          </a:bodyPr>
          <a:lstStyle/>
          <a:p>
            <a:pPr marL="1418034" indent="-342900">
              <a:lnSpc>
                <a:spcPct val="150000"/>
              </a:lnSpc>
              <a:buFont typeface="Wingdings" panose="05000000000000000000" pitchFamily="2" charset="2"/>
              <a:buChar char="§"/>
            </a:pPr>
            <a:endParaRPr lang="he-IL" sz="2400" dirty="0"/>
          </a:p>
          <a:p>
            <a:pPr>
              <a:lnSpc>
                <a:spcPct val="150000"/>
              </a:lnSpc>
            </a:pPr>
            <a:endParaRPr lang="he-IL" sz="2400" dirty="0"/>
          </a:p>
          <a:p>
            <a:pPr>
              <a:lnSpc>
                <a:spcPct val="150000"/>
              </a:lnSpc>
            </a:pPr>
            <a:endParaRPr lang="he-IL" sz="2400" dirty="0"/>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גלו את המספרים</a:t>
            </a:r>
          </a:p>
        </p:txBody>
      </p:sp>
      <p:sp>
        <p:nvSpPr>
          <p:cNvPr id="5" name="מציין מיקום תוכן 3">
            <a:extLst>
              <a:ext uri="{FF2B5EF4-FFF2-40B4-BE49-F238E27FC236}">
                <a16:creationId xmlns:a16="http://schemas.microsoft.com/office/drawing/2014/main" id="{CCA52557-CF78-4AE4-8026-057A08A43247}"/>
              </a:ext>
            </a:extLst>
          </p:cNvPr>
          <p:cNvSpPr txBox="1">
            <a:spLocks/>
          </p:cNvSpPr>
          <p:nvPr/>
        </p:nvSpPr>
        <p:spPr>
          <a:xfrm>
            <a:off x="1390052" y="2509825"/>
            <a:ext cx="10364869" cy="3878674"/>
          </a:xfrm>
          <a:prstGeom prst="rect">
            <a:avLst/>
          </a:prstGeom>
        </p:spPr>
        <p:txBody>
          <a:bodyPr vert="horz" lIns="91440" tIns="45720" rIns="91440" bIns="45720" rtlCol="1">
            <a:normAutofit fontScale="77500" lnSpcReduction="20000"/>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he-IL" sz="2400" dirty="0"/>
              <a:t>השיעור נפתח במנייה בדילוגים של כמויות.</a:t>
            </a:r>
          </a:p>
          <a:p>
            <a:pPr>
              <a:lnSpc>
                <a:spcPct val="150000"/>
              </a:lnSpc>
            </a:pPr>
            <a:r>
              <a:rPr lang="he-IL" sz="2400" dirty="0"/>
              <a:t>נמשיך בפעילות הדורשת מהתלמידים לשבץ לפי הסדר מספרים בדילוגים של 5. אחרי שיבוץ המספרים הם נצבעים לסירוגין. פעולת הצביעה מאפשרת לדבר על ההפרש בין המספרים וכן על שְלוש סדרות המספרים שנוצרו, הצבועות בצבעים שונים. </a:t>
            </a:r>
            <a:br>
              <a:rPr lang="en-US" sz="2400" dirty="0"/>
            </a:br>
            <a:r>
              <a:rPr lang="he-IL" sz="2400" dirty="0"/>
              <a:t>הסדרות הן: </a:t>
            </a:r>
            <a:r>
              <a:rPr lang="en-US" sz="2400" dirty="0"/>
              <a:t>5, 10, 15…50</a:t>
            </a:r>
            <a:r>
              <a:rPr lang="he-IL" sz="2400" dirty="0"/>
              <a:t>      50</a:t>
            </a:r>
            <a:r>
              <a:rPr lang="en-US" sz="2400" dirty="0"/>
              <a:t>5, 15, 25…</a:t>
            </a:r>
            <a:r>
              <a:rPr lang="he-IL" sz="2400" dirty="0"/>
              <a:t>      50 </a:t>
            </a:r>
            <a:r>
              <a:rPr lang="en-US" sz="2400" dirty="0"/>
              <a:t>10, 20, 30…</a:t>
            </a:r>
            <a:endParaRPr lang="he-IL" sz="2400" dirty="0"/>
          </a:p>
          <a:p>
            <a:pPr>
              <a:lnSpc>
                <a:spcPct val="150000"/>
              </a:lnSpc>
            </a:pPr>
            <a:r>
              <a:rPr lang="he-IL" sz="2400" dirty="0"/>
              <a:t>הפעילות האחרונה בפתיח עוסקת בהסתכלות על אותן הסדרות בלוח ה־100. כדאי להקפיד שההשלמה של המספרים החסרים תהיה לאורך השורות. זאת, כדי להבין את התבנית של דילוגים ב־5 בלוח ה־100. אחרי הספירה בדילוגים כדאי להסתכל על הלוח ועל המיקום של המספרים, לראות מה מייחד אותם, וכן לזהות את שְלוש הסדרות שעסקנו בהן בפעילות הקודמת.</a:t>
            </a:r>
          </a:p>
        </p:txBody>
      </p:sp>
    </p:spTree>
    <p:extLst>
      <p:ext uri="{BB962C8B-B14F-4D97-AF65-F5344CB8AC3E}">
        <p14:creationId xmlns:p14="http://schemas.microsoft.com/office/powerpoint/2010/main" val="3419165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קבוצה 14">
            <a:extLst>
              <a:ext uri="{FF2B5EF4-FFF2-40B4-BE49-F238E27FC236}">
                <a16:creationId xmlns:a16="http://schemas.microsoft.com/office/drawing/2014/main" id="{ADF4EA0A-6FD5-4F1A-BE85-5B50D6F73EAA}"/>
              </a:ext>
            </a:extLst>
          </p:cNvPr>
          <p:cNvGrpSpPr/>
          <p:nvPr/>
        </p:nvGrpSpPr>
        <p:grpSpPr>
          <a:xfrm>
            <a:off x="10028304" y="2050183"/>
            <a:ext cx="1178957" cy="731282"/>
            <a:chOff x="7084268" y="1844824"/>
            <a:chExt cx="1178957" cy="731282"/>
          </a:xfrm>
        </p:grpSpPr>
        <p:pic>
          <p:nvPicPr>
            <p:cNvPr id="7" name="גרפיקה 6" descr="שינויים והתאמות">
              <a:extLst>
                <a:ext uri="{FF2B5EF4-FFF2-40B4-BE49-F238E27FC236}">
                  <a16:creationId xmlns:a16="http://schemas.microsoft.com/office/drawing/2014/main" id="{57880716-83AF-45D2-9331-F9FAAA86D98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4368" y="1844824"/>
              <a:ext cx="369332" cy="369332"/>
            </a:xfrm>
            <a:prstGeom prst="rect">
              <a:avLst/>
            </a:prstGeom>
          </p:spPr>
        </p:pic>
        <p:pic>
          <p:nvPicPr>
            <p:cNvPr id="25" name="גרפיקה 24" descr="שינויים והתאמות">
              <a:extLst>
                <a:ext uri="{FF2B5EF4-FFF2-40B4-BE49-F238E27FC236}">
                  <a16:creationId xmlns:a16="http://schemas.microsoft.com/office/drawing/2014/main" id="{770F4EAA-1481-40F6-BCD7-5C8E33C5DEDE}"/>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74793" y="1844824"/>
              <a:ext cx="369332" cy="369332"/>
            </a:xfrm>
            <a:prstGeom prst="rect">
              <a:avLst/>
            </a:prstGeom>
          </p:spPr>
        </p:pic>
        <p:pic>
          <p:nvPicPr>
            <p:cNvPr id="26" name="גרפיקה 25" descr="שינויים והתאמות">
              <a:extLst>
                <a:ext uri="{FF2B5EF4-FFF2-40B4-BE49-F238E27FC236}">
                  <a16:creationId xmlns:a16="http://schemas.microsoft.com/office/drawing/2014/main" id="{356DC44E-977B-4EC7-98A1-8387C6447DF7}"/>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1844824"/>
              <a:ext cx="369332" cy="369332"/>
            </a:xfrm>
            <a:prstGeom prst="rect">
              <a:avLst/>
            </a:prstGeom>
          </p:spPr>
        </p:pic>
        <p:pic>
          <p:nvPicPr>
            <p:cNvPr id="27" name="גרפיקה 26" descr="שינויים והתאמות">
              <a:extLst>
                <a:ext uri="{FF2B5EF4-FFF2-40B4-BE49-F238E27FC236}">
                  <a16:creationId xmlns:a16="http://schemas.microsoft.com/office/drawing/2014/main" id="{8C6AA279-9F93-4D21-9827-666407BC2936}"/>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2206774"/>
              <a:ext cx="369332" cy="369332"/>
            </a:xfrm>
            <a:prstGeom prst="rect">
              <a:avLst/>
            </a:prstGeom>
          </p:spPr>
        </p:pic>
        <p:pic>
          <p:nvPicPr>
            <p:cNvPr id="30" name="גרפיקה 29" descr="שינויים והתאמות">
              <a:extLst>
                <a:ext uri="{FF2B5EF4-FFF2-40B4-BE49-F238E27FC236}">
                  <a16:creationId xmlns:a16="http://schemas.microsoft.com/office/drawing/2014/main" id="{8A4DEA9C-7EA2-492A-B4DA-C2A21D6565FA}"/>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3893" y="2206774"/>
              <a:ext cx="369332" cy="369332"/>
            </a:xfrm>
            <a:prstGeom prst="rect">
              <a:avLst/>
            </a:prstGeom>
          </p:spPr>
        </p:pic>
      </p:grpSp>
      <p:grpSp>
        <p:nvGrpSpPr>
          <p:cNvPr id="31" name="קבוצה 30">
            <a:extLst>
              <a:ext uri="{FF2B5EF4-FFF2-40B4-BE49-F238E27FC236}">
                <a16:creationId xmlns:a16="http://schemas.microsoft.com/office/drawing/2014/main" id="{86F02A30-4754-425C-B0FC-0FFE540A8EAB}"/>
              </a:ext>
            </a:extLst>
          </p:cNvPr>
          <p:cNvGrpSpPr/>
          <p:nvPr/>
        </p:nvGrpSpPr>
        <p:grpSpPr>
          <a:xfrm>
            <a:off x="7963822" y="2203877"/>
            <a:ext cx="1178957" cy="731282"/>
            <a:chOff x="7084268" y="1844824"/>
            <a:chExt cx="1178957" cy="731282"/>
          </a:xfrm>
          <a:solidFill>
            <a:srgbClr val="0070C0"/>
          </a:solidFill>
        </p:grpSpPr>
        <p:pic>
          <p:nvPicPr>
            <p:cNvPr id="32" name="גרפיקה 31" descr="שינויים והתאמות">
              <a:extLst>
                <a:ext uri="{FF2B5EF4-FFF2-40B4-BE49-F238E27FC236}">
                  <a16:creationId xmlns:a16="http://schemas.microsoft.com/office/drawing/2014/main" id="{2635561F-12BF-473D-86FD-56FF3B8FC9B2}"/>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84368" y="1844824"/>
              <a:ext cx="369332" cy="369332"/>
            </a:xfrm>
            <a:prstGeom prst="rect">
              <a:avLst/>
            </a:prstGeom>
          </p:spPr>
        </p:pic>
        <p:pic>
          <p:nvPicPr>
            <p:cNvPr id="33" name="גרפיקה 32" descr="שינויים והתאמות">
              <a:extLst>
                <a:ext uri="{FF2B5EF4-FFF2-40B4-BE49-F238E27FC236}">
                  <a16:creationId xmlns:a16="http://schemas.microsoft.com/office/drawing/2014/main" id="{2C139B7F-1A46-4DD3-8F7D-DDAABA93DC2D}"/>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74793" y="1844824"/>
              <a:ext cx="369332" cy="369332"/>
            </a:xfrm>
            <a:prstGeom prst="rect">
              <a:avLst/>
            </a:prstGeom>
          </p:spPr>
        </p:pic>
        <p:pic>
          <p:nvPicPr>
            <p:cNvPr id="34" name="גרפיקה 33" descr="שינויים והתאמות">
              <a:extLst>
                <a:ext uri="{FF2B5EF4-FFF2-40B4-BE49-F238E27FC236}">
                  <a16:creationId xmlns:a16="http://schemas.microsoft.com/office/drawing/2014/main" id="{4184D663-CFAA-4206-9E83-1095A6A0FB22}"/>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4268" y="1844824"/>
              <a:ext cx="369332" cy="369332"/>
            </a:xfrm>
            <a:prstGeom prst="rect">
              <a:avLst/>
            </a:prstGeom>
          </p:spPr>
        </p:pic>
        <p:pic>
          <p:nvPicPr>
            <p:cNvPr id="36" name="גרפיקה 35" descr="שינויים והתאמות">
              <a:extLst>
                <a:ext uri="{FF2B5EF4-FFF2-40B4-BE49-F238E27FC236}">
                  <a16:creationId xmlns:a16="http://schemas.microsoft.com/office/drawing/2014/main" id="{CE17961D-5BFB-45BD-9453-EB7AD60E56E5}"/>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84318" y="2206774"/>
              <a:ext cx="369332" cy="369332"/>
            </a:xfrm>
            <a:prstGeom prst="rect">
              <a:avLst/>
            </a:prstGeom>
          </p:spPr>
        </p:pic>
        <p:pic>
          <p:nvPicPr>
            <p:cNvPr id="37" name="גרפיקה 36" descr="שינויים והתאמות">
              <a:extLst>
                <a:ext uri="{FF2B5EF4-FFF2-40B4-BE49-F238E27FC236}">
                  <a16:creationId xmlns:a16="http://schemas.microsoft.com/office/drawing/2014/main" id="{42BA0B30-A4A7-459A-AB0F-891B5304535F}"/>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93893" y="2206774"/>
              <a:ext cx="369332" cy="369332"/>
            </a:xfrm>
            <a:prstGeom prst="rect">
              <a:avLst/>
            </a:prstGeom>
          </p:spPr>
        </p:pic>
      </p:grpSp>
      <p:grpSp>
        <p:nvGrpSpPr>
          <p:cNvPr id="38" name="קבוצה 37">
            <a:extLst>
              <a:ext uri="{FF2B5EF4-FFF2-40B4-BE49-F238E27FC236}">
                <a16:creationId xmlns:a16="http://schemas.microsoft.com/office/drawing/2014/main" id="{D583E58A-47F2-48F7-977B-E3AC6CE97F16}"/>
              </a:ext>
            </a:extLst>
          </p:cNvPr>
          <p:cNvGrpSpPr/>
          <p:nvPr/>
        </p:nvGrpSpPr>
        <p:grpSpPr>
          <a:xfrm rot="2966566">
            <a:off x="10428354" y="4072845"/>
            <a:ext cx="1169432" cy="731282"/>
            <a:chOff x="7084268" y="1844824"/>
            <a:chExt cx="1169432" cy="731282"/>
          </a:xfrm>
        </p:grpSpPr>
        <p:pic>
          <p:nvPicPr>
            <p:cNvPr id="39" name="גרפיקה 38" descr="שינויים והתאמות">
              <a:extLst>
                <a:ext uri="{FF2B5EF4-FFF2-40B4-BE49-F238E27FC236}">
                  <a16:creationId xmlns:a16="http://schemas.microsoft.com/office/drawing/2014/main" id="{2D034BB2-C32A-4735-B2E2-67FF348E0C31}"/>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84368" y="1844824"/>
              <a:ext cx="369332" cy="369332"/>
            </a:xfrm>
            <a:prstGeom prst="rect">
              <a:avLst/>
            </a:prstGeom>
          </p:spPr>
        </p:pic>
        <p:pic>
          <p:nvPicPr>
            <p:cNvPr id="40" name="גרפיקה 39" descr="שינויים והתאמות">
              <a:extLst>
                <a:ext uri="{FF2B5EF4-FFF2-40B4-BE49-F238E27FC236}">
                  <a16:creationId xmlns:a16="http://schemas.microsoft.com/office/drawing/2014/main" id="{98F18906-6C7E-449A-A283-77479873BE64}"/>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74793" y="1844824"/>
              <a:ext cx="369332" cy="369332"/>
            </a:xfrm>
            <a:prstGeom prst="rect">
              <a:avLst/>
            </a:prstGeom>
          </p:spPr>
        </p:pic>
        <p:pic>
          <p:nvPicPr>
            <p:cNvPr id="41" name="גרפיקה 40" descr="שינויים והתאמות">
              <a:extLst>
                <a:ext uri="{FF2B5EF4-FFF2-40B4-BE49-F238E27FC236}">
                  <a16:creationId xmlns:a16="http://schemas.microsoft.com/office/drawing/2014/main" id="{A17FF4E6-D0B0-434D-A1B3-724CDA36009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1844824"/>
              <a:ext cx="369332" cy="369332"/>
            </a:xfrm>
            <a:prstGeom prst="rect">
              <a:avLst/>
            </a:prstGeom>
          </p:spPr>
        </p:pic>
        <p:pic>
          <p:nvPicPr>
            <p:cNvPr id="42" name="גרפיקה 41" descr="שינויים והתאמות">
              <a:extLst>
                <a:ext uri="{FF2B5EF4-FFF2-40B4-BE49-F238E27FC236}">
                  <a16:creationId xmlns:a16="http://schemas.microsoft.com/office/drawing/2014/main" id="{EC9E5DE0-ADF0-4009-A6C9-735C8127AF9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2206774"/>
              <a:ext cx="369332" cy="369332"/>
            </a:xfrm>
            <a:prstGeom prst="rect">
              <a:avLst/>
            </a:prstGeom>
          </p:spPr>
        </p:pic>
        <p:pic>
          <p:nvPicPr>
            <p:cNvPr id="43" name="גרפיקה 42" descr="שינויים והתאמות">
              <a:extLst>
                <a:ext uri="{FF2B5EF4-FFF2-40B4-BE49-F238E27FC236}">
                  <a16:creationId xmlns:a16="http://schemas.microsoft.com/office/drawing/2014/main" id="{484F7D24-91E3-45A6-A13A-D15B95D6C1D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84318" y="2206774"/>
              <a:ext cx="369332" cy="369332"/>
            </a:xfrm>
            <a:prstGeom prst="rect">
              <a:avLst/>
            </a:prstGeom>
          </p:spPr>
        </p:pic>
      </p:grpSp>
      <p:grpSp>
        <p:nvGrpSpPr>
          <p:cNvPr id="52" name="קבוצה 51">
            <a:extLst>
              <a:ext uri="{FF2B5EF4-FFF2-40B4-BE49-F238E27FC236}">
                <a16:creationId xmlns:a16="http://schemas.microsoft.com/office/drawing/2014/main" id="{2FE2F17C-D530-4633-A641-80B214DE8D00}"/>
              </a:ext>
            </a:extLst>
          </p:cNvPr>
          <p:cNvGrpSpPr/>
          <p:nvPr/>
        </p:nvGrpSpPr>
        <p:grpSpPr>
          <a:xfrm>
            <a:off x="6194315" y="2374827"/>
            <a:ext cx="1169432" cy="731282"/>
            <a:chOff x="7084268" y="1844824"/>
            <a:chExt cx="1169432" cy="731282"/>
          </a:xfrm>
        </p:grpSpPr>
        <p:pic>
          <p:nvPicPr>
            <p:cNvPr id="53" name="גרפיקה 52" descr="שינויים והתאמות">
              <a:extLst>
                <a:ext uri="{FF2B5EF4-FFF2-40B4-BE49-F238E27FC236}">
                  <a16:creationId xmlns:a16="http://schemas.microsoft.com/office/drawing/2014/main" id="{8DCCF8FD-340C-40A8-A224-9447135BB8F4}"/>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84368" y="1844824"/>
              <a:ext cx="369332" cy="369332"/>
            </a:xfrm>
            <a:prstGeom prst="rect">
              <a:avLst/>
            </a:prstGeom>
          </p:spPr>
        </p:pic>
        <p:pic>
          <p:nvPicPr>
            <p:cNvPr id="54" name="גרפיקה 53" descr="שינויים והתאמות">
              <a:extLst>
                <a:ext uri="{FF2B5EF4-FFF2-40B4-BE49-F238E27FC236}">
                  <a16:creationId xmlns:a16="http://schemas.microsoft.com/office/drawing/2014/main" id="{B96DDB35-F64E-4609-A20E-146AC9A48C31}"/>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74793" y="1844824"/>
              <a:ext cx="369332" cy="369332"/>
            </a:xfrm>
            <a:prstGeom prst="rect">
              <a:avLst/>
            </a:prstGeom>
          </p:spPr>
        </p:pic>
        <p:pic>
          <p:nvPicPr>
            <p:cNvPr id="55" name="גרפיקה 54" descr="שינויים והתאמות">
              <a:extLst>
                <a:ext uri="{FF2B5EF4-FFF2-40B4-BE49-F238E27FC236}">
                  <a16:creationId xmlns:a16="http://schemas.microsoft.com/office/drawing/2014/main" id="{AB84D4F8-AC70-41F3-A6CB-E3456159A0FF}"/>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1844824"/>
              <a:ext cx="369332" cy="369332"/>
            </a:xfrm>
            <a:prstGeom prst="rect">
              <a:avLst/>
            </a:prstGeom>
          </p:spPr>
        </p:pic>
        <p:pic>
          <p:nvPicPr>
            <p:cNvPr id="56" name="גרפיקה 55" descr="שינויים והתאמות">
              <a:extLst>
                <a:ext uri="{FF2B5EF4-FFF2-40B4-BE49-F238E27FC236}">
                  <a16:creationId xmlns:a16="http://schemas.microsoft.com/office/drawing/2014/main" id="{B473CA6F-C61E-461A-BBF3-7F2B0603C618}"/>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2206774"/>
              <a:ext cx="369332" cy="369332"/>
            </a:xfrm>
            <a:prstGeom prst="rect">
              <a:avLst/>
            </a:prstGeom>
          </p:spPr>
        </p:pic>
        <p:pic>
          <p:nvPicPr>
            <p:cNvPr id="57" name="גרפיקה 56" descr="שינויים והתאמות">
              <a:extLst>
                <a:ext uri="{FF2B5EF4-FFF2-40B4-BE49-F238E27FC236}">
                  <a16:creationId xmlns:a16="http://schemas.microsoft.com/office/drawing/2014/main" id="{2AED2520-997D-4056-A512-5FAE5530FA4B}"/>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84318" y="2206774"/>
              <a:ext cx="369332" cy="369332"/>
            </a:xfrm>
            <a:prstGeom prst="rect">
              <a:avLst/>
            </a:prstGeom>
          </p:spPr>
        </p:pic>
      </p:grpSp>
      <p:grpSp>
        <p:nvGrpSpPr>
          <p:cNvPr id="78" name="קבוצה 77">
            <a:extLst>
              <a:ext uri="{FF2B5EF4-FFF2-40B4-BE49-F238E27FC236}">
                <a16:creationId xmlns:a16="http://schemas.microsoft.com/office/drawing/2014/main" id="{F548A89A-EE6A-45F2-B63F-BE8A7D54A176}"/>
              </a:ext>
            </a:extLst>
          </p:cNvPr>
          <p:cNvGrpSpPr/>
          <p:nvPr/>
        </p:nvGrpSpPr>
        <p:grpSpPr>
          <a:xfrm>
            <a:off x="426291" y="848393"/>
            <a:ext cx="4334253" cy="3953921"/>
            <a:chOff x="3613623" y="2470500"/>
            <a:chExt cx="3279179" cy="3440665"/>
          </a:xfrm>
        </p:grpSpPr>
        <p:sp>
          <p:nvSpPr>
            <p:cNvPr id="21" name="צורה חופשית: צורה 20">
              <a:extLst>
                <a:ext uri="{FF2B5EF4-FFF2-40B4-BE49-F238E27FC236}">
                  <a16:creationId xmlns:a16="http://schemas.microsoft.com/office/drawing/2014/main" id="{694BC2AB-C5C0-47A9-B95E-EC38130B7A7A}"/>
                </a:ext>
              </a:extLst>
            </p:cNvPr>
            <p:cNvSpPr/>
            <p:nvPr/>
          </p:nvSpPr>
          <p:spPr>
            <a:xfrm>
              <a:off x="3613623" y="2470500"/>
              <a:ext cx="3279179" cy="3440665"/>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E93FA0"/>
            </a:solidFill>
            <a:ln w="18340" cap="flat">
              <a:noFill/>
              <a:prstDash val="solid"/>
              <a:miter/>
            </a:ln>
          </p:spPr>
          <p:txBody>
            <a:bodyPr rtlCol="1" anchor="ctr"/>
            <a:lstStyle/>
            <a:p>
              <a:endParaRPr lang="he-IL" dirty="0">
                <a:latin typeface="Arial" panose="020B0604020202020204" pitchFamily="34" charset="0"/>
              </a:endParaRPr>
            </a:p>
          </p:txBody>
        </p:sp>
        <p:sp>
          <p:nvSpPr>
            <p:cNvPr id="3" name="תיבת טקסט 2">
              <a:extLst>
                <a:ext uri="{FF2B5EF4-FFF2-40B4-BE49-F238E27FC236}">
                  <a16:creationId xmlns:a16="http://schemas.microsoft.com/office/drawing/2014/main" id="{F3D6B4ED-B1DA-404B-8D1B-C53DD7C1B596}"/>
                </a:ext>
              </a:extLst>
            </p:cNvPr>
            <p:cNvSpPr txBox="1"/>
            <p:nvPr/>
          </p:nvSpPr>
          <p:spPr>
            <a:xfrm>
              <a:off x="3940273" y="3733043"/>
              <a:ext cx="2385829" cy="915578"/>
            </a:xfrm>
            <a:prstGeom prst="rect">
              <a:avLst/>
            </a:prstGeom>
            <a:noFill/>
          </p:spPr>
          <p:txBody>
            <a:bodyPr wrap="square" rtlCol="1">
              <a:spAutoFit/>
            </a:bodyPr>
            <a:lstStyle/>
            <a:p>
              <a:pPr algn="ctr"/>
              <a:r>
                <a:rPr lang="he-IL" sz="2800" dirty="0">
                  <a:solidFill>
                    <a:schemeClr val="bg1"/>
                  </a:solidFill>
                  <a:latin typeface="Arial" panose="020B0604020202020204" pitchFamily="34" charset="0"/>
                </a:rPr>
                <a:t>לַחֲצוּ עָלַי </a:t>
              </a:r>
              <a:br>
                <a:rPr lang="en-US" sz="2800" dirty="0">
                  <a:solidFill>
                    <a:schemeClr val="bg1"/>
                  </a:solidFill>
                  <a:latin typeface="Arial" panose="020B0604020202020204" pitchFamily="34" charset="0"/>
                </a:rPr>
              </a:br>
              <a:r>
                <a:rPr lang="he-IL" sz="2800" dirty="0">
                  <a:solidFill>
                    <a:schemeClr val="bg1"/>
                  </a:solidFill>
                  <a:latin typeface="Arial" panose="020B0604020202020204" pitchFamily="34" charset="0"/>
                </a:rPr>
                <a:t>כְּדֵי לבדוק</a:t>
              </a:r>
              <a:r>
                <a:rPr lang="he-IL" sz="2400" dirty="0">
                  <a:solidFill>
                    <a:schemeClr val="bg1"/>
                  </a:solidFill>
                  <a:latin typeface="Arial" panose="020B0604020202020204" pitchFamily="34" charset="0"/>
                </a:rPr>
                <a:t>.</a:t>
              </a:r>
            </a:p>
          </p:txBody>
        </p:sp>
      </p:grpSp>
      <p:grpSp>
        <p:nvGrpSpPr>
          <p:cNvPr id="67" name="קבוצה 66">
            <a:extLst>
              <a:ext uri="{FF2B5EF4-FFF2-40B4-BE49-F238E27FC236}">
                <a16:creationId xmlns:a16="http://schemas.microsoft.com/office/drawing/2014/main" id="{B97972B9-8A81-469C-9BD0-4368EF5DE79C}"/>
              </a:ext>
            </a:extLst>
          </p:cNvPr>
          <p:cNvGrpSpPr/>
          <p:nvPr/>
        </p:nvGrpSpPr>
        <p:grpSpPr>
          <a:xfrm>
            <a:off x="6409699" y="4308632"/>
            <a:ext cx="1169432" cy="731282"/>
            <a:chOff x="7084268" y="1844824"/>
            <a:chExt cx="1169432" cy="731282"/>
          </a:xfrm>
        </p:grpSpPr>
        <p:pic>
          <p:nvPicPr>
            <p:cNvPr id="68" name="גרפיקה 67" descr="שינויים והתאמות">
              <a:extLst>
                <a:ext uri="{FF2B5EF4-FFF2-40B4-BE49-F238E27FC236}">
                  <a16:creationId xmlns:a16="http://schemas.microsoft.com/office/drawing/2014/main" id="{2D298EB4-81B2-4BDE-B52C-0772C1B8661A}"/>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84368" y="1844824"/>
              <a:ext cx="369332" cy="369332"/>
            </a:xfrm>
            <a:prstGeom prst="rect">
              <a:avLst/>
            </a:prstGeom>
          </p:spPr>
        </p:pic>
        <p:pic>
          <p:nvPicPr>
            <p:cNvPr id="71" name="גרפיקה 70" descr="שינויים והתאמות">
              <a:extLst>
                <a:ext uri="{FF2B5EF4-FFF2-40B4-BE49-F238E27FC236}">
                  <a16:creationId xmlns:a16="http://schemas.microsoft.com/office/drawing/2014/main" id="{7666D0A6-FFA5-420D-B2CB-EB333932670C}"/>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74793" y="1844824"/>
              <a:ext cx="369332" cy="369332"/>
            </a:xfrm>
            <a:prstGeom prst="rect">
              <a:avLst/>
            </a:prstGeom>
          </p:spPr>
        </p:pic>
        <p:pic>
          <p:nvPicPr>
            <p:cNvPr id="72" name="גרפיקה 71" descr="שינויים והתאמות">
              <a:extLst>
                <a:ext uri="{FF2B5EF4-FFF2-40B4-BE49-F238E27FC236}">
                  <a16:creationId xmlns:a16="http://schemas.microsoft.com/office/drawing/2014/main" id="{68D885E2-E4A0-43E0-A664-D0E4EB0FC4C9}"/>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84268" y="1844824"/>
              <a:ext cx="369332" cy="369332"/>
            </a:xfrm>
            <a:prstGeom prst="rect">
              <a:avLst/>
            </a:prstGeom>
          </p:spPr>
        </p:pic>
        <p:pic>
          <p:nvPicPr>
            <p:cNvPr id="74" name="גרפיקה 73" descr="שינויים והתאמות">
              <a:extLst>
                <a:ext uri="{FF2B5EF4-FFF2-40B4-BE49-F238E27FC236}">
                  <a16:creationId xmlns:a16="http://schemas.microsoft.com/office/drawing/2014/main" id="{306FC039-D1C7-4302-ACB8-70BB277CEFE6}"/>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84268" y="2206774"/>
              <a:ext cx="369332" cy="369332"/>
            </a:xfrm>
            <a:prstGeom prst="rect">
              <a:avLst/>
            </a:prstGeom>
          </p:spPr>
        </p:pic>
        <p:pic>
          <p:nvPicPr>
            <p:cNvPr id="75" name="גרפיקה 74" descr="שינויים והתאמות">
              <a:extLst>
                <a:ext uri="{FF2B5EF4-FFF2-40B4-BE49-F238E27FC236}">
                  <a16:creationId xmlns:a16="http://schemas.microsoft.com/office/drawing/2014/main" id="{5AD37A6F-45B8-4CC0-82A4-9B1628ADB2C7}"/>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84318" y="2206774"/>
              <a:ext cx="369332" cy="369332"/>
            </a:xfrm>
            <a:prstGeom prst="rect">
              <a:avLst/>
            </a:prstGeom>
          </p:spPr>
        </p:pic>
      </p:grpSp>
      <p:grpSp>
        <p:nvGrpSpPr>
          <p:cNvPr id="77" name="קבוצה 76">
            <a:extLst>
              <a:ext uri="{FF2B5EF4-FFF2-40B4-BE49-F238E27FC236}">
                <a16:creationId xmlns:a16="http://schemas.microsoft.com/office/drawing/2014/main" id="{D9A2DCA6-DF3D-4729-BD2B-D85C083B37C5}"/>
              </a:ext>
            </a:extLst>
          </p:cNvPr>
          <p:cNvGrpSpPr/>
          <p:nvPr/>
        </p:nvGrpSpPr>
        <p:grpSpPr>
          <a:xfrm>
            <a:off x="8439989" y="4123966"/>
            <a:ext cx="1169432" cy="731282"/>
            <a:chOff x="7084268" y="1844824"/>
            <a:chExt cx="1169432" cy="731282"/>
          </a:xfrm>
        </p:grpSpPr>
        <p:pic>
          <p:nvPicPr>
            <p:cNvPr id="80" name="גרפיקה 79" descr="שינויים והתאמות">
              <a:extLst>
                <a:ext uri="{FF2B5EF4-FFF2-40B4-BE49-F238E27FC236}">
                  <a16:creationId xmlns:a16="http://schemas.microsoft.com/office/drawing/2014/main" id="{748EB3EB-1612-47AF-AA07-DAE217B4B906}"/>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884368" y="1844824"/>
              <a:ext cx="369332" cy="369332"/>
            </a:xfrm>
            <a:prstGeom prst="rect">
              <a:avLst/>
            </a:prstGeom>
          </p:spPr>
        </p:pic>
        <p:pic>
          <p:nvPicPr>
            <p:cNvPr id="81" name="גרפיקה 80" descr="שינויים והתאמות">
              <a:extLst>
                <a:ext uri="{FF2B5EF4-FFF2-40B4-BE49-F238E27FC236}">
                  <a16:creationId xmlns:a16="http://schemas.microsoft.com/office/drawing/2014/main" id="{53952D8D-B17B-40D5-9B2B-ACAE2FC15A0F}"/>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74793" y="1844824"/>
              <a:ext cx="369332" cy="369332"/>
            </a:xfrm>
            <a:prstGeom prst="rect">
              <a:avLst/>
            </a:prstGeom>
          </p:spPr>
        </p:pic>
        <p:pic>
          <p:nvPicPr>
            <p:cNvPr id="82" name="גרפיקה 81" descr="שינויים והתאמות">
              <a:extLst>
                <a:ext uri="{FF2B5EF4-FFF2-40B4-BE49-F238E27FC236}">
                  <a16:creationId xmlns:a16="http://schemas.microsoft.com/office/drawing/2014/main" id="{327D0703-8435-478E-91C8-2073DF68FF4C}"/>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84268" y="1844824"/>
              <a:ext cx="369332" cy="369332"/>
            </a:xfrm>
            <a:prstGeom prst="rect">
              <a:avLst/>
            </a:prstGeom>
          </p:spPr>
        </p:pic>
        <p:pic>
          <p:nvPicPr>
            <p:cNvPr id="83" name="גרפיקה 82" descr="שינויים והתאמות">
              <a:extLst>
                <a:ext uri="{FF2B5EF4-FFF2-40B4-BE49-F238E27FC236}">
                  <a16:creationId xmlns:a16="http://schemas.microsoft.com/office/drawing/2014/main" id="{F7C1999F-F318-4F16-8E03-75AF8918D91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84268" y="2206774"/>
              <a:ext cx="369332" cy="369332"/>
            </a:xfrm>
            <a:prstGeom prst="rect">
              <a:avLst/>
            </a:prstGeom>
          </p:spPr>
        </p:pic>
        <p:pic>
          <p:nvPicPr>
            <p:cNvPr id="84" name="גרפיקה 83" descr="שינויים והתאמות">
              <a:extLst>
                <a:ext uri="{FF2B5EF4-FFF2-40B4-BE49-F238E27FC236}">
                  <a16:creationId xmlns:a16="http://schemas.microsoft.com/office/drawing/2014/main" id="{162B15D7-76B3-41B3-AA95-3FE960AB75B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84318" y="2206774"/>
              <a:ext cx="369332" cy="369332"/>
            </a:xfrm>
            <a:prstGeom prst="rect">
              <a:avLst/>
            </a:prstGeom>
          </p:spPr>
        </p:pic>
      </p:grpSp>
      <p:sp>
        <p:nvSpPr>
          <p:cNvPr id="65" name="TextBox 27">
            <a:extLst>
              <a:ext uri="{FF2B5EF4-FFF2-40B4-BE49-F238E27FC236}">
                <a16:creationId xmlns:a16="http://schemas.microsoft.com/office/drawing/2014/main" id="{01A7563B-0B2C-417F-909A-99A275B174B0}"/>
              </a:ext>
            </a:extLst>
          </p:cNvPr>
          <p:cNvSpPr txBox="1"/>
          <p:nvPr/>
        </p:nvSpPr>
        <p:spPr>
          <a:xfrm>
            <a:off x="3391822" y="141746"/>
            <a:ext cx="9143999" cy="1384995"/>
          </a:xfrm>
          <a:prstGeom prst="rect">
            <a:avLst/>
          </a:prstGeom>
          <a:noFill/>
        </p:spPr>
        <p:txBody>
          <a:bodyPr wrap="square" rtlCol="1">
            <a:spAutoFit/>
          </a:bodyPr>
          <a:lstStyle/>
          <a:p>
            <a:pPr marL="450850"/>
            <a:r>
              <a:rPr lang="he-IL" sz="2800" dirty="0">
                <a:latin typeface="Arial" panose="020B0604020202020204" pitchFamily="34" charset="0"/>
              </a:rPr>
              <a:t>לִפְנֵיכֶם קְבוּצוֹת שֶל כַּפְתוֹרִים. בְּכָל קְבוּצָה 5 כַּפְתוֹרִים.</a:t>
            </a:r>
          </a:p>
          <a:p>
            <a:pPr marL="450850"/>
            <a:r>
              <a:rPr lang="he-IL" sz="2800" dirty="0">
                <a:latin typeface="Arial" panose="020B0604020202020204" pitchFamily="34" charset="0"/>
              </a:rPr>
              <a:t>כַּמָה כַּפְתוֹרִים בַּצִיוּר? אֵיךְ מְצָאתֶם?</a:t>
            </a:r>
          </a:p>
          <a:p>
            <a:pPr marL="450850"/>
            <a:r>
              <a:rPr lang="he-IL" sz="2800" dirty="0">
                <a:latin typeface="Arial" panose="020B0604020202020204" pitchFamily="34" charset="0"/>
              </a:rPr>
              <a:t>לַחֲצוּ עַל הַכֶּתֶם כְּדֵי לִבְדֹק אִם צְדַקְתֶם.</a:t>
            </a:r>
          </a:p>
        </p:txBody>
      </p:sp>
      <p:sp>
        <p:nvSpPr>
          <p:cNvPr id="4" name="תיבת טקסט 3">
            <a:extLst>
              <a:ext uri="{FF2B5EF4-FFF2-40B4-BE49-F238E27FC236}">
                <a16:creationId xmlns:a16="http://schemas.microsoft.com/office/drawing/2014/main" id="{3CF404FB-C574-B6E5-E9BE-20F074E3310B}"/>
              </a:ext>
            </a:extLst>
          </p:cNvPr>
          <p:cNvSpPr txBox="1"/>
          <p:nvPr/>
        </p:nvSpPr>
        <p:spPr>
          <a:xfrm>
            <a:off x="-218946" y="2146434"/>
            <a:ext cx="4764106" cy="1384995"/>
          </a:xfrm>
          <a:prstGeom prst="rect">
            <a:avLst/>
          </a:prstGeom>
          <a:noFill/>
        </p:spPr>
        <p:txBody>
          <a:bodyPr wrap="square" rtlCol="1">
            <a:spAutoFit/>
          </a:bodyPr>
          <a:lstStyle/>
          <a:p>
            <a:r>
              <a:rPr lang="he-IL" sz="2800" dirty="0"/>
              <a:t>30 </a:t>
            </a:r>
            <a:r>
              <a:rPr lang="he-IL" sz="2800" dirty="0">
                <a:latin typeface="Arial" panose="020B0604020202020204" pitchFamily="34" charset="0"/>
              </a:rPr>
              <a:t>כַּפְתוֹרִים</a:t>
            </a:r>
            <a:r>
              <a:rPr lang="he-IL" sz="2800" dirty="0"/>
              <a:t>.</a:t>
            </a:r>
          </a:p>
          <a:p>
            <a:r>
              <a:rPr lang="he-IL" sz="2800" dirty="0"/>
              <a:t>אֶפְשָר לִסְפֹּר </a:t>
            </a:r>
            <a:r>
              <a:rPr lang="he-IL" sz="2800" dirty="0" err="1"/>
              <a:t>בְּדִלוּגִים</a:t>
            </a:r>
            <a:r>
              <a:rPr lang="he-IL" sz="2800" dirty="0"/>
              <a:t> שֶל 5:</a:t>
            </a:r>
          </a:p>
          <a:p>
            <a:pPr algn="ctr" rtl="0"/>
            <a:r>
              <a:rPr lang="en-US" sz="2800" dirty="0"/>
              <a:t>5, 10, 15, 20, 25, 30</a:t>
            </a:r>
            <a:endParaRPr lang="he-IL" sz="2800" dirty="0"/>
          </a:p>
        </p:txBody>
      </p:sp>
    </p:spTree>
    <p:extLst>
      <p:ext uri="{BB962C8B-B14F-4D97-AF65-F5344CB8AC3E}">
        <p14:creationId xmlns:p14="http://schemas.microsoft.com/office/powerpoint/2010/main" val="10728874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250"/>
                                        <p:tgtEl>
                                          <p:spTgt spid="78"/>
                                        </p:tgtEl>
                                        <p:attrNameLst>
                                          <p:attrName>ppt_w</p:attrName>
                                        </p:attrNameLst>
                                      </p:cBhvr>
                                      <p:tavLst>
                                        <p:tav tm="0">
                                          <p:val>
                                            <p:strVal val="ppt_w"/>
                                          </p:val>
                                        </p:tav>
                                        <p:tav tm="100000">
                                          <p:val>
                                            <p:fltVal val="0"/>
                                          </p:val>
                                        </p:tav>
                                      </p:tavLst>
                                    </p:anim>
                                    <p:anim calcmode="lin" valueType="num">
                                      <p:cBhvr>
                                        <p:cTn id="7" dur="250"/>
                                        <p:tgtEl>
                                          <p:spTgt spid="78"/>
                                        </p:tgtEl>
                                        <p:attrNameLst>
                                          <p:attrName>ppt_h</p:attrName>
                                        </p:attrNameLst>
                                      </p:cBhvr>
                                      <p:tavLst>
                                        <p:tav tm="0">
                                          <p:val>
                                            <p:strVal val="ppt_h"/>
                                          </p:val>
                                        </p:tav>
                                        <p:tav tm="100000">
                                          <p:val>
                                            <p:fltVal val="0"/>
                                          </p:val>
                                        </p:tav>
                                      </p:tavLst>
                                    </p:anim>
                                    <p:anim calcmode="lin" valueType="num">
                                      <p:cBhvr>
                                        <p:cTn id="8" dur="250"/>
                                        <p:tgtEl>
                                          <p:spTgt spid="78"/>
                                        </p:tgtEl>
                                        <p:attrNameLst>
                                          <p:attrName>style.rotation</p:attrName>
                                        </p:attrNameLst>
                                      </p:cBhvr>
                                      <p:tavLst>
                                        <p:tav tm="0">
                                          <p:val>
                                            <p:fltVal val="0"/>
                                          </p:val>
                                        </p:tav>
                                        <p:tav tm="100000">
                                          <p:val>
                                            <p:fltVal val="90"/>
                                          </p:val>
                                        </p:tav>
                                      </p:tavLst>
                                    </p:anim>
                                    <p:animEffect transition="out" filter="fade">
                                      <p:cBhvr>
                                        <p:cTn id="9" dur="250"/>
                                        <p:tgtEl>
                                          <p:spTgt spid="78"/>
                                        </p:tgtEl>
                                      </p:cBhvr>
                                    </p:animEffect>
                                    <p:set>
                                      <p:cBhvr>
                                        <p:cTn id="10" dur="1" fill="hold">
                                          <p:stCondLst>
                                            <p:cond delay="249"/>
                                          </p:stCondLst>
                                        </p:cTn>
                                        <p:tgtEl>
                                          <p:spTgt spid="7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65"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קבוצה 14">
            <a:extLst>
              <a:ext uri="{FF2B5EF4-FFF2-40B4-BE49-F238E27FC236}">
                <a16:creationId xmlns:a16="http://schemas.microsoft.com/office/drawing/2014/main" id="{ADF4EA0A-6FD5-4F1A-BE85-5B50D6F73EAA}"/>
              </a:ext>
            </a:extLst>
          </p:cNvPr>
          <p:cNvGrpSpPr/>
          <p:nvPr/>
        </p:nvGrpSpPr>
        <p:grpSpPr>
          <a:xfrm>
            <a:off x="10028304" y="2050183"/>
            <a:ext cx="1178957" cy="731282"/>
            <a:chOff x="7084268" y="1844824"/>
            <a:chExt cx="1178957" cy="731282"/>
          </a:xfrm>
        </p:grpSpPr>
        <p:pic>
          <p:nvPicPr>
            <p:cNvPr id="7" name="גרפיקה 6" descr="שינויים והתאמות">
              <a:extLst>
                <a:ext uri="{FF2B5EF4-FFF2-40B4-BE49-F238E27FC236}">
                  <a16:creationId xmlns:a16="http://schemas.microsoft.com/office/drawing/2014/main" id="{57880716-83AF-45D2-9331-F9FAAA86D98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4368" y="1844824"/>
              <a:ext cx="369332" cy="369332"/>
            </a:xfrm>
            <a:prstGeom prst="rect">
              <a:avLst/>
            </a:prstGeom>
          </p:spPr>
        </p:pic>
        <p:pic>
          <p:nvPicPr>
            <p:cNvPr id="25" name="גרפיקה 24" descr="שינויים והתאמות">
              <a:extLst>
                <a:ext uri="{FF2B5EF4-FFF2-40B4-BE49-F238E27FC236}">
                  <a16:creationId xmlns:a16="http://schemas.microsoft.com/office/drawing/2014/main" id="{770F4EAA-1481-40F6-BCD7-5C8E33C5DEDE}"/>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74793" y="1844824"/>
              <a:ext cx="369332" cy="369332"/>
            </a:xfrm>
            <a:prstGeom prst="rect">
              <a:avLst/>
            </a:prstGeom>
          </p:spPr>
        </p:pic>
        <p:pic>
          <p:nvPicPr>
            <p:cNvPr id="26" name="גרפיקה 25" descr="שינויים והתאמות">
              <a:extLst>
                <a:ext uri="{FF2B5EF4-FFF2-40B4-BE49-F238E27FC236}">
                  <a16:creationId xmlns:a16="http://schemas.microsoft.com/office/drawing/2014/main" id="{356DC44E-977B-4EC7-98A1-8387C6447DF7}"/>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1844824"/>
              <a:ext cx="369332" cy="369332"/>
            </a:xfrm>
            <a:prstGeom prst="rect">
              <a:avLst/>
            </a:prstGeom>
          </p:spPr>
        </p:pic>
        <p:pic>
          <p:nvPicPr>
            <p:cNvPr id="27" name="גרפיקה 26" descr="שינויים והתאמות">
              <a:extLst>
                <a:ext uri="{FF2B5EF4-FFF2-40B4-BE49-F238E27FC236}">
                  <a16:creationId xmlns:a16="http://schemas.microsoft.com/office/drawing/2014/main" id="{8C6AA279-9F93-4D21-9827-666407BC2936}"/>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2206774"/>
              <a:ext cx="369332" cy="369332"/>
            </a:xfrm>
            <a:prstGeom prst="rect">
              <a:avLst/>
            </a:prstGeom>
          </p:spPr>
        </p:pic>
        <p:pic>
          <p:nvPicPr>
            <p:cNvPr id="30" name="גרפיקה 29" descr="שינויים והתאמות">
              <a:extLst>
                <a:ext uri="{FF2B5EF4-FFF2-40B4-BE49-F238E27FC236}">
                  <a16:creationId xmlns:a16="http://schemas.microsoft.com/office/drawing/2014/main" id="{8A4DEA9C-7EA2-492A-B4DA-C2A21D6565FA}"/>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3893" y="2206774"/>
              <a:ext cx="369332" cy="369332"/>
            </a:xfrm>
            <a:prstGeom prst="rect">
              <a:avLst/>
            </a:prstGeom>
          </p:spPr>
        </p:pic>
      </p:grpSp>
      <p:grpSp>
        <p:nvGrpSpPr>
          <p:cNvPr id="31" name="קבוצה 30">
            <a:extLst>
              <a:ext uri="{FF2B5EF4-FFF2-40B4-BE49-F238E27FC236}">
                <a16:creationId xmlns:a16="http://schemas.microsoft.com/office/drawing/2014/main" id="{86F02A30-4754-425C-B0FC-0FFE540A8EAB}"/>
              </a:ext>
            </a:extLst>
          </p:cNvPr>
          <p:cNvGrpSpPr/>
          <p:nvPr/>
        </p:nvGrpSpPr>
        <p:grpSpPr>
          <a:xfrm>
            <a:off x="7963822" y="2203877"/>
            <a:ext cx="1178957" cy="731282"/>
            <a:chOff x="7084268" y="1844824"/>
            <a:chExt cx="1178957" cy="731282"/>
          </a:xfrm>
          <a:solidFill>
            <a:srgbClr val="0070C0"/>
          </a:solidFill>
        </p:grpSpPr>
        <p:pic>
          <p:nvPicPr>
            <p:cNvPr id="32" name="גרפיקה 31" descr="שינויים והתאמות">
              <a:extLst>
                <a:ext uri="{FF2B5EF4-FFF2-40B4-BE49-F238E27FC236}">
                  <a16:creationId xmlns:a16="http://schemas.microsoft.com/office/drawing/2014/main" id="{2635561F-12BF-473D-86FD-56FF3B8FC9B2}"/>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84368" y="1844824"/>
              <a:ext cx="369332" cy="369332"/>
            </a:xfrm>
            <a:prstGeom prst="rect">
              <a:avLst/>
            </a:prstGeom>
          </p:spPr>
        </p:pic>
        <p:pic>
          <p:nvPicPr>
            <p:cNvPr id="33" name="גרפיקה 32" descr="שינויים והתאמות">
              <a:extLst>
                <a:ext uri="{FF2B5EF4-FFF2-40B4-BE49-F238E27FC236}">
                  <a16:creationId xmlns:a16="http://schemas.microsoft.com/office/drawing/2014/main" id="{2C139B7F-1A46-4DD3-8F7D-DDAABA93DC2D}"/>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74793" y="1844824"/>
              <a:ext cx="369332" cy="369332"/>
            </a:xfrm>
            <a:prstGeom prst="rect">
              <a:avLst/>
            </a:prstGeom>
          </p:spPr>
        </p:pic>
        <p:pic>
          <p:nvPicPr>
            <p:cNvPr id="34" name="גרפיקה 33" descr="שינויים והתאמות">
              <a:extLst>
                <a:ext uri="{FF2B5EF4-FFF2-40B4-BE49-F238E27FC236}">
                  <a16:creationId xmlns:a16="http://schemas.microsoft.com/office/drawing/2014/main" id="{4184D663-CFAA-4206-9E83-1095A6A0FB22}"/>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4268" y="1844824"/>
              <a:ext cx="369332" cy="369332"/>
            </a:xfrm>
            <a:prstGeom prst="rect">
              <a:avLst/>
            </a:prstGeom>
          </p:spPr>
        </p:pic>
        <p:pic>
          <p:nvPicPr>
            <p:cNvPr id="36" name="גרפיקה 35" descr="שינויים והתאמות">
              <a:extLst>
                <a:ext uri="{FF2B5EF4-FFF2-40B4-BE49-F238E27FC236}">
                  <a16:creationId xmlns:a16="http://schemas.microsoft.com/office/drawing/2014/main" id="{CE17961D-5BFB-45BD-9453-EB7AD60E56E5}"/>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84318" y="2206774"/>
              <a:ext cx="369332" cy="369332"/>
            </a:xfrm>
            <a:prstGeom prst="rect">
              <a:avLst/>
            </a:prstGeom>
          </p:spPr>
        </p:pic>
        <p:pic>
          <p:nvPicPr>
            <p:cNvPr id="37" name="גרפיקה 36" descr="שינויים והתאמות">
              <a:extLst>
                <a:ext uri="{FF2B5EF4-FFF2-40B4-BE49-F238E27FC236}">
                  <a16:creationId xmlns:a16="http://schemas.microsoft.com/office/drawing/2014/main" id="{42BA0B30-A4A7-459A-AB0F-891B5304535F}"/>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93893" y="2206774"/>
              <a:ext cx="369332" cy="369332"/>
            </a:xfrm>
            <a:prstGeom prst="rect">
              <a:avLst/>
            </a:prstGeom>
          </p:spPr>
        </p:pic>
      </p:grpSp>
      <p:grpSp>
        <p:nvGrpSpPr>
          <p:cNvPr id="38" name="קבוצה 37">
            <a:extLst>
              <a:ext uri="{FF2B5EF4-FFF2-40B4-BE49-F238E27FC236}">
                <a16:creationId xmlns:a16="http://schemas.microsoft.com/office/drawing/2014/main" id="{D583E58A-47F2-48F7-977B-E3AC6CE97F16}"/>
              </a:ext>
            </a:extLst>
          </p:cNvPr>
          <p:cNvGrpSpPr/>
          <p:nvPr/>
        </p:nvGrpSpPr>
        <p:grpSpPr>
          <a:xfrm rot="2966566">
            <a:off x="10428354" y="4072845"/>
            <a:ext cx="1169432" cy="731282"/>
            <a:chOff x="7084268" y="1844824"/>
            <a:chExt cx="1169432" cy="731282"/>
          </a:xfrm>
        </p:grpSpPr>
        <p:pic>
          <p:nvPicPr>
            <p:cNvPr id="39" name="גרפיקה 38" descr="שינויים והתאמות">
              <a:extLst>
                <a:ext uri="{FF2B5EF4-FFF2-40B4-BE49-F238E27FC236}">
                  <a16:creationId xmlns:a16="http://schemas.microsoft.com/office/drawing/2014/main" id="{2D034BB2-C32A-4735-B2E2-67FF348E0C31}"/>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84368" y="1844824"/>
              <a:ext cx="369332" cy="369332"/>
            </a:xfrm>
            <a:prstGeom prst="rect">
              <a:avLst/>
            </a:prstGeom>
          </p:spPr>
        </p:pic>
        <p:pic>
          <p:nvPicPr>
            <p:cNvPr id="40" name="גרפיקה 39" descr="שינויים והתאמות">
              <a:extLst>
                <a:ext uri="{FF2B5EF4-FFF2-40B4-BE49-F238E27FC236}">
                  <a16:creationId xmlns:a16="http://schemas.microsoft.com/office/drawing/2014/main" id="{98F18906-6C7E-449A-A283-77479873BE64}"/>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74793" y="1844824"/>
              <a:ext cx="369332" cy="369332"/>
            </a:xfrm>
            <a:prstGeom prst="rect">
              <a:avLst/>
            </a:prstGeom>
          </p:spPr>
        </p:pic>
        <p:pic>
          <p:nvPicPr>
            <p:cNvPr id="41" name="גרפיקה 40" descr="שינויים והתאמות">
              <a:extLst>
                <a:ext uri="{FF2B5EF4-FFF2-40B4-BE49-F238E27FC236}">
                  <a16:creationId xmlns:a16="http://schemas.microsoft.com/office/drawing/2014/main" id="{A17FF4E6-D0B0-434D-A1B3-724CDA36009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1844824"/>
              <a:ext cx="369332" cy="369332"/>
            </a:xfrm>
            <a:prstGeom prst="rect">
              <a:avLst/>
            </a:prstGeom>
          </p:spPr>
        </p:pic>
        <p:pic>
          <p:nvPicPr>
            <p:cNvPr id="42" name="גרפיקה 41" descr="שינויים והתאמות">
              <a:extLst>
                <a:ext uri="{FF2B5EF4-FFF2-40B4-BE49-F238E27FC236}">
                  <a16:creationId xmlns:a16="http://schemas.microsoft.com/office/drawing/2014/main" id="{EC9E5DE0-ADF0-4009-A6C9-735C8127AF9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2206774"/>
              <a:ext cx="369332" cy="369332"/>
            </a:xfrm>
            <a:prstGeom prst="rect">
              <a:avLst/>
            </a:prstGeom>
          </p:spPr>
        </p:pic>
        <p:pic>
          <p:nvPicPr>
            <p:cNvPr id="43" name="גרפיקה 42" descr="שינויים והתאמות">
              <a:extLst>
                <a:ext uri="{FF2B5EF4-FFF2-40B4-BE49-F238E27FC236}">
                  <a16:creationId xmlns:a16="http://schemas.microsoft.com/office/drawing/2014/main" id="{484F7D24-91E3-45A6-A13A-D15B95D6C1D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84318" y="2206774"/>
              <a:ext cx="369332" cy="369332"/>
            </a:xfrm>
            <a:prstGeom prst="rect">
              <a:avLst/>
            </a:prstGeom>
          </p:spPr>
        </p:pic>
      </p:grpSp>
      <p:grpSp>
        <p:nvGrpSpPr>
          <p:cNvPr id="52" name="קבוצה 51">
            <a:extLst>
              <a:ext uri="{FF2B5EF4-FFF2-40B4-BE49-F238E27FC236}">
                <a16:creationId xmlns:a16="http://schemas.microsoft.com/office/drawing/2014/main" id="{2FE2F17C-D530-4633-A641-80B214DE8D00}"/>
              </a:ext>
            </a:extLst>
          </p:cNvPr>
          <p:cNvGrpSpPr/>
          <p:nvPr/>
        </p:nvGrpSpPr>
        <p:grpSpPr>
          <a:xfrm>
            <a:off x="6194315" y="2374827"/>
            <a:ext cx="1169432" cy="731282"/>
            <a:chOff x="7084268" y="1844824"/>
            <a:chExt cx="1169432" cy="731282"/>
          </a:xfrm>
        </p:grpSpPr>
        <p:pic>
          <p:nvPicPr>
            <p:cNvPr id="53" name="גרפיקה 52" descr="שינויים והתאמות">
              <a:extLst>
                <a:ext uri="{FF2B5EF4-FFF2-40B4-BE49-F238E27FC236}">
                  <a16:creationId xmlns:a16="http://schemas.microsoft.com/office/drawing/2014/main" id="{8DCCF8FD-340C-40A8-A224-9447135BB8F4}"/>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84368" y="1844824"/>
              <a:ext cx="369332" cy="369332"/>
            </a:xfrm>
            <a:prstGeom prst="rect">
              <a:avLst/>
            </a:prstGeom>
          </p:spPr>
        </p:pic>
        <p:pic>
          <p:nvPicPr>
            <p:cNvPr id="54" name="גרפיקה 53" descr="שינויים והתאמות">
              <a:extLst>
                <a:ext uri="{FF2B5EF4-FFF2-40B4-BE49-F238E27FC236}">
                  <a16:creationId xmlns:a16="http://schemas.microsoft.com/office/drawing/2014/main" id="{B96DDB35-F64E-4609-A20E-146AC9A48C31}"/>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74793" y="1844824"/>
              <a:ext cx="369332" cy="369332"/>
            </a:xfrm>
            <a:prstGeom prst="rect">
              <a:avLst/>
            </a:prstGeom>
          </p:spPr>
        </p:pic>
        <p:pic>
          <p:nvPicPr>
            <p:cNvPr id="55" name="גרפיקה 54" descr="שינויים והתאמות">
              <a:extLst>
                <a:ext uri="{FF2B5EF4-FFF2-40B4-BE49-F238E27FC236}">
                  <a16:creationId xmlns:a16="http://schemas.microsoft.com/office/drawing/2014/main" id="{AB84D4F8-AC70-41F3-A6CB-E3456159A0FF}"/>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1844824"/>
              <a:ext cx="369332" cy="369332"/>
            </a:xfrm>
            <a:prstGeom prst="rect">
              <a:avLst/>
            </a:prstGeom>
          </p:spPr>
        </p:pic>
        <p:pic>
          <p:nvPicPr>
            <p:cNvPr id="56" name="גרפיקה 55" descr="שינויים והתאמות">
              <a:extLst>
                <a:ext uri="{FF2B5EF4-FFF2-40B4-BE49-F238E27FC236}">
                  <a16:creationId xmlns:a16="http://schemas.microsoft.com/office/drawing/2014/main" id="{B473CA6F-C61E-461A-BBF3-7F2B0603C618}"/>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2206774"/>
              <a:ext cx="369332" cy="369332"/>
            </a:xfrm>
            <a:prstGeom prst="rect">
              <a:avLst/>
            </a:prstGeom>
          </p:spPr>
        </p:pic>
        <p:pic>
          <p:nvPicPr>
            <p:cNvPr id="57" name="גרפיקה 56" descr="שינויים והתאמות">
              <a:extLst>
                <a:ext uri="{FF2B5EF4-FFF2-40B4-BE49-F238E27FC236}">
                  <a16:creationId xmlns:a16="http://schemas.microsoft.com/office/drawing/2014/main" id="{2AED2520-997D-4056-A512-5FAE5530FA4B}"/>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84318" y="2206774"/>
              <a:ext cx="369332" cy="369332"/>
            </a:xfrm>
            <a:prstGeom prst="rect">
              <a:avLst/>
            </a:prstGeom>
          </p:spPr>
        </p:pic>
      </p:grpSp>
      <p:grpSp>
        <p:nvGrpSpPr>
          <p:cNvPr id="78" name="קבוצה 77">
            <a:extLst>
              <a:ext uri="{FF2B5EF4-FFF2-40B4-BE49-F238E27FC236}">
                <a16:creationId xmlns:a16="http://schemas.microsoft.com/office/drawing/2014/main" id="{F548A89A-EE6A-45F2-B63F-BE8A7D54A176}"/>
              </a:ext>
            </a:extLst>
          </p:cNvPr>
          <p:cNvGrpSpPr/>
          <p:nvPr/>
        </p:nvGrpSpPr>
        <p:grpSpPr>
          <a:xfrm>
            <a:off x="426291" y="848393"/>
            <a:ext cx="4334253" cy="3953921"/>
            <a:chOff x="3613623" y="2470500"/>
            <a:chExt cx="3279179" cy="3440665"/>
          </a:xfrm>
        </p:grpSpPr>
        <p:sp>
          <p:nvSpPr>
            <p:cNvPr id="21" name="צורה חופשית: צורה 20">
              <a:extLst>
                <a:ext uri="{FF2B5EF4-FFF2-40B4-BE49-F238E27FC236}">
                  <a16:creationId xmlns:a16="http://schemas.microsoft.com/office/drawing/2014/main" id="{694BC2AB-C5C0-47A9-B95E-EC38130B7A7A}"/>
                </a:ext>
              </a:extLst>
            </p:cNvPr>
            <p:cNvSpPr/>
            <p:nvPr/>
          </p:nvSpPr>
          <p:spPr>
            <a:xfrm>
              <a:off x="3613623" y="2470500"/>
              <a:ext cx="3279179" cy="3440665"/>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E93FA0"/>
            </a:solidFill>
            <a:ln w="18340" cap="flat">
              <a:noFill/>
              <a:prstDash val="solid"/>
              <a:miter/>
            </a:ln>
          </p:spPr>
          <p:txBody>
            <a:bodyPr rtlCol="1" anchor="ctr"/>
            <a:lstStyle/>
            <a:p>
              <a:endParaRPr lang="he-IL" dirty="0">
                <a:latin typeface="Arial" panose="020B0604020202020204" pitchFamily="34" charset="0"/>
              </a:endParaRPr>
            </a:p>
          </p:txBody>
        </p:sp>
        <p:sp>
          <p:nvSpPr>
            <p:cNvPr id="3" name="תיבת טקסט 2">
              <a:extLst>
                <a:ext uri="{FF2B5EF4-FFF2-40B4-BE49-F238E27FC236}">
                  <a16:creationId xmlns:a16="http://schemas.microsoft.com/office/drawing/2014/main" id="{F3D6B4ED-B1DA-404B-8D1B-C53DD7C1B596}"/>
                </a:ext>
              </a:extLst>
            </p:cNvPr>
            <p:cNvSpPr txBox="1"/>
            <p:nvPr/>
          </p:nvSpPr>
          <p:spPr>
            <a:xfrm>
              <a:off x="3940273" y="3733043"/>
              <a:ext cx="2385829" cy="915578"/>
            </a:xfrm>
            <a:prstGeom prst="rect">
              <a:avLst/>
            </a:prstGeom>
            <a:noFill/>
          </p:spPr>
          <p:txBody>
            <a:bodyPr wrap="square" rtlCol="1">
              <a:spAutoFit/>
            </a:bodyPr>
            <a:lstStyle/>
            <a:p>
              <a:pPr algn="ctr"/>
              <a:r>
                <a:rPr lang="he-IL" sz="2800" dirty="0">
                  <a:solidFill>
                    <a:schemeClr val="bg1"/>
                  </a:solidFill>
                  <a:latin typeface="Arial" panose="020B0604020202020204" pitchFamily="34" charset="0"/>
                </a:rPr>
                <a:t>לַחֲצוּ עָלַי </a:t>
              </a:r>
              <a:br>
                <a:rPr lang="en-US" sz="2800" dirty="0">
                  <a:solidFill>
                    <a:schemeClr val="bg1"/>
                  </a:solidFill>
                  <a:latin typeface="Arial" panose="020B0604020202020204" pitchFamily="34" charset="0"/>
                </a:rPr>
              </a:br>
              <a:r>
                <a:rPr lang="he-IL" sz="2800" dirty="0">
                  <a:solidFill>
                    <a:schemeClr val="bg1"/>
                  </a:solidFill>
                  <a:latin typeface="Arial" panose="020B0604020202020204" pitchFamily="34" charset="0"/>
                </a:rPr>
                <a:t>כְּדֵי לבדוק</a:t>
              </a:r>
              <a:r>
                <a:rPr lang="he-IL" sz="2400" dirty="0">
                  <a:solidFill>
                    <a:schemeClr val="bg1"/>
                  </a:solidFill>
                  <a:latin typeface="Arial" panose="020B0604020202020204" pitchFamily="34" charset="0"/>
                </a:rPr>
                <a:t>.</a:t>
              </a:r>
            </a:p>
          </p:txBody>
        </p:sp>
      </p:grpSp>
      <p:grpSp>
        <p:nvGrpSpPr>
          <p:cNvPr id="67" name="קבוצה 66">
            <a:extLst>
              <a:ext uri="{FF2B5EF4-FFF2-40B4-BE49-F238E27FC236}">
                <a16:creationId xmlns:a16="http://schemas.microsoft.com/office/drawing/2014/main" id="{B97972B9-8A81-469C-9BD0-4368EF5DE79C}"/>
              </a:ext>
            </a:extLst>
          </p:cNvPr>
          <p:cNvGrpSpPr/>
          <p:nvPr/>
        </p:nvGrpSpPr>
        <p:grpSpPr>
          <a:xfrm>
            <a:off x="6409699" y="4308632"/>
            <a:ext cx="1169432" cy="731282"/>
            <a:chOff x="7084268" y="1844824"/>
            <a:chExt cx="1169432" cy="731282"/>
          </a:xfrm>
        </p:grpSpPr>
        <p:pic>
          <p:nvPicPr>
            <p:cNvPr id="68" name="גרפיקה 67" descr="שינויים והתאמות">
              <a:extLst>
                <a:ext uri="{FF2B5EF4-FFF2-40B4-BE49-F238E27FC236}">
                  <a16:creationId xmlns:a16="http://schemas.microsoft.com/office/drawing/2014/main" id="{2D298EB4-81B2-4BDE-B52C-0772C1B8661A}"/>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84368" y="1844824"/>
              <a:ext cx="369332" cy="369332"/>
            </a:xfrm>
            <a:prstGeom prst="rect">
              <a:avLst/>
            </a:prstGeom>
          </p:spPr>
        </p:pic>
        <p:pic>
          <p:nvPicPr>
            <p:cNvPr id="71" name="גרפיקה 70" descr="שינויים והתאמות">
              <a:extLst>
                <a:ext uri="{FF2B5EF4-FFF2-40B4-BE49-F238E27FC236}">
                  <a16:creationId xmlns:a16="http://schemas.microsoft.com/office/drawing/2014/main" id="{7666D0A6-FFA5-420D-B2CB-EB333932670C}"/>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74793" y="1844824"/>
              <a:ext cx="369332" cy="369332"/>
            </a:xfrm>
            <a:prstGeom prst="rect">
              <a:avLst/>
            </a:prstGeom>
          </p:spPr>
        </p:pic>
        <p:pic>
          <p:nvPicPr>
            <p:cNvPr id="72" name="גרפיקה 71" descr="שינויים והתאמות">
              <a:extLst>
                <a:ext uri="{FF2B5EF4-FFF2-40B4-BE49-F238E27FC236}">
                  <a16:creationId xmlns:a16="http://schemas.microsoft.com/office/drawing/2014/main" id="{68D885E2-E4A0-43E0-A664-D0E4EB0FC4C9}"/>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84268" y="1844824"/>
              <a:ext cx="369332" cy="369332"/>
            </a:xfrm>
            <a:prstGeom prst="rect">
              <a:avLst/>
            </a:prstGeom>
          </p:spPr>
        </p:pic>
        <p:pic>
          <p:nvPicPr>
            <p:cNvPr id="74" name="גרפיקה 73" descr="שינויים והתאמות">
              <a:extLst>
                <a:ext uri="{FF2B5EF4-FFF2-40B4-BE49-F238E27FC236}">
                  <a16:creationId xmlns:a16="http://schemas.microsoft.com/office/drawing/2014/main" id="{306FC039-D1C7-4302-ACB8-70BB277CEFE6}"/>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84268" y="2206774"/>
              <a:ext cx="369332" cy="369332"/>
            </a:xfrm>
            <a:prstGeom prst="rect">
              <a:avLst/>
            </a:prstGeom>
          </p:spPr>
        </p:pic>
        <p:pic>
          <p:nvPicPr>
            <p:cNvPr id="75" name="גרפיקה 74" descr="שינויים והתאמות">
              <a:extLst>
                <a:ext uri="{FF2B5EF4-FFF2-40B4-BE49-F238E27FC236}">
                  <a16:creationId xmlns:a16="http://schemas.microsoft.com/office/drawing/2014/main" id="{5AD37A6F-45B8-4CC0-82A4-9B1628ADB2C7}"/>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84318" y="2206774"/>
              <a:ext cx="369332" cy="369332"/>
            </a:xfrm>
            <a:prstGeom prst="rect">
              <a:avLst/>
            </a:prstGeom>
          </p:spPr>
        </p:pic>
      </p:grpSp>
      <p:grpSp>
        <p:nvGrpSpPr>
          <p:cNvPr id="77" name="קבוצה 76">
            <a:extLst>
              <a:ext uri="{FF2B5EF4-FFF2-40B4-BE49-F238E27FC236}">
                <a16:creationId xmlns:a16="http://schemas.microsoft.com/office/drawing/2014/main" id="{D9A2DCA6-DF3D-4729-BD2B-D85C083B37C5}"/>
              </a:ext>
            </a:extLst>
          </p:cNvPr>
          <p:cNvGrpSpPr/>
          <p:nvPr/>
        </p:nvGrpSpPr>
        <p:grpSpPr>
          <a:xfrm>
            <a:off x="8439989" y="4123966"/>
            <a:ext cx="1169432" cy="731282"/>
            <a:chOff x="7084268" y="1844824"/>
            <a:chExt cx="1169432" cy="731282"/>
          </a:xfrm>
        </p:grpSpPr>
        <p:pic>
          <p:nvPicPr>
            <p:cNvPr id="80" name="גרפיקה 79" descr="שינויים והתאמות">
              <a:extLst>
                <a:ext uri="{FF2B5EF4-FFF2-40B4-BE49-F238E27FC236}">
                  <a16:creationId xmlns:a16="http://schemas.microsoft.com/office/drawing/2014/main" id="{748EB3EB-1612-47AF-AA07-DAE217B4B906}"/>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884368" y="1844824"/>
              <a:ext cx="369332" cy="369332"/>
            </a:xfrm>
            <a:prstGeom prst="rect">
              <a:avLst/>
            </a:prstGeom>
          </p:spPr>
        </p:pic>
        <p:pic>
          <p:nvPicPr>
            <p:cNvPr id="81" name="גרפיקה 80" descr="שינויים והתאמות">
              <a:extLst>
                <a:ext uri="{FF2B5EF4-FFF2-40B4-BE49-F238E27FC236}">
                  <a16:creationId xmlns:a16="http://schemas.microsoft.com/office/drawing/2014/main" id="{53952D8D-B17B-40D5-9B2B-ACAE2FC15A0F}"/>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74793" y="1844824"/>
              <a:ext cx="369332" cy="369332"/>
            </a:xfrm>
            <a:prstGeom prst="rect">
              <a:avLst/>
            </a:prstGeom>
          </p:spPr>
        </p:pic>
        <p:pic>
          <p:nvPicPr>
            <p:cNvPr id="82" name="גרפיקה 81" descr="שינויים והתאמות">
              <a:extLst>
                <a:ext uri="{FF2B5EF4-FFF2-40B4-BE49-F238E27FC236}">
                  <a16:creationId xmlns:a16="http://schemas.microsoft.com/office/drawing/2014/main" id="{327D0703-8435-478E-91C8-2073DF68FF4C}"/>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84268" y="1844824"/>
              <a:ext cx="369332" cy="369332"/>
            </a:xfrm>
            <a:prstGeom prst="rect">
              <a:avLst/>
            </a:prstGeom>
          </p:spPr>
        </p:pic>
        <p:pic>
          <p:nvPicPr>
            <p:cNvPr id="83" name="גרפיקה 82" descr="שינויים והתאמות">
              <a:extLst>
                <a:ext uri="{FF2B5EF4-FFF2-40B4-BE49-F238E27FC236}">
                  <a16:creationId xmlns:a16="http://schemas.microsoft.com/office/drawing/2014/main" id="{F7C1999F-F318-4F16-8E03-75AF8918D91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84268" y="2206774"/>
              <a:ext cx="369332" cy="369332"/>
            </a:xfrm>
            <a:prstGeom prst="rect">
              <a:avLst/>
            </a:prstGeom>
          </p:spPr>
        </p:pic>
        <p:pic>
          <p:nvPicPr>
            <p:cNvPr id="84" name="גרפיקה 83" descr="שינויים והתאמות">
              <a:extLst>
                <a:ext uri="{FF2B5EF4-FFF2-40B4-BE49-F238E27FC236}">
                  <a16:creationId xmlns:a16="http://schemas.microsoft.com/office/drawing/2014/main" id="{162B15D7-76B3-41B3-AA95-3FE960AB75B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84318" y="2206774"/>
              <a:ext cx="369332" cy="369332"/>
            </a:xfrm>
            <a:prstGeom prst="rect">
              <a:avLst/>
            </a:prstGeom>
          </p:spPr>
        </p:pic>
      </p:grpSp>
      <p:sp>
        <p:nvSpPr>
          <p:cNvPr id="65" name="TextBox 27">
            <a:extLst>
              <a:ext uri="{FF2B5EF4-FFF2-40B4-BE49-F238E27FC236}">
                <a16:creationId xmlns:a16="http://schemas.microsoft.com/office/drawing/2014/main" id="{01A7563B-0B2C-417F-909A-99A275B174B0}"/>
              </a:ext>
            </a:extLst>
          </p:cNvPr>
          <p:cNvSpPr txBox="1"/>
          <p:nvPr/>
        </p:nvSpPr>
        <p:spPr>
          <a:xfrm>
            <a:off x="3391822" y="141746"/>
            <a:ext cx="9143999" cy="1384995"/>
          </a:xfrm>
          <a:prstGeom prst="rect">
            <a:avLst/>
          </a:prstGeom>
          <a:noFill/>
        </p:spPr>
        <p:txBody>
          <a:bodyPr wrap="square" rtlCol="1">
            <a:spAutoFit/>
          </a:bodyPr>
          <a:lstStyle/>
          <a:p>
            <a:pPr marL="450850"/>
            <a:r>
              <a:rPr lang="he-IL" sz="2800" dirty="0">
                <a:latin typeface="Arial" panose="020B0604020202020204" pitchFamily="34" charset="0"/>
              </a:rPr>
              <a:t>לִפְנֵיכֶם קְבוּצוֹת שֶל כַּפְתוֹרִים. בְּכָל קְבוּצָה 5 כַּפְתוֹרִים.</a:t>
            </a:r>
          </a:p>
          <a:p>
            <a:pPr marL="450850"/>
            <a:r>
              <a:rPr lang="he-IL" sz="2800" dirty="0">
                <a:latin typeface="Arial" panose="020B0604020202020204" pitchFamily="34" charset="0"/>
              </a:rPr>
              <a:t>כַּמָה כַּפְתוֹרִים בַּצִיוּר? אֵיךְ מְצָאתֶם?</a:t>
            </a:r>
          </a:p>
          <a:p>
            <a:pPr marL="450850"/>
            <a:r>
              <a:rPr lang="he-IL" sz="2800" dirty="0">
                <a:latin typeface="Arial" panose="020B0604020202020204" pitchFamily="34" charset="0"/>
              </a:rPr>
              <a:t>לַחֲצוּ עַל הַכֶּתֶם כְּדֵי לִבְדֹק אִם צְדַקְתֶם.</a:t>
            </a:r>
          </a:p>
        </p:txBody>
      </p:sp>
      <p:sp>
        <p:nvSpPr>
          <p:cNvPr id="4" name="תיבת טקסט 3">
            <a:extLst>
              <a:ext uri="{FF2B5EF4-FFF2-40B4-BE49-F238E27FC236}">
                <a16:creationId xmlns:a16="http://schemas.microsoft.com/office/drawing/2014/main" id="{3CF404FB-C574-B6E5-E9BE-20F074E3310B}"/>
              </a:ext>
            </a:extLst>
          </p:cNvPr>
          <p:cNvSpPr txBox="1"/>
          <p:nvPr/>
        </p:nvSpPr>
        <p:spPr>
          <a:xfrm>
            <a:off x="-87212" y="2132856"/>
            <a:ext cx="4764106" cy="1384995"/>
          </a:xfrm>
          <a:prstGeom prst="rect">
            <a:avLst/>
          </a:prstGeom>
          <a:noFill/>
        </p:spPr>
        <p:txBody>
          <a:bodyPr wrap="square" rtlCol="1">
            <a:spAutoFit/>
          </a:bodyPr>
          <a:lstStyle/>
          <a:p>
            <a:r>
              <a:rPr lang="he-IL" sz="2800" dirty="0"/>
              <a:t>35 </a:t>
            </a:r>
            <a:r>
              <a:rPr lang="he-IL" sz="2800" dirty="0">
                <a:latin typeface="Arial" panose="020B0604020202020204" pitchFamily="34" charset="0"/>
              </a:rPr>
              <a:t>כַּפְתוֹרִים</a:t>
            </a:r>
            <a:r>
              <a:rPr lang="he-IL" sz="2800" dirty="0"/>
              <a:t>.</a:t>
            </a:r>
          </a:p>
          <a:p>
            <a:r>
              <a:rPr lang="he-IL" sz="2800" dirty="0"/>
              <a:t>אֶפְשָר לִסְפֹּר </a:t>
            </a:r>
            <a:r>
              <a:rPr lang="he-IL" sz="2800" dirty="0" err="1"/>
              <a:t>בְּדִלוּגִים</a:t>
            </a:r>
            <a:r>
              <a:rPr lang="he-IL" sz="2800" dirty="0"/>
              <a:t> שֶל 5:</a:t>
            </a:r>
          </a:p>
          <a:p>
            <a:pPr algn="ctr" rtl="0"/>
            <a:r>
              <a:rPr lang="en-US" sz="2800" dirty="0"/>
              <a:t>5, 10, 15, 20, 25, 30, 35</a:t>
            </a:r>
            <a:endParaRPr lang="he-IL" sz="2800" dirty="0"/>
          </a:p>
        </p:txBody>
      </p:sp>
      <p:grpSp>
        <p:nvGrpSpPr>
          <p:cNvPr id="2" name="קבוצה 1">
            <a:extLst>
              <a:ext uri="{FF2B5EF4-FFF2-40B4-BE49-F238E27FC236}">
                <a16:creationId xmlns:a16="http://schemas.microsoft.com/office/drawing/2014/main" id="{E6868100-D2A8-C6A8-13EB-8CD5D6270222}"/>
              </a:ext>
            </a:extLst>
          </p:cNvPr>
          <p:cNvGrpSpPr/>
          <p:nvPr/>
        </p:nvGrpSpPr>
        <p:grpSpPr>
          <a:xfrm rot="5400000">
            <a:off x="6344572" y="5654030"/>
            <a:ext cx="1169432" cy="731282"/>
            <a:chOff x="7084268" y="1844824"/>
            <a:chExt cx="1169432" cy="731282"/>
          </a:xfrm>
        </p:grpSpPr>
        <p:pic>
          <p:nvPicPr>
            <p:cNvPr id="5" name="גרפיקה 4" descr="שינויים והתאמות">
              <a:extLst>
                <a:ext uri="{FF2B5EF4-FFF2-40B4-BE49-F238E27FC236}">
                  <a16:creationId xmlns:a16="http://schemas.microsoft.com/office/drawing/2014/main" id="{94D5C9E0-6FA3-5B1B-7E0F-AC662DDDD67D}"/>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884368" y="1844824"/>
              <a:ext cx="369332" cy="369332"/>
            </a:xfrm>
            <a:prstGeom prst="rect">
              <a:avLst/>
            </a:prstGeom>
          </p:spPr>
        </p:pic>
        <p:pic>
          <p:nvPicPr>
            <p:cNvPr id="6" name="גרפיקה 5" descr="שינויים והתאמות">
              <a:extLst>
                <a:ext uri="{FF2B5EF4-FFF2-40B4-BE49-F238E27FC236}">
                  <a16:creationId xmlns:a16="http://schemas.microsoft.com/office/drawing/2014/main" id="{7BD1CA1D-2103-A3EB-DAF8-70DB258123BE}"/>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474793" y="1844824"/>
              <a:ext cx="369332" cy="369332"/>
            </a:xfrm>
            <a:prstGeom prst="rect">
              <a:avLst/>
            </a:prstGeom>
          </p:spPr>
        </p:pic>
        <p:pic>
          <p:nvPicPr>
            <p:cNvPr id="8" name="גרפיקה 7" descr="שינויים והתאמות">
              <a:extLst>
                <a:ext uri="{FF2B5EF4-FFF2-40B4-BE49-F238E27FC236}">
                  <a16:creationId xmlns:a16="http://schemas.microsoft.com/office/drawing/2014/main" id="{23F11217-DBEB-8AFD-BA02-F778FCFC0E4F}"/>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84268" y="1844824"/>
              <a:ext cx="369332" cy="369332"/>
            </a:xfrm>
            <a:prstGeom prst="rect">
              <a:avLst/>
            </a:prstGeom>
          </p:spPr>
        </p:pic>
        <p:pic>
          <p:nvPicPr>
            <p:cNvPr id="9" name="גרפיקה 8" descr="שינויים והתאמות">
              <a:extLst>
                <a:ext uri="{FF2B5EF4-FFF2-40B4-BE49-F238E27FC236}">
                  <a16:creationId xmlns:a16="http://schemas.microsoft.com/office/drawing/2014/main" id="{C21F30C8-3B52-0B7D-5F08-3E1A3B119581}"/>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84268" y="2206774"/>
              <a:ext cx="369332" cy="369332"/>
            </a:xfrm>
            <a:prstGeom prst="rect">
              <a:avLst/>
            </a:prstGeom>
          </p:spPr>
        </p:pic>
        <p:pic>
          <p:nvPicPr>
            <p:cNvPr id="10" name="גרפיקה 9" descr="שינויים והתאמות">
              <a:extLst>
                <a:ext uri="{FF2B5EF4-FFF2-40B4-BE49-F238E27FC236}">
                  <a16:creationId xmlns:a16="http://schemas.microsoft.com/office/drawing/2014/main" id="{E771A227-0B1E-2819-5E3A-B15ED9079ACA}"/>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484318" y="2206774"/>
              <a:ext cx="369332" cy="369332"/>
            </a:xfrm>
            <a:prstGeom prst="rect">
              <a:avLst/>
            </a:prstGeom>
          </p:spPr>
        </p:pic>
      </p:grpSp>
    </p:spTree>
    <p:extLst>
      <p:ext uri="{BB962C8B-B14F-4D97-AF65-F5344CB8AC3E}">
        <p14:creationId xmlns:p14="http://schemas.microsoft.com/office/powerpoint/2010/main" val="2875703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500"/>
                                        <p:tgtEl>
                                          <p:spTgt spid="78"/>
                                        </p:tgtEl>
                                        <p:attrNameLst>
                                          <p:attrName>ppt_w</p:attrName>
                                        </p:attrNameLst>
                                      </p:cBhvr>
                                      <p:tavLst>
                                        <p:tav tm="0">
                                          <p:val>
                                            <p:strVal val="ppt_w"/>
                                          </p:val>
                                        </p:tav>
                                        <p:tav tm="100000">
                                          <p:val>
                                            <p:fltVal val="0"/>
                                          </p:val>
                                        </p:tav>
                                      </p:tavLst>
                                    </p:anim>
                                    <p:anim calcmode="lin" valueType="num">
                                      <p:cBhvr>
                                        <p:cTn id="7" dur="500"/>
                                        <p:tgtEl>
                                          <p:spTgt spid="78"/>
                                        </p:tgtEl>
                                        <p:attrNameLst>
                                          <p:attrName>ppt_h</p:attrName>
                                        </p:attrNameLst>
                                      </p:cBhvr>
                                      <p:tavLst>
                                        <p:tav tm="0">
                                          <p:val>
                                            <p:strVal val="ppt_h"/>
                                          </p:val>
                                        </p:tav>
                                        <p:tav tm="100000">
                                          <p:val>
                                            <p:fltVal val="0"/>
                                          </p:val>
                                        </p:tav>
                                      </p:tavLst>
                                    </p:anim>
                                    <p:anim calcmode="lin" valueType="num">
                                      <p:cBhvr>
                                        <p:cTn id="8" dur="500"/>
                                        <p:tgtEl>
                                          <p:spTgt spid="78"/>
                                        </p:tgtEl>
                                        <p:attrNameLst>
                                          <p:attrName>style.rotation</p:attrName>
                                        </p:attrNameLst>
                                      </p:cBhvr>
                                      <p:tavLst>
                                        <p:tav tm="0">
                                          <p:val>
                                            <p:fltVal val="0"/>
                                          </p:val>
                                        </p:tav>
                                        <p:tav tm="100000">
                                          <p:val>
                                            <p:fltVal val="90"/>
                                          </p:val>
                                        </p:tav>
                                      </p:tavLst>
                                    </p:anim>
                                    <p:animEffect transition="out" filter="fade">
                                      <p:cBhvr>
                                        <p:cTn id="9" dur="500"/>
                                        <p:tgtEl>
                                          <p:spTgt spid="78"/>
                                        </p:tgtEl>
                                      </p:cBhvr>
                                    </p:animEffect>
                                    <p:set>
                                      <p:cBhvr>
                                        <p:cTn id="10" dur="1" fill="hold">
                                          <p:stCondLst>
                                            <p:cond delay="499"/>
                                          </p:stCondLst>
                                        </p:cTn>
                                        <p:tgtEl>
                                          <p:spTgt spid="7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65"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קבוצה 14">
            <a:extLst>
              <a:ext uri="{FF2B5EF4-FFF2-40B4-BE49-F238E27FC236}">
                <a16:creationId xmlns:a16="http://schemas.microsoft.com/office/drawing/2014/main" id="{ADF4EA0A-6FD5-4F1A-BE85-5B50D6F73EAA}"/>
              </a:ext>
            </a:extLst>
          </p:cNvPr>
          <p:cNvGrpSpPr/>
          <p:nvPr/>
        </p:nvGrpSpPr>
        <p:grpSpPr>
          <a:xfrm>
            <a:off x="10028304" y="2050183"/>
            <a:ext cx="1178957" cy="731282"/>
            <a:chOff x="7084268" y="1844824"/>
            <a:chExt cx="1178957" cy="731282"/>
          </a:xfrm>
        </p:grpSpPr>
        <p:pic>
          <p:nvPicPr>
            <p:cNvPr id="7" name="גרפיקה 6" descr="שינויים והתאמות">
              <a:extLst>
                <a:ext uri="{FF2B5EF4-FFF2-40B4-BE49-F238E27FC236}">
                  <a16:creationId xmlns:a16="http://schemas.microsoft.com/office/drawing/2014/main" id="{57880716-83AF-45D2-9331-F9FAAA86D98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4368" y="1844824"/>
              <a:ext cx="369332" cy="369332"/>
            </a:xfrm>
            <a:prstGeom prst="rect">
              <a:avLst/>
            </a:prstGeom>
          </p:spPr>
        </p:pic>
        <p:pic>
          <p:nvPicPr>
            <p:cNvPr id="25" name="גרפיקה 24" descr="שינויים והתאמות">
              <a:extLst>
                <a:ext uri="{FF2B5EF4-FFF2-40B4-BE49-F238E27FC236}">
                  <a16:creationId xmlns:a16="http://schemas.microsoft.com/office/drawing/2014/main" id="{770F4EAA-1481-40F6-BCD7-5C8E33C5DEDE}"/>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74793" y="1844824"/>
              <a:ext cx="369332" cy="369332"/>
            </a:xfrm>
            <a:prstGeom prst="rect">
              <a:avLst/>
            </a:prstGeom>
          </p:spPr>
        </p:pic>
        <p:pic>
          <p:nvPicPr>
            <p:cNvPr id="26" name="גרפיקה 25" descr="שינויים והתאמות">
              <a:extLst>
                <a:ext uri="{FF2B5EF4-FFF2-40B4-BE49-F238E27FC236}">
                  <a16:creationId xmlns:a16="http://schemas.microsoft.com/office/drawing/2014/main" id="{356DC44E-977B-4EC7-98A1-8387C6447DF7}"/>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1844824"/>
              <a:ext cx="369332" cy="369332"/>
            </a:xfrm>
            <a:prstGeom prst="rect">
              <a:avLst/>
            </a:prstGeom>
          </p:spPr>
        </p:pic>
        <p:pic>
          <p:nvPicPr>
            <p:cNvPr id="27" name="גרפיקה 26" descr="שינויים והתאמות">
              <a:extLst>
                <a:ext uri="{FF2B5EF4-FFF2-40B4-BE49-F238E27FC236}">
                  <a16:creationId xmlns:a16="http://schemas.microsoft.com/office/drawing/2014/main" id="{8C6AA279-9F93-4D21-9827-666407BC2936}"/>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2206774"/>
              <a:ext cx="369332" cy="369332"/>
            </a:xfrm>
            <a:prstGeom prst="rect">
              <a:avLst/>
            </a:prstGeom>
          </p:spPr>
        </p:pic>
        <p:pic>
          <p:nvPicPr>
            <p:cNvPr id="30" name="גרפיקה 29" descr="שינויים והתאמות">
              <a:extLst>
                <a:ext uri="{FF2B5EF4-FFF2-40B4-BE49-F238E27FC236}">
                  <a16:creationId xmlns:a16="http://schemas.microsoft.com/office/drawing/2014/main" id="{8A4DEA9C-7EA2-492A-B4DA-C2A21D6565FA}"/>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3893" y="2206774"/>
              <a:ext cx="369332" cy="369332"/>
            </a:xfrm>
            <a:prstGeom prst="rect">
              <a:avLst/>
            </a:prstGeom>
          </p:spPr>
        </p:pic>
      </p:grpSp>
      <p:grpSp>
        <p:nvGrpSpPr>
          <p:cNvPr id="31" name="קבוצה 30">
            <a:extLst>
              <a:ext uri="{FF2B5EF4-FFF2-40B4-BE49-F238E27FC236}">
                <a16:creationId xmlns:a16="http://schemas.microsoft.com/office/drawing/2014/main" id="{86F02A30-4754-425C-B0FC-0FFE540A8EAB}"/>
              </a:ext>
            </a:extLst>
          </p:cNvPr>
          <p:cNvGrpSpPr/>
          <p:nvPr/>
        </p:nvGrpSpPr>
        <p:grpSpPr>
          <a:xfrm>
            <a:off x="7963822" y="2203877"/>
            <a:ext cx="1178957" cy="731282"/>
            <a:chOff x="7084268" y="1844824"/>
            <a:chExt cx="1178957" cy="731282"/>
          </a:xfrm>
          <a:solidFill>
            <a:srgbClr val="0070C0"/>
          </a:solidFill>
        </p:grpSpPr>
        <p:pic>
          <p:nvPicPr>
            <p:cNvPr id="32" name="גרפיקה 31" descr="שינויים והתאמות">
              <a:extLst>
                <a:ext uri="{FF2B5EF4-FFF2-40B4-BE49-F238E27FC236}">
                  <a16:creationId xmlns:a16="http://schemas.microsoft.com/office/drawing/2014/main" id="{2635561F-12BF-473D-86FD-56FF3B8FC9B2}"/>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84368" y="1844824"/>
              <a:ext cx="369332" cy="369332"/>
            </a:xfrm>
            <a:prstGeom prst="rect">
              <a:avLst/>
            </a:prstGeom>
          </p:spPr>
        </p:pic>
        <p:pic>
          <p:nvPicPr>
            <p:cNvPr id="33" name="גרפיקה 32" descr="שינויים והתאמות">
              <a:extLst>
                <a:ext uri="{FF2B5EF4-FFF2-40B4-BE49-F238E27FC236}">
                  <a16:creationId xmlns:a16="http://schemas.microsoft.com/office/drawing/2014/main" id="{2C139B7F-1A46-4DD3-8F7D-DDAABA93DC2D}"/>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74793" y="1844824"/>
              <a:ext cx="369332" cy="369332"/>
            </a:xfrm>
            <a:prstGeom prst="rect">
              <a:avLst/>
            </a:prstGeom>
          </p:spPr>
        </p:pic>
        <p:pic>
          <p:nvPicPr>
            <p:cNvPr id="34" name="גרפיקה 33" descr="שינויים והתאמות">
              <a:extLst>
                <a:ext uri="{FF2B5EF4-FFF2-40B4-BE49-F238E27FC236}">
                  <a16:creationId xmlns:a16="http://schemas.microsoft.com/office/drawing/2014/main" id="{4184D663-CFAA-4206-9E83-1095A6A0FB22}"/>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4268" y="1844824"/>
              <a:ext cx="369332" cy="369332"/>
            </a:xfrm>
            <a:prstGeom prst="rect">
              <a:avLst/>
            </a:prstGeom>
          </p:spPr>
        </p:pic>
        <p:pic>
          <p:nvPicPr>
            <p:cNvPr id="36" name="גרפיקה 35" descr="שינויים והתאמות">
              <a:extLst>
                <a:ext uri="{FF2B5EF4-FFF2-40B4-BE49-F238E27FC236}">
                  <a16:creationId xmlns:a16="http://schemas.microsoft.com/office/drawing/2014/main" id="{CE17961D-5BFB-45BD-9453-EB7AD60E56E5}"/>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84318" y="2206774"/>
              <a:ext cx="369332" cy="369332"/>
            </a:xfrm>
            <a:prstGeom prst="rect">
              <a:avLst/>
            </a:prstGeom>
          </p:spPr>
        </p:pic>
        <p:pic>
          <p:nvPicPr>
            <p:cNvPr id="37" name="גרפיקה 36" descr="שינויים והתאמות">
              <a:extLst>
                <a:ext uri="{FF2B5EF4-FFF2-40B4-BE49-F238E27FC236}">
                  <a16:creationId xmlns:a16="http://schemas.microsoft.com/office/drawing/2014/main" id="{42BA0B30-A4A7-459A-AB0F-891B5304535F}"/>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93893" y="2206774"/>
              <a:ext cx="369332" cy="369332"/>
            </a:xfrm>
            <a:prstGeom prst="rect">
              <a:avLst/>
            </a:prstGeom>
          </p:spPr>
        </p:pic>
      </p:grpSp>
      <p:grpSp>
        <p:nvGrpSpPr>
          <p:cNvPr id="38" name="קבוצה 37">
            <a:extLst>
              <a:ext uri="{FF2B5EF4-FFF2-40B4-BE49-F238E27FC236}">
                <a16:creationId xmlns:a16="http://schemas.microsoft.com/office/drawing/2014/main" id="{D583E58A-47F2-48F7-977B-E3AC6CE97F16}"/>
              </a:ext>
            </a:extLst>
          </p:cNvPr>
          <p:cNvGrpSpPr/>
          <p:nvPr/>
        </p:nvGrpSpPr>
        <p:grpSpPr>
          <a:xfrm rot="2966566">
            <a:off x="10428354" y="4072845"/>
            <a:ext cx="1169432" cy="731282"/>
            <a:chOff x="7084268" y="1844824"/>
            <a:chExt cx="1169432" cy="731282"/>
          </a:xfrm>
        </p:grpSpPr>
        <p:pic>
          <p:nvPicPr>
            <p:cNvPr id="39" name="גרפיקה 38" descr="שינויים והתאמות">
              <a:extLst>
                <a:ext uri="{FF2B5EF4-FFF2-40B4-BE49-F238E27FC236}">
                  <a16:creationId xmlns:a16="http://schemas.microsoft.com/office/drawing/2014/main" id="{2D034BB2-C32A-4735-B2E2-67FF348E0C31}"/>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84368" y="1844824"/>
              <a:ext cx="369332" cy="369332"/>
            </a:xfrm>
            <a:prstGeom prst="rect">
              <a:avLst/>
            </a:prstGeom>
          </p:spPr>
        </p:pic>
        <p:pic>
          <p:nvPicPr>
            <p:cNvPr id="40" name="גרפיקה 39" descr="שינויים והתאמות">
              <a:extLst>
                <a:ext uri="{FF2B5EF4-FFF2-40B4-BE49-F238E27FC236}">
                  <a16:creationId xmlns:a16="http://schemas.microsoft.com/office/drawing/2014/main" id="{98F18906-6C7E-449A-A283-77479873BE64}"/>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74793" y="1844824"/>
              <a:ext cx="369332" cy="369332"/>
            </a:xfrm>
            <a:prstGeom prst="rect">
              <a:avLst/>
            </a:prstGeom>
          </p:spPr>
        </p:pic>
        <p:pic>
          <p:nvPicPr>
            <p:cNvPr id="41" name="גרפיקה 40" descr="שינויים והתאמות">
              <a:extLst>
                <a:ext uri="{FF2B5EF4-FFF2-40B4-BE49-F238E27FC236}">
                  <a16:creationId xmlns:a16="http://schemas.microsoft.com/office/drawing/2014/main" id="{A17FF4E6-D0B0-434D-A1B3-724CDA36009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1844824"/>
              <a:ext cx="369332" cy="369332"/>
            </a:xfrm>
            <a:prstGeom prst="rect">
              <a:avLst/>
            </a:prstGeom>
          </p:spPr>
        </p:pic>
        <p:pic>
          <p:nvPicPr>
            <p:cNvPr id="42" name="גרפיקה 41" descr="שינויים והתאמות">
              <a:extLst>
                <a:ext uri="{FF2B5EF4-FFF2-40B4-BE49-F238E27FC236}">
                  <a16:creationId xmlns:a16="http://schemas.microsoft.com/office/drawing/2014/main" id="{EC9E5DE0-ADF0-4009-A6C9-735C8127AF98}"/>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2206774"/>
              <a:ext cx="369332" cy="369332"/>
            </a:xfrm>
            <a:prstGeom prst="rect">
              <a:avLst/>
            </a:prstGeom>
          </p:spPr>
        </p:pic>
        <p:pic>
          <p:nvPicPr>
            <p:cNvPr id="43" name="גרפיקה 42" descr="שינויים והתאמות">
              <a:extLst>
                <a:ext uri="{FF2B5EF4-FFF2-40B4-BE49-F238E27FC236}">
                  <a16:creationId xmlns:a16="http://schemas.microsoft.com/office/drawing/2014/main" id="{484F7D24-91E3-45A6-A13A-D15B95D6C1D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84318" y="2206774"/>
              <a:ext cx="369332" cy="369332"/>
            </a:xfrm>
            <a:prstGeom prst="rect">
              <a:avLst/>
            </a:prstGeom>
          </p:spPr>
        </p:pic>
      </p:grpSp>
      <p:grpSp>
        <p:nvGrpSpPr>
          <p:cNvPr id="52" name="קבוצה 51">
            <a:extLst>
              <a:ext uri="{FF2B5EF4-FFF2-40B4-BE49-F238E27FC236}">
                <a16:creationId xmlns:a16="http://schemas.microsoft.com/office/drawing/2014/main" id="{2FE2F17C-D530-4633-A641-80B214DE8D00}"/>
              </a:ext>
            </a:extLst>
          </p:cNvPr>
          <p:cNvGrpSpPr/>
          <p:nvPr/>
        </p:nvGrpSpPr>
        <p:grpSpPr>
          <a:xfrm>
            <a:off x="6194315" y="2374827"/>
            <a:ext cx="1169432" cy="731282"/>
            <a:chOff x="7084268" y="1844824"/>
            <a:chExt cx="1169432" cy="731282"/>
          </a:xfrm>
        </p:grpSpPr>
        <p:pic>
          <p:nvPicPr>
            <p:cNvPr id="53" name="גרפיקה 52" descr="שינויים והתאמות">
              <a:extLst>
                <a:ext uri="{FF2B5EF4-FFF2-40B4-BE49-F238E27FC236}">
                  <a16:creationId xmlns:a16="http://schemas.microsoft.com/office/drawing/2014/main" id="{8DCCF8FD-340C-40A8-A224-9447135BB8F4}"/>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84368" y="1844824"/>
              <a:ext cx="369332" cy="369332"/>
            </a:xfrm>
            <a:prstGeom prst="rect">
              <a:avLst/>
            </a:prstGeom>
          </p:spPr>
        </p:pic>
        <p:pic>
          <p:nvPicPr>
            <p:cNvPr id="54" name="גרפיקה 53" descr="שינויים והתאמות">
              <a:extLst>
                <a:ext uri="{FF2B5EF4-FFF2-40B4-BE49-F238E27FC236}">
                  <a16:creationId xmlns:a16="http://schemas.microsoft.com/office/drawing/2014/main" id="{B96DDB35-F64E-4609-A20E-146AC9A48C31}"/>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74793" y="1844824"/>
              <a:ext cx="369332" cy="369332"/>
            </a:xfrm>
            <a:prstGeom prst="rect">
              <a:avLst/>
            </a:prstGeom>
          </p:spPr>
        </p:pic>
        <p:pic>
          <p:nvPicPr>
            <p:cNvPr id="55" name="גרפיקה 54" descr="שינויים והתאמות">
              <a:extLst>
                <a:ext uri="{FF2B5EF4-FFF2-40B4-BE49-F238E27FC236}">
                  <a16:creationId xmlns:a16="http://schemas.microsoft.com/office/drawing/2014/main" id="{AB84D4F8-AC70-41F3-A6CB-E3456159A0FF}"/>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1844824"/>
              <a:ext cx="369332" cy="369332"/>
            </a:xfrm>
            <a:prstGeom prst="rect">
              <a:avLst/>
            </a:prstGeom>
          </p:spPr>
        </p:pic>
        <p:pic>
          <p:nvPicPr>
            <p:cNvPr id="56" name="גרפיקה 55" descr="שינויים והתאמות">
              <a:extLst>
                <a:ext uri="{FF2B5EF4-FFF2-40B4-BE49-F238E27FC236}">
                  <a16:creationId xmlns:a16="http://schemas.microsoft.com/office/drawing/2014/main" id="{B473CA6F-C61E-461A-BBF3-7F2B0603C618}"/>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2206774"/>
              <a:ext cx="369332" cy="369332"/>
            </a:xfrm>
            <a:prstGeom prst="rect">
              <a:avLst/>
            </a:prstGeom>
          </p:spPr>
        </p:pic>
        <p:pic>
          <p:nvPicPr>
            <p:cNvPr id="57" name="גרפיקה 56" descr="שינויים והתאמות">
              <a:extLst>
                <a:ext uri="{FF2B5EF4-FFF2-40B4-BE49-F238E27FC236}">
                  <a16:creationId xmlns:a16="http://schemas.microsoft.com/office/drawing/2014/main" id="{2AED2520-997D-4056-A512-5FAE5530FA4B}"/>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84318" y="2206774"/>
              <a:ext cx="369332" cy="369332"/>
            </a:xfrm>
            <a:prstGeom prst="rect">
              <a:avLst/>
            </a:prstGeom>
          </p:spPr>
        </p:pic>
      </p:grpSp>
      <p:grpSp>
        <p:nvGrpSpPr>
          <p:cNvPr id="78" name="קבוצה 77">
            <a:extLst>
              <a:ext uri="{FF2B5EF4-FFF2-40B4-BE49-F238E27FC236}">
                <a16:creationId xmlns:a16="http://schemas.microsoft.com/office/drawing/2014/main" id="{F548A89A-EE6A-45F2-B63F-BE8A7D54A176}"/>
              </a:ext>
            </a:extLst>
          </p:cNvPr>
          <p:cNvGrpSpPr/>
          <p:nvPr/>
        </p:nvGrpSpPr>
        <p:grpSpPr>
          <a:xfrm>
            <a:off x="1185348" y="2463688"/>
            <a:ext cx="4334253" cy="3953921"/>
            <a:chOff x="3255543" y="1962897"/>
            <a:chExt cx="3279179" cy="3440665"/>
          </a:xfrm>
        </p:grpSpPr>
        <p:sp>
          <p:nvSpPr>
            <p:cNvPr id="21" name="צורה חופשית: צורה 20">
              <a:extLst>
                <a:ext uri="{FF2B5EF4-FFF2-40B4-BE49-F238E27FC236}">
                  <a16:creationId xmlns:a16="http://schemas.microsoft.com/office/drawing/2014/main" id="{694BC2AB-C5C0-47A9-B95E-EC38130B7A7A}"/>
                </a:ext>
              </a:extLst>
            </p:cNvPr>
            <p:cNvSpPr/>
            <p:nvPr/>
          </p:nvSpPr>
          <p:spPr>
            <a:xfrm>
              <a:off x="3255543" y="1962897"/>
              <a:ext cx="3279179" cy="3440665"/>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E93FA0"/>
            </a:solidFill>
            <a:ln w="18340" cap="flat">
              <a:noFill/>
              <a:prstDash val="solid"/>
              <a:miter/>
            </a:ln>
          </p:spPr>
          <p:txBody>
            <a:bodyPr rtlCol="1" anchor="ctr"/>
            <a:lstStyle/>
            <a:p>
              <a:endParaRPr lang="he-IL" dirty="0">
                <a:latin typeface="Arial" panose="020B0604020202020204" pitchFamily="34" charset="0"/>
              </a:endParaRPr>
            </a:p>
          </p:txBody>
        </p:sp>
        <p:sp>
          <p:nvSpPr>
            <p:cNvPr id="3" name="תיבת טקסט 2">
              <a:extLst>
                <a:ext uri="{FF2B5EF4-FFF2-40B4-BE49-F238E27FC236}">
                  <a16:creationId xmlns:a16="http://schemas.microsoft.com/office/drawing/2014/main" id="{F3D6B4ED-B1DA-404B-8D1B-C53DD7C1B596}"/>
                </a:ext>
              </a:extLst>
            </p:cNvPr>
            <p:cNvSpPr txBox="1"/>
            <p:nvPr/>
          </p:nvSpPr>
          <p:spPr>
            <a:xfrm>
              <a:off x="3717574" y="3428309"/>
              <a:ext cx="2385829" cy="830255"/>
            </a:xfrm>
            <a:prstGeom prst="rect">
              <a:avLst/>
            </a:prstGeom>
            <a:noFill/>
          </p:spPr>
          <p:txBody>
            <a:bodyPr wrap="square" rtlCol="1">
              <a:spAutoFit/>
            </a:bodyPr>
            <a:lstStyle/>
            <a:p>
              <a:pPr algn="ctr"/>
              <a:r>
                <a:rPr lang="he-IL" sz="2800" dirty="0">
                  <a:solidFill>
                    <a:schemeClr val="bg1"/>
                  </a:solidFill>
                  <a:latin typeface="Arial" panose="020B0604020202020204" pitchFamily="34" charset="0"/>
                </a:rPr>
                <a:t>לַחֲצוּ עָלַי </a:t>
              </a:r>
              <a:br>
                <a:rPr lang="en-US" sz="2800" dirty="0">
                  <a:solidFill>
                    <a:schemeClr val="bg1"/>
                  </a:solidFill>
                  <a:latin typeface="Arial" panose="020B0604020202020204" pitchFamily="34" charset="0"/>
                </a:rPr>
              </a:br>
              <a:r>
                <a:rPr lang="he-IL" sz="2800" dirty="0">
                  <a:solidFill>
                    <a:schemeClr val="bg1"/>
                  </a:solidFill>
                  <a:latin typeface="Arial" panose="020B0604020202020204" pitchFamily="34" charset="0"/>
                </a:rPr>
                <a:t>כְּדֵי לִבְדֹק</a:t>
              </a:r>
              <a:r>
                <a:rPr lang="he-IL" sz="2400" dirty="0">
                  <a:solidFill>
                    <a:schemeClr val="bg1"/>
                  </a:solidFill>
                  <a:latin typeface="Arial" panose="020B0604020202020204" pitchFamily="34" charset="0"/>
                </a:rPr>
                <a:t>.</a:t>
              </a:r>
            </a:p>
          </p:txBody>
        </p:sp>
      </p:grpSp>
      <p:grpSp>
        <p:nvGrpSpPr>
          <p:cNvPr id="67" name="קבוצה 66">
            <a:extLst>
              <a:ext uri="{FF2B5EF4-FFF2-40B4-BE49-F238E27FC236}">
                <a16:creationId xmlns:a16="http://schemas.microsoft.com/office/drawing/2014/main" id="{B97972B9-8A81-469C-9BD0-4368EF5DE79C}"/>
              </a:ext>
            </a:extLst>
          </p:cNvPr>
          <p:cNvGrpSpPr/>
          <p:nvPr/>
        </p:nvGrpSpPr>
        <p:grpSpPr>
          <a:xfrm>
            <a:off x="6409699" y="4308632"/>
            <a:ext cx="1169432" cy="731282"/>
            <a:chOff x="7084268" y="1844824"/>
            <a:chExt cx="1169432" cy="731282"/>
          </a:xfrm>
        </p:grpSpPr>
        <p:pic>
          <p:nvPicPr>
            <p:cNvPr id="68" name="גרפיקה 67" descr="שינויים והתאמות">
              <a:extLst>
                <a:ext uri="{FF2B5EF4-FFF2-40B4-BE49-F238E27FC236}">
                  <a16:creationId xmlns:a16="http://schemas.microsoft.com/office/drawing/2014/main" id="{2D298EB4-81B2-4BDE-B52C-0772C1B8661A}"/>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84368" y="1844824"/>
              <a:ext cx="369332" cy="369332"/>
            </a:xfrm>
            <a:prstGeom prst="rect">
              <a:avLst/>
            </a:prstGeom>
          </p:spPr>
        </p:pic>
        <p:pic>
          <p:nvPicPr>
            <p:cNvPr id="71" name="גרפיקה 70" descr="שינויים והתאמות">
              <a:extLst>
                <a:ext uri="{FF2B5EF4-FFF2-40B4-BE49-F238E27FC236}">
                  <a16:creationId xmlns:a16="http://schemas.microsoft.com/office/drawing/2014/main" id="{7666D0A6-FFA5-420D-B2CB-EB333932670C}"/>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74793" y="1844824"/>
              <a:ext cx="369332" cy="369332"/>
            </a:xfrm>
            <a:prstGeom prst="rect">
              <a:avLst/>
            </a:prstGeom>
          </p:spPr>
        </p:pic>
        <p:pic>
          <p:nvPicPr>
            <p:cNvPr id="72" name="גרפיקה 71" descr="שינויים והתאמות">
              <a:extLst>
                <a:ext uri="{FF2B5EF4-FFF2-40B4-BE49-F238E27FC236}">
                  <a16:creationId xmlns:a16="http://schemas.microsoft.com/office/drawing/2014/main" id="{68D885E2-E4A0-43E0-A664-D0E4EB0FC4C9}"/>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84268" y="1844824"/>
              <a:ext cx="369332" cy="369332"/>
            </a:xfrm>
            <a:prstGeom prst="rect">
              <a:avLst/>
            </a:prstGeom>
          </p:spPr>
        </p:pic>
        <p:pic>
          <p:nvPicPr>
            <p:cNvPr id="74" name="גרפיקה 73" descr="שינויים והתאמות">
              <a:extLst>
                <a:ext uri="{FF2B5EF4-FFF2-40B4-BE49-F238E27FC236}">
                  <a16:creationId xmlns:a16="http://schemas.microsoft.com/office/drawing/2014/main" id="{306FC039-D1C7-4302-ACB8-70BB277CEFE6}"/>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84268" y="2206774"/>
              <a:ext cx="369332" cy="369332"/>
            </a:xfrm>
            <a:prstGeom prst="rect">
              <a:avLst/>
            </a:prstGeom>
          </p:spPr>
        </p:pic>
        <p:pic>
          <p:nvPicPr>
            <p:cNvPr id="75" name="גרפיקה 74" descr="שינויים והתאמות">
              <a:extLst>
                <a:ext uri="{FF2B5EF4-FFF2-40B4-BE49-F238E27FC236}">
                  <a16:creationId xmlns:a16="http://schemas.microsoft.com/office/drawing/2014/main" id="{5AD37A6F-45B8-4CC0-82A4-9B1628ADB2C7}"/>
                </a:ext>
              </a:extLst>
            </p:cNvPr>
            <p:cNvPicPr>
              <a:picLocks noChangeAspect="1"/>
            </p:cNvPicPr>
            <p:nvPr/>
          </p:nvPicPr>
          <p:blipFill>
            <a:blip r:embed="rId11"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84318" y="2206774"/>
              <a:ext cx="369332" cy="369332"/>
            </a:xfrm>
            <a:prstGeom prst="rect">
              <a:avLst/>
            </a:prstGeom>
          </p:spPr>
        </p:pic>
      </p:grpSp>
      <p:grpSp>
        <p:nvGrpSpPr>
          <p:cNvPr id="77" name="קבוצה 76">
            <a:extLst>
              <a:ext uri="{FF2B5EF4-FFF2-40B4-BE49-F238E27FC236}">
                <a16:creationId xmlns:a16="http://schemas.microsoft.com/office/drawing/2014/main" id="{D9A2DCA6-DF3D-4729-BD2B-D85C083B37C5}"/>
              </a:ext>
            </a:extLst>
          </p:cNvPr>
          <p:cNvGrpSpPr/>
          <p:nvPr/>
        </p:nvGrpSpPr>
        <p:grpSpPr>
          <a:xfrm>
            <a:off x="8439989" y="4123966"/>
            <a:ext cx="1169432" cy="731282"/>
            <a:chOff x="7084268" y="1844824"/>
            <a:chExt cx="1169432" cy="731282"/>
          </a:xfrm>
        </p:grpSpPr>
        <p:pic>
          <p:nvPicPr>
            <p:cNvPr id="80" name="גרפיקה 79" descr="שינויים והתאמות">
              <a:extLst>
                <a:ext uri="{FF2B5EF4-FFF2-40B4-BE49-F238E27FC236}">
                  <a16:creationId xmlns:a16="http://schemas.microsoft.com/office/drawing/2014/main" id="{748EB3EB-1612-47AF-AA07-DAE217B4B906}"/>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884368" y="1844824"/>
              <a:ext cx="369332" cy="369332"/>
            </a:xfrm>
            <a:prstGeom prst="rect">
              <a:avLst/>
            </a:prstGeom>
          </p:spPr>
        </p:pic>
        <p:pic>
          <p:nvPicPr>
            <p:cNvPr id="81" name="גרפיקה 80" descr="שינויים והתאמות">
              <a:extLst>
                <a:ext uri="{FF2B5EF4-FFF2-40B4-BE49-F238E27FC236}">
                  <a16:creationId xmlns:a16="http://schemas.microsoft.com/office/drawing/2014/main" id="{53952D8D-B17B-40D5-9B2B-ACAE2FC15A0F}"/>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74793" y="1844824"/>
              <a:ext cx="369332" cy="369332"/>
            </a:xfrm>
            <a:prstGeom prst="rect">
              <a:avLst/>
            </a:prstGeom>
          </p:spPr>
        </p:pic>
        <p:pic>
          <p:nvPicPr>
            <p:cNvPr id="82" name="גרפיקה 81" descr="שינויים והתאמות">
              <a:extLst>
                <a:ext uri="{FF2B5EF4-FFF2-40B4-BE49-F238E27FC236}">
                  <a16:creationId xmlns:a16="http://schemas.microsoft.com/office/drawing/2014/main" id="{327D0703-8435-478E-91C8-2073DF68FF4C}"/>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84268" y="1844824"/>
              <a:ext cx="369332" cy="369332"/>
            </a:xfrm>
            <a:prstGeom prst="rect">
              <a:avLst/>
            </a:prstGeom>
          </p:spPr>
        </p:pic>
        <p:pic>
          <p:nvPicPr>
            <p:cNvPr id="83" name="גרפיקה 82" descr="שינויים והתאמות">
              <a:extLst>
                <a:ext uri="{FF2B5EF4-FFF2-40B4-BE49-F238E27FC236}">
                  <a16:creationId xmlns:a16="http://schemas.microsoft.com/office/drawing/2014/main" id="{F7C1999F-F318-4F16-8E03-75AF8918D91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084268" y="2206774"/>
              <a:ext cx="369332" cy="369332"/>
            </a:xfrm>
            <a:prstGeom prst="rect">
              <a:avLst/>
            </a:prstGeom>
          </p:spPr>
        </p:pic>
        <p:pic>
          <p:nvPicPr>
            <p:cNvPr id="84" name="גרפיקה 83" descr="שינויים והתאמות">
              <a:extLst>
                <a:ext uri="{FF2B5EF4-FFF2-40B4-BE49-F238E27FC236}">
                  <a16:creationId xmlns:a16="http://schemas.microsoft.com/office/drawing/2014/main" id="{162B15D7-76B3-41B3-AA95-3FE960AB75B4}"/>
                </a:ext>
              </a:extLst>
            </p:cNvPr>
            <p:cNvPicPr>
              <a:picLocks noChangeAspect="1"/>
            </p:cNvPicPr>
            <p:nvPr/>
          </p:nvPicPr>
          <p:blipFill>
            <a:blip r:embed="rId13"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84318" y="2206774"/>
              <a:ext cx="369332" cy="369332"/>
            </a:xfrm>
            <a:prstGeom prst="rect">
              <a:avLst/>
            </a:prstGeom>
          </p:spPr>
        </p:pic>
      </p:grpSp>
      <p:sp>
        <p:nvSpPr>
          <p:cNvPr id="65" name="TextBox 27">
            <a:extLst>
              <a:ext uri="{FF2B5EF4-FFF2-40B4-BE49-F238E27FC236}">
                <a16:creationId xmlns:a16="http://schemas.microsoft.com/office/drawing/2014/main" id="{01A7563B-0B2C-417F-909A-99A275B174B0}"/>
              </a:ext>
            </a:extLst>
          </p:cNvPr>
          <p:cNvSpPr txBox="1"/>
          <p:nvPr/>
        </p:nvSpPr>
        <p:spPr>
          <a:xfrm>
            <a:off x="3391822" y="141746"/>
            <a:ext cx="9143999" cy="1384995"/>
          </a:xfrm>
          <a:prstGeom prst="rect">
            <a:avLst/>
          </a:prstGeom>
          <a:noFill/>
        </p:spPr>
        <p:txBody>
          <a:bodyPr wrap="square" rtlCol="1">
            <a:spAutoFit/>
          </a:bodyPr>
          <a:lstStyle/>
          <a:p>
            <a:pPr marL="450850"/>
            <a:r>
              <a:rPr lang="he-IL" sz="2800" dirty="0">
                <a:latin typeface="Arial" panose="020B0604020202020204" pitchFamily="34" charset="0"/>
              </a:rPr>
              <a:t>לִפְנֵיכֶם קְבוּצוֹת שֶל כַּפְתוֹרִים. בְּכָל קְבוּצָה 5 כַּפְתוֹרִים.</a:t>
            </a:r>
          </a:p>
          <a:p>
            <a:pPr marL="450850"/>
            <a:r>
              <a:rPr lang="he-IL" sz="2800" dirty="0">
                <a:latin typeface="Arial" panose="020B0604020202020204" pitchFamily="34" charset="0"/>
              </a:rPr>
              <a:t>כַּמָה כַּפְתוֹרִים בַּצִיוּר? אֵיךְ מְצָאתֶם?</a:t>
            </a:r>
          </a:p>
          <a:p>
            <a:pPr marL="450850"/>
            <a:r>
              <a:rPr lang="he-IL" sz="2800" dirty="0">
                <a:latin typeface="Arial" panose="020B0604020202020204" pitchFamily="34" charset="0"/>
              </a:rPr>
              <a:t>לַחֲצוּ עַל הַכֶּתֶם כְּדֵי לִבְדֹק אִם צְדַקְתֶם.</a:t>
            </a:r>
          </a:p>
        </p:txBody>
      </p:sp>
      <p:sp>
        <p:nvSpPr>
          <p:cNvPr id="4" name="תיבת טקסט 3">
            <a:extLst>
              <a:ext uri="{FF2B5EF4-FFF2-40B4-BE49-F238E27FC236}">
                <a16:creationId xmlns:a16="http://schemas.microsoft.com/office/drawing/2014/main" id="{3CF404FB-C574-B6E5-E9BE-20F074E3310B}"/>
              </a:ext>
            </a:extLst>
          </p:cNvPr>
          <p:cNvSpPr txBox="1"/>
          <p:nvPr/>
        </p:nvSpPr>
        <p:spPr>
          <a:xfrm>
            <a:off x="101849" y="2433823"/>
            <a:ext cx="5290927" cy="1384995"/>
          </a:xfrm>
          <a:prstGeom prst="rect">
            <a:avLst/>
          </a:prstGeom>
          <a:noFill/>
        </p:spPr>
        <p:txBody>
          <a:bodyPr wrap="square" rtlCol="1">
            <a:spAutoFit/>
          </a:bodyPr>
          <a:lstStyle/>
          <a:p>
            <a:r>
              <a:rPr lang="he-IL" sz="2800" dirty="0"/>
              <a:t>45 </a:t>
            </a:r>
            <a:r>
              <a:rPr lang="he-IL" sz="2800" dirty="0">
                <a:latin typeface="Arial" panose="020B0604020202020204" pitchFamily="34" charset="0"/>
              </a:rPr>
              <a:t>כַּפְתוֹרִים</a:t>
            </a:r>
            <a:r>
              <a:rPr lang="he-IL" sz="2800" dirty="0"/>
              <a:t>.</a:t>
            </a:r>
          </a:p>
          <a:p>
            <a:r>
              <a:rPr lang="he-IL" sz="2800" dirty="0"/>
              <a:t>אֶפְשָר לִסְפֹּר בְּדִלוּגִים שֶל 5:</a:t>
            </a:r>
          </a:p>
          <a:p>
            <a:pPr rtl="0"/>
            <a:r>
              <a:rPr lang="en-US" sz="2800" dirty="0"/>
              <a:t>5, 10, 15, 20, 25, 30, 35, 40, 45</a:t>
            </a:r>
            <a:endParaRPr lang="he-IL" sz="2800" dirty="0"/>
          </a:p>
        </p:txBody>
      </p:sp>
      <p:grpSp>
        <p:nvGrpSpPr>
          <p:cNvPr id="2" name="קבוצה 1">
            <a:extLst>
              <a:ext uri="{FF2B5EF4-FFF2-40B4-BE49-F238E27FC236}">
                <a16:creationId xmlns:a16="http://schemas.microsoft.com/office/drawing/2014/main" id="{E6868100-D2A8-C6A8-13EB-8CD5D6270222}"/>
              </a:ext>
            </a:extLst>
          </p:cNvPr>
          <p:cNvGrpSpPr/>
          <p:nvPr/>
        </p:nvGrpSpPr>
        <p:grpSpPr>
          <a:xfrm rot="10606612">
            <a:off x="6344572" y="5654030"/>
            <a:ext cx="1169432" cy="731282"/>
            <a:chOff x="7084268" y="1844824"/>
            <a:chExt cx="1169432" cy="731282"/>
          </a:xfrm>
        </p:grpSpPr>
        <p:pic>
          <p:nvPicPr>
            <p:cNvPr id="5" name="גרפיקה 4" descr="שינויים והתאמות">
              <a:extLst>
                <a:ext uri="{FF2B5EF4-FFF2-40B4-BE49-F238E27FC236}">
                  <a16:creationId xmlns:a16="http://schemas.microsoft.com/office/drawing/2014/main" id="{94D5C9E0-6FA3-5B1B-7E0F-AC662DDDD67D}"/>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884368" y="1844824"/>
              <a:ext cx="369332" cy="369332"/>
            </a:xfrm>
            <a:prstGeom prst="rect">
              <a:avLst/>
            </a:prstGeom>
          </p:spPr>
        </p:pic>
        <p:pic>
          <p:nvPicPr>
            <p:cNvPr id="6" name="גרפיקה 5" descr="שינויים והתאמות">
              <a:extLst>
                <a:ext uri="{FF2B5EF4-FFF2-40B4-BE49-F238E27FC236}">
                  <a16:creationId xmlns:a16="http://schemas.microsoft.com/office/drawing/2014/main" id="{7BD1CA1D-2103-A3EB-DAF8-70DB258123BE}"/>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474793" y="1844824"/>
              <a:ext cx="369332" cy="369332"/>
            </a:xfrm>
            <a:prstGeom prst="rect">
              <a:avLst/>
            </a:prstGeom>
          </p:spPr>
        </p:pic>
        <p:pic>
          <p:nvPicPr>
            <p:cNvPr id="8" name="גרפיקה 7" descr="שינויים והתאמות">
              <a:extLst>
                <a:ext uri="{FF2B5EF4-FFF2-40B4-BE49-F238E27FC236}">
                  <a16:creationId xmlns:a16="http://schemas.microsoft.com/office/drawing/2014/main" id="{23F11217-DBEB-8AFD-BA02-F778FCFC0E4F}"/>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84268" y="1844824"/>
              <a:ext cx="369332" cy="369332"/>
            </a:xfrm>
            <a:prstGeom prst="rect">
              <a:avLst/>
            </a:prstGeom>
          </p:spPr>
        </p:pic>
        <p:pic>
          <p:nvPicPr>
            <p:cNvPr id="9" name="גרפיקה 8" descr="שינויים והתאמות">
              <a:extLst>
                <a:ext uri="{FF2B5EF4-FFF2-40B4-BE49-F238E27FC236}">
                  <a16:creationId xmlns:a16="http://schemas.microsoft.com/office/drawing/2014/main" id="{C21F30C8-3B52-0B7D-5F08-3E1A3B119581}"/>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084268" y="2206774"/>
              <a:ext cx="369332" cy="369332"/>
            </a:xfrm>
            <a:prstGeom prst="rect">
              <a:avLst/>
            </a:prstGeom>
          </p:spPr>
        </p:pic>
        <p:pic>
          <p:nvPicPr>
            <p:cNvPr id="10" name="גרפיקה 9" descr="שינויים והתאמות">
              <a:extLst>
                <a:ext uri="{FF2B5EF4-FFF2-40B4-BE49-F238E27FC236}">
                  <a16:creationId xmlns:a16="http://schemas.microsoft.com/office/drawing/2014/main" id="{E771A227-0B1E-2819-5E3A-B15ED9079ACA}"/>
                </a:ext>
              </a:extLst>
            </p:cNvPr>
            <p:cNvPicPr>
              <a:picLocks noChangeAspect="1"/>
            </p:cNvPicPr>
            <p:nvPr/>
          </p:nvPicPr>
          <p:blipFill>
            <a:blip r:embed="rId15"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484318" y="2206774"/>
              <a:ext cx="369332" cy="369332"/>
            </a:xfrm>
            <a:prstGeom prst="rect">
              <a:avLst/>
            </a:prstGeom>
          </p:spPr>
        </p:pic>
      </p:grpSp>
      <p:grpSp>
        <p:nvGrpSpPr>
          <p:cNvPr id="11" name="קבוצה 10">
            <a:extLst>
              <a:ext uri="{FF2B5EF4-FFF2-40B4-BE49-F238E27FC236}">
                <a16:creationId xmlns:a16="http://schemas.microsoft.com/office/drawing/2014/main" id="{363C5561-6941-99FB-0A67-06783B08B22B}"/>
              </a:ext>
            </a:extLst>
          </p:cNvPr>
          <p:cNvGrpSpPr/>
          <p:nvPr/>
        </p:nvGrpSpPr>
        <p:grpSpPr>
          <a:xfrm rot="5400000">
            <a:off x="8430464" y="5644505"/>
            <a:ext cx="1169432" cy="731282"/>
            <a:chOff x="7084268" y="1844824"/>
            <a:chExt cx="1169432" cy="731282"/>
          </a:xfrm>
        </p:grpSpPr>
        <p:pic>
          <p:nvPicPr>
            <p:cNvPr id="12" name="גרפיקה 11" descr="שינויים והתאמות">
              <a:extLst>
                <a:ext uri="{FF2B5EF4-FFF2-40B4-BE49-F238E27FC236}">
                  <a16:creationId xmlns:a16="http://schemas.microsoft.com/office/drawing/2014/main" id="{C60F2364-967D-260B-2E5D-3C5DD810A62C}"/>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884368" y="1844824"/>
              <a:ext cx="369332" cy="369332"/>
            </a:xfrm>
            <a:prstGeom prst="rect">
              <a:avLst/>
            </a:prstGeom>
          </p:spPr>
        </p:pic>
        <p:pic>
          <p:nvPicPr>
            <p:cNvPr id="13" name="גרפיקה 12" descr="שינויים והתאמות">
              <a:extLst>
                <a:ext uri="{FF2B5EF4-FFF2-40B4-BE49-F238E27FC236}">
                  <a16:creationId xmlns:a16="http://schemas.microsoft.com/office/drawing/2014/main" id="{52F8444C-F6E4-CB51-2375-E70CF09C140D}"/>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474793" y="1844824"/>
              <a:ext cx="369332" cy="369332"/>
            </a:xfrm>
            <a:prstGeom prst="rect">
              <a:avLst/>
            </a:prstGeom>
          </p:spPr>
        </p:pic>
        <p:pic>
          <p:nvPicPr>
            <p:cNvPr id="14" name="גרפיקה 13" descr="שינויים והתאמות">
              <a:extLst>
                <a:ext uri="{FF2B5EF4-FFF2-40B4-BE49-F238E27FC236}">
                  <a16:creationId xmlns:a16="http://schemas.microsoft.com/office/drawing/2014/main" id="{783CBB5C-43A9-F60D-73ED-3B1B85DCB9BE}"/>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084268" y="1844824"/>
              <a:ext cx="369332" cy="369332"/>
            </a:xfrm>
            <a:prstGeom prst="rect">
              <a:avLst/>
            </a:prstGeom>
          </p:spPr>
        </p:pic>
        <p:pic>
          <p:nvPicPr>
            <p:cNvPr id="16" name="גרפיקה 15" descr="שינויים והתאמות">
              <a:extLst>
                <a:ext uri="{FF2B5EF4-FFF2-40B4-BE49-F238E27FC236}">
                  <a16:creationId xmlns:a16="http://schemas.microsoft.com/office/drawing/2014/main" id="{4C3402D0-DC66-BB00-4B84-80B6552F1828}"/>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084268" y="2206774"/>
              <a:ext cx="369332" cy="369332"/>
            </a:xfrm>
            <a:prstGeom prst="rect">
              <a:avLst/>
            </a:prstGeom>
          </p:spPr>
        </p:pic>
        <p:pic>
          <p:nvPicPr>
            <p:cNvPr id="17" name="גרפיקה 16" descr="שינויים והתאמות">
              <a:extLst>
                <a:ext uri="{FF2B5EF4-FFF2-40B4-BE49-F238E27FC236}">
                  <a16:creationId xmlns:a16="http://schemas.microsoft.com/office/drawing/2014/main" id="{A591FEA5-FC74-1F67-54BB-1BA4F03ED7BA}"/>
                </a:ext>
              </a:extLst>
            </p:cNvPr>
            <p:cNvPicPr>
              <a:picLocks noChangeAspect="1"/>
            </p:cNvPicPr>
            <p:nvPr/>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484318" y="2206774"/>
              <a:ext cx="369332" cy="369332"/>
            </a:xfrm>
            <a:prstGeom prst="rect">
              <a:avLst/>
            </a:prstGeom>
          </p:spPr>
        </p:pic>
      </p:grpSp>
      <p:grpSp>
        <p:nvGrpSpPr>
          <p:cNvPr id="18" name="קבוצה 17">
            <a:extLst>
              <a:ext uri="{FF2B5EF4-FFF2-40B4-BE49-F238E27FC236}">
                <a16:creationId xmlns:a16="http://schemas.microsoft.com/office/drawing/2014/main" id="{5EE120E2-8D25-45AA-825E-C6740E645244}"/>
              </a:ext>
            </a:extLst>
          </p:cNvPr>
          <p:cNvGrpSpPr/>
          <p:nvPr/>
        </p:nvGrpSpPr>
        <p:grpSpPr>
          <a:xfrm rot="10800000">
            <a:off x="10454390" y="5634980"/>
            <a:ext cx="1169432" cy="731282"/>
            <a:chOff x="7084268" y="1844824"/>
            <a:chExt cx="1169432" cy="731282"/>
          </a:xfrm>
        </p:grpSpPr>
        <p:pic>
          <p:nvPicPr>
            <p:cNvPr id="19" name="גרפיקה 18" descr="שינויים והתאמות">
              <a:extLst>
                <a:ext uri="{FF2B5EF4-FFF2-40B4-BE49-F238E27FC236}">
                  <a16:creationId xmlns:a16="http://schemas.microsoft.com/office/drawing/2014/main" id="{B5DAD321-7299-0ED3-6F58-758A6756A0C5}"/>
                </a:ext>
              </a:extLst>
            </p:cNvPr>
            <p:cNvPicPr>
              <a:picLocks noChangeAspect="1"/>
            </p:cNvPicPr>
            <p:nvPr/>
          </p:nvPicPr>
          <p:blipFill>
            <a:blip r:embed="rId19" cstate="hq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884368" y="1844824"/>
              <a:ext cx="369332" cy="369332"/>
            </a:xfrm>
            <a:prstGeom prst="rect">
              <a:avLst/>
            </a:prstGeom>
          </p:spPr>
        </p:pic>
        <p:pic>
          <p:nvPicPr>
            <p:cNvPr id="20" name="גרפיקה 19" descr="שינויים והתאמות">
              <a:extLst>
                <a:ext uri="{FF2B5EF4-FFF2-40B4-BE49-F238E27FC236}">
                  <a16:creationId xmlns:a16="http://schemas.microsoft.com/office/drawing/2014/main" id="{84C6D988-0C8F-07D7-F41F-186D1FB004A9}"/>
                </a:ext>
              </a:extLst>
            </p:cNvPr>
            <p:cNvPicPr>
              <a:picLocks noChangeAspect="1"/>
            </p:cNvPicPr>
            <p:nvPr/>
          </p:nvPicPr>
          <p:blipFill>
            <a:blip r:embed="rId19" cstate="hq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474793" y="1844824"/>
              <a:ext cx="369332" cy="369332"/>
            </a:xfrm>
            <a:prstGeom prst="rect">
              <a:avLst/>
            </a:prstGeom>
          </p:spPr>
        </p:pic>
        <p:pic>
          <p:nvPicPr>
            <p:cNvPr id="22" name="גרפיקה 21" descr="שינויים והתאמות">
              <a:extLst>
                <a:ext uri="{FF2B5EF4-FFF2-40B4-BE49-F238E27FC236}">
                  <a16:creationId xmlns:a16="http://schemas.microsoft.com/office/drawing/2014/main" id="{D291B6EE-522D-4D19-9F7B-4B93A7AF90C5}"/>
                </a:ext>
              </a:extLst>
            </p:cNvPr>
            <p:cNvPicPr>
              <a:picLocks noChangeAspect="1"/>
            </p:cNvPicPr>
            <p:nvPr/>
          </p:nvPicPr>
          <p:blipFill>
            <a:blip r:embed="rId19" cstate="hq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084268" y="1844824"/>
              <a:ext cx="369332" cy="369332"/>
            </a:xfrm>
            <a:prstGeom prst="rect">
              <a:avLst/>
            </a:prstGeom>
          </p:spPr>
        </p:pic>
        <p:pic>
          <p:nvPicPr>
            <p:cNvPr id="23" name="גרפיקה 22" descr="שינויים והתאמות">
              <a:extLst>
                <a:ext uri="{FF2B5EF4-FFF2-40B4-BE49-F238E27FC236}">
                  <a16:creationId xmlns:a16="http://schemas.microsoft.com/office/drawing/2014/main" id="{B4887428-4AC8-441F-EC43-7B3D39EE74BE}"/>
                </a:ext>
              </a:extLst>
            </p:cNvPr>
            <p:cNvPicPr>
              <a:picLocks noChangeAspect="1"/>
            </p:cNvPicPr>
            <p:nvPr/>
          </p:nvPicPr>
          <p:blipFill>
            <a:blip r:embed="rId19" cstate="hq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084268" y="2206774"/>
              <a:ext cx="369332" cy="369332"/>
            </a:xfrm>
            <a:prstGeom prst="rect">
              <a:avLst/>
            </a:prstGeom>
          </p:spPr>
        </p:pic>
        <p:pic>
          <p:nvPicPr>
            <p:cNvPr id="24" name="גרפיקה 23" descr="שינויים והתאמות">
              <a:extLst>
                <a:ext uri="{FF2B5EF4-FFF2-40B4-BE49-F238E27FC236}">
                  <a16:creationId xmlns:a16="http://schemas.microsoft.com/office/drawing/2014/main" id="{F324DC03-FCE1-21C6-5EA4-B77E287335DE}"/>
                </a:ext>
              </a:extLst>
            </p:cNvPr>
            <p:cNvPicPr>
              <a:picLocks noChangeAspect="1"/>
            </p:cNvPicPr>
            <p:nvPr/>
          </p:nvPicPr>
          <p:blipFill>
            <a:blip r:embed="rId19" cstate="hq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484318" y="2206774"/>
              <a:ext cx="369332" cy="369332"/>
            </a:xfrm>
            <a:prstGeom prst="rect">
              <a:avLst/>
            </a:prstGeom>
          </p:spPr>
        </p:pic>
      </p:grpSp>
    </p:spTree>
    <p:extLst>
      <p:ext uri="{BB962C8B-B14F-4D97-AF65-F5344CB8AC3E}">
        <p14:creationId xmlns:p14="http://schemas.microsoft.com/office/powerpoint/2010/main" val="26185523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500"/>
                                        <p:tgtEl>
                                          <p:spTgt spid="78"/>
                                        </p:tgtEl>
                                        <p:attrNameLst>
                                          <p:attrName>ppt_w</p:attrName>
                                        </p:attrNameLst>
                                      </p:cBhvr>
                                      <p:tavLst>
                                        <p:tav tm="0">
                                          <p:val>
                                            <p:strVal val="ppt_w"/>
                                          </p:val>
                                        </p:tav>
                                        <p:tav tm="100000">
                                          <p:val>
                                            <p:fltVal val="0"/>
                                          </p:val>
                                        </p:tav>
                                      </p:tavLst>
                                    </p:anim>
                                    <p:anim calcmode="lin" valueType="num">
                                      <p:cBhvr>
                                        <p:cTn id="7" dur="500"/>
                                        <p:tgtEl>
                                          <p:spTgt spid="78"/>
                                        </p:tgtEl>
                                        <p:attrNameLst>
                                          <p:attrName>ppt_h</p:attrName>
                                        </p:attrNameLst>
                                      </p:cBhvr>
                                      <p:tavLst>
                                        <p:tav tm="0">
                                          <p:val>
                                            <p:strVal val="ppt_h"/>
                                          </p:val>
                                        </p:tav>
                                        <p:tav tm="100000">
                                          <p:val>
                                            <p:fltVal val="0"/>
                                          </p:val>
                                        </p:tav>
                                      </p:tavLst>
                                    </p:anim>
                                    <p:anim calcmode="lin" valueType="num">
                                      <p:cBhvr>
                                        <p:cTn id="8" dur="500"/>
                                        <p:tgtEl>
                                          <p:spTgt spid="78"/>
                                        </p:tgtEl>
                                        <p:attrNameLst>
                                          <p:attrName>style.rotation</p:attrName>
                                        </p:attrNameLst>
                                      </p:cBhvr>
                                      <p:tavLst>
                                        <p:tav tm="0">
                                          <p:val>
                                            <p:fltVal val="0"/>
                                          </p:val>
                                        </p:tav>
                                        <p:tav tm="100000">
                                          <p:val>
                                            <p:fltVal val="90"/>
                                          </p:val>
                                        </p:tav>
                                      </p:tavLst>
                                    </p:anim>
                                    <p:animEffect transition="out" filter="fade">
                                      <p:cBhvr>
                                        <p:cTn id="9" dur="500"/>
                                        <p:tgtEl>
                                          <p:spTgt spid="78"/>
                                        </p:tgtEl>
                                      </p:cBhvr>
                                    </p:animEffect>
                                    <p:set>
                                      <p:cBhvr>
                                        <p:cTn id="10" dur="1" fill="hold">
                                          <p:stCondLst>
                                            <p:cond delay="499"/>
                                          </p:stCondLst>
                                        </p:cTn>
                                        <p:tgtEl>
                                          <p:spTgt spid="7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65"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17954F09-D3A1-4318-8F34-E14F7723AEEF}"/>
              </a:ext>
            </a:extLst>
          </p:cNvPr>
          <p:cNvSpPr txBox="1"/>
          <p:nvPr/>
        </p:nvSpPr>
        <p:spPr>
          <a:xfrm>
            <a:off x="3571736" y="204013"/>
            <a:ext cx="8491697" cy="523220"/>
          </a:xfrm>
          <a:prstGeom prst="rect">
            <a:avLst/>
          </a:prstGeom>
          <a:noFill/>
        </p:spPr>
        <p:txBody>
          <a:bodyPr wrap="square" rtlCol="1">
            <a:spAutoFit/>
          </a:bodyPr>
          <a:lstStyle/>
          <a:p>
            <a:r>
              <a:rPr lang="he-IL" sz="2800" dirty="0"/>
              <a:t>לַחֲצוּ עַל הַחֲרוּזִים לְפִי הַסֵדֶר כְּדֵי לְהַשְחִיל אוֹתָם לְמַחְרֹזֶת.</a:t>
            </a:r>
          </a:p>
        </p:txBody>
      </p:sp>
      <mc:AlternateContent xmlns:mc="http://schemas.openxmlformats.org/markup-compatibility/2006" xmlns:p14="http://schemas.microsoft.com/office/powerpoint/2010/main">
        <mc:Choice Requires="p14">
          <p:contentPart p14:bwMode="auto" r:id="rId2">
            <p14:nvContentPartPr>
              <p14:cNvPr id="4" name="דיו 3">
                <a:extLst>
                  <a:ext uri="{FF2B5EF4-FFF2-40B4-BE49-F238E27FC236}">
                    <a16:creationId xmlns:a16="http://schemas.microsoft.com/office/drawing/2014/main" id="{7D9D2978-7C3C-29E4-CAC0-6B86AAF569A9}"/>
                  </a:ext>
                </a:extLst>
              </p14:cNvPr>
              <p14:cNvContentPartPr/>
              <p14:nvPr/>
            </p14:nvContentPartPr>
            <p14:xfrm>
              <a:off x="314974" y="1827883"/>
              <a:ext cx="11530080" cy="1172160"/>
            </p14:xfrm>
          </p:contentPart>
        </mc:Choice>
        <mc:Fallback xmlns="">
          <p:pic>
            <p:nvPicPr>
              <p:cNvPr id="4" name="דיו 3">
                <a:extLst>
                  <a:ext uri="{FF2B5EF4-FFF2-40B4-BE49-F238E27FC236}">
                    <a16:creationId xmlns:a16="http://schemas.microsoft.com/office/drawing/2014/main" id="{7D9D2978-7C3C-29E4-CAC0-6B86AAF569A9}"/>
                  </a:ext>
                </a:extLst>
              </p:cNvPr>
              <p:cNvPicPr/>
              <p:nvPr/>
            </p:nvPicPr>
            <p:blipFill>
              <a:blip r:embed="rId3"/>
              <a:stretch>
                <a:fillRect/>
              </a:stretch>
            </p:blipFill>
            <p:spPr>
              <a:xfrm>
                <a:off x="306334" y="1818883"/>
                <a:ext cx="11547720" cy="1189800"/>
              </a:xfrm>
              <a:prstGeom prst="rect">
                <a:avLst/>
              </a:prstGeom>
            </p:spPr>
          </p:pic>
        </mc:Fallback>
      </mc:AlternateContent>
      <p:sp>
        <p:nvSpPr>
          <p:cNvPr id="25" name="0">
            <a:extLst>
              <a:ext uri="{FF2B5EF4-FFF2-40B4-BE49-F238E27FC236}">
                <a16:creationId xmlns:a16="http://schemas.microsoft.com/office/drawing/2014/main" id="{9875943B-022C-4378-8FE0-71A0102349E7}"/>
              </a:ext>
            </a:extLst>
          </p:cNvPr>
          <p:cNvSpPr/>
          <p:nvPr/>
        </p:nvSpPr>
        <p:spPr>
          <a:xfrm>
            <a:off x="670890" y="4831079"/>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0</a:t>
            </a:r>
            <a:endParaRPr lang="he-IL" sz="7200" dirty="0"/>
          </a:p>
        </p:txBody>
      </p:sp>
      <p:sp>
        <p:nvSpPr>
          <p:cNvPr id="46" name="5">
            <a:extLst>
              <a:ext uri="{FF2B5EF4-FFF2-40B4-BE49-F238E27FC236}">
                <a16:creationId xmlns:a16="http://schemas.microsoft.com/office/drawing/2014/main" id="{E3E2CE85-A99F-030A-5C9B-90E72A3E8647}"/>
              </a:ext>
            </a:extLst>
          </p:cNvPr>
          <p:cNvSpPr/>
          <p:nvPr/>
        </p:nvSpPr>
        <p:spPr>
          <a:xfrm>
            <a:off x="10250555" y="4854062"/>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5</a:t>
            </a:r>
            <a:endParaRPr lang="he-IL" sz="7200" dirty="0"/>
          </a:p>
        </p:txBody>
      </p:sp>
      <p:sp>
        <p:nvSpPr>
          <p:cNvPr id="50" name="10">
            <a:extLst>
              <a:ext uri="{FF2B5EF4-FFF2-40B4-BE49-F238E27FC236}">
                <a16:creationId xmlns:a16="http://schemas.microsoft.com/office/drawing/2014/main" id="{527D2BC0-26A1-9BCA-16C6-AA7C73786E7C}"/>
              </a:ext>
            </a:extLst>
          </p:cNvPr>
          <p:cNvSpPr/>
          <p:nvPr/>
        </p:nvSpPr>
        <p:spPr>
          <a:xfrm>
            <a:off x="3445563" y="4210097"/>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10</a:t>
            </a:r>
            <a:endParaRPr lang="he-IL" sz="7200" dirty="0"/>
          </a:p>
        </p:txBody>
      </p:sp>
      <p:sp>
        <p:nvSpPr>
          <p:cNvPr id="55" name="15">
            <a:extLst>
              <a:ext uri="{FF2B5EF4-FFF2-40B4-BE49-F238E27FC236}">
                <a16:creationId xmlns:a16="http://schemas.microsoft.com/office/drawing/2014/main" id="{8BD80D1E-0C22-F8EF-0819-79B62B1D0013}"/>
              </a:ext>
            </a:extLst>
          </p:cNvPr>
          <p:cNvSpPr/>
          <p:nvPr/>
        </p:nvSpPr>
        <p:spPr>
          <a:xfrm>
            <a:off x="8239537" y="5083084"/>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15</a:t>
            </a:r>
            <a:endParaRPr lang="he-IL" sz="7200" dirty="0"/>
          </a:p>
        </p:txBody>
      </p:sp>
      <p:sp>
        <p:nvSpPr>
          <p:cNvPr id="61" name="20">
            <a:extLst>
              <a:ext uri="{FF2B5EF4-FFF2-40B4-BE49-F238E27FC236}">
                <a16:creationId xmlns:a16="http://schemas.microsoft.com/office/drawing/2014/main" id="{7A246B60-A411-F8F6-E23C-4AD6FFFCEC53}"/>
              </a:ext>
            </a:extLst>
          </p:cNvPr>
          <p:cNvSpPr/>
          <p:nvPr/>
        </p:nvSpPr>
        <p:spPr>
          <a:xfrm>
            <a:off x="2230649" y="5260332"/>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20</a:t>
            </a:r>
            <a:endParaRPr lang="he-IL" sz="7200" dirty="0"/>
          </a:p>
        </p:txBody>
      </p:sp>
      <p:sp>
        <p:nvSpPr>
          <p:cNvPr id="64" name="25">
            <a:extLst>
              <a:ext uri="{FF2B5EF4-FFF2-40B4-BE49-F238E27FC236}">
                <a16:creationId xmlns:a16="http://schemas.microsoft.com/office/drawing/2014/main" id="{766596D4-265B-1D73-ED8F-6C25332A77CD}"/>
              </a:ext>
            </a:extLst>
          </p:cNvPr>
          <p:cNvSpPr/>
          <p:nvPr/>
        </p:nvSpPr>
        <p:spPr>
          <a:xfrm>
            <a:off x="10493380" y="3232587"/>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25</a:t>
            </a:r>
            <a:endParaRPr lang="he-IL" sz="7200" dirty="0"/>
          </a:p>
        </p:txBody>
      </p:sp>
      <p:sp>
        <p:nvSpPr>
          <p:cNvPr id="67" name="30">
            <a:extLst>
              <a:ext uri="{FF2B5EF4-FFF2-40B4-BE49-F238E27FC236}">
                <a16:creationId xmlns:a16="http://schemas.microsoft.com/office/drawing/2014/main" id="{90E87AD6-994D-CC40-64EA-8FD2B724B56C}"/>
              </a:ext>
            </a:extLst>
          </p:cNvPr>
          <p:cNvSpPr/>
          <p:nvPr/>
        </p:nvSpPr>
        <p:spPr>
          <a:xfrm>
            <a:off x="4738708" y="5323280"/>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30</a:t>
            </a:r>
            <a:endParaRPr lang="he-IL" sz="7200" dirty="0"/>
          </a:p>
        </p:txBody>
      </p:sp>
      <p:sp>
        <p:nvSpPr>
          <p:cNvPr id="70" name="35">
            <a:extLst>
              <a:ext uri="{FF2B5EF4-FFF2-40B4-BE49-F238E27FC236}">
                <a16:creationId xmlns:a16="http://schemas.microsoft.com/office/drawing/2014/main" id="{DD05939E-1ACC-6B7B-AD13-C6AA81F0DDEE}"/>
              </a:ext>
            </a:extLst>
          </p:cNvPr>
          <p:cNvSpPr/>
          <p:nvPr/>
        </p:nvSpPr>
        <p:spPr>
          <a:xfrm>
            <a:off x="8799069" y="3618719"/>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35</a:t>
            </a:r>
            <a:endParaRPr lang="he-IL" sz="7200" dirty="0"/>
          </a:p>
        </p:txBody>
      </p:sp>
      <p:sp>
        <p:nvSpPr>
          <p:cNvPr id="73" name="40">
            <a:extLst>
              <a:ext uri="{FF2B5EF4-FFF2-40B4-BE49-F238E27FC236}">
                <a16:creationId xmlns:a16="http://schemas.microsoft.com/office/drawing/2014/main" id="{F041A8CB-47E7-C375-A49F-4E6D7E1017C8}"/>
              </a:ext>
            </a:extLst>
          </p:cNvPr>
          <p:cNvSpPr/>
          <p:nvPr/>
        </p:nvSpPr>
        <p:spPr>
          <a:xfrm>
            <a:off x="6214398" y="5201344"/>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40</a:t>
            </a:r>
            <a:endParaRPr lang="he-IL" sz="7200" dirty="0"/>
          </a:p>
        </p:txBody>
      </p:sp>
      <p:sp>
        <p:nvSpPr>
          <p:cNvPr id="5" name="45">
            <a:extLst>
              <a:ext uri="{FF2B5EF4-FFF2-40B4-BE49-F238E27FC236}">
                <a16:creationId xmlns:a16="http://schemas.microsoft.com/office/drawing/2014/main" id="{06E3BBC3-0FDE-5196-0393-A88896F46572}"/>
              </a:ext>
            </a:extLst>
          </p:cNvPr>
          <p:cNvSpPr/>
          <p:nvPr/>
        </p:nvSpPr>
        <p:spPr>
          <a:xfrm>
            <a:off x="1787644" y="3618719"/>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45</a:t>
            </a:r>
            <a:endParaRPr lang="he-IL" sz="7200" dirty="0"/>
          </a:p>
        </p:txBody>
      </p:sp>
      <p:sp>
        <p:nvSpPr>
          <p:cNvPr id="6" name="50">
            <a:extLst>
              <a:ext uri="{FF2B5EF4-FFF2-40B4-BE49-F238E27FC236}">
                <a16:creationId xmlns:a16="http://schemas.microsoft.com/office/drawing/2014/main" id="{8AD3C689-45BD-9C03-A21F-F166BE15505F}"/>
              </a:ext>
            </a:extLst>
          </p:cNvPr>
          <p:cNvSpPr/>
          <p:nvPr/>
        </p:nvSpPr>
        <p:spPr>
          <a:xfrm>
            <a:off x="6686968" y="4003084"/>
            <a:ext cx="1080000" cy="1080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t>50</a:t>
            </a:r>
            <a:endParaRPr lang="he-IL" sz="7200" dirty="0"/>
          </a:p>
        </p:txBody>
      </p:sp>
    </p:spTree>
    <p:extLst>
      <p:ext uri="{BB962C8B-B14F-4D97-AF65-F5344CB8AC3E}">
        <p14:creationId xmlns:p14="http://schemas.microsoft.com/office/powerpoint/2010/main" val="33274737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04167E-6 -1.85185E-6 L -0.04427 -0.44653 " pathEditMode="relative" rAng="0" ptsTypes="AA">
                                      <p:cBhvr>
                                        <p:cTn id="6" dur="2000" fill="hold"/>
                                        <p:tgtEl>
                                          <p:spTgt spid="25"/>
                                        </p:tgtEl>
                                        <p:attrNameLst>
                                          <p:attrName>ppt_x</p:attrName>
                                          <p:attrName>ppt_y</p:attrName>
                                        </p:attrNameLst>
                                      </p:cBhvr>
                                      <p:rCtr x="-2214" y="-22338"/>
                                    </p:animMotion>
                                  </p:childTnLst>
                                </p:cTn>
                              </p:par>
                            </p:childTnLst>
                          </p:cTn>
                        </p:par>
                        <p:par>
                          <p:cTn id="7" fill="hold">
                            <p:stCondLst>
                              <p:cond delay="2000"/>
                            </p:stCondLst>
                            <p:childTnLst>
                              <p:par>
                                <p:cTn id="8" presetID="1" presetClass="emph" presetSubtype="2" fill="hold" nodeType="afterEffect">
                                  <p:stCondLst>
                                    <p:cond delay="0"/>
                                  </p:stCondLst>
                                  <p:childTnLst>
                                    <p:animClr clrSpc="rgb" dir="cw">
                                      <p:cBhvr>
                                        <p:cTn id="9" dur="2000" fill="hold"/>
                                        <p:tgtEl>
                                          <p:spTgt spid="25"/>
                                        </p:tgtEl>
                                        <p:attrNameLst>
                                          <p:attrName>fillcolor</p:attrName>
                                        </p:attrNameLst>
                                      </p:cBhvr>
                                      <p:to>
                                        <a:schemeClr val="accent2"/>
                                      </p:to>
                                    </p:animClr>
                                    <p:set>
                                      <p:cBhvr>
                                        <p:cTn id="10" dur="2000" fill="hold"/>
                                        <p:tgtEl>
                                          <p:spTgt spid="25"/>
                                        </p:tgtEl>
                                        <p:attrNameLst>
                                          <p:attrName>fill.type</p:attrName>
                                        </p:attrNameLst>
                                      </p:cBhvr>
                                      <p:to>
                                        <p:strVal val="solid"/>
                                      </p:to>
                                    </p:set>
                                    <p:set>
                                      <p:cBhvr>
                                        <p:cTn id="11" dur="2000" fill="hold"/>
                                        <p:tgtEl>
                                          <p:spTgt spid="25"/>
                                        </p:tgtEl>
                                        <p:attrNameLst>
                                          <p:attrName>fill.on</p:attrName>
                                        </p:attrNameLst>
                                      </p:cBhvr>
                                      <p:to>
                                        <p:strVal val="true"/>
                                      </p:to>
                                    </p:set>
                                  </p:childTnLst>
                                </p:cTn>
                              </p:par>
                            </p:childTnLst>
                          </p:cTn>
                        </p:par>
                        <p:par>
                          <p:cTn id="12" fill="hold">
                            <p:stCondLst>
                              <p:cond delay="4000"/>
                            </p:stCondLst>
                            <p:childTnLst>
                              <p:par>
                                <p:cTn id="13" presetID="3" presetClass="emph" presetSubtype="2" fill="hold" grpId="1" nodeType="afterEffect">
                                  <p:stCondLst>
                                    <p:cond delay="0"/>
                                  </p:stCondLst>
                                  <p:childTnLst>
                                    <p:animClr clrSpc="rgb" dir="cw">
                                      <p:cBhvr override="childStyle">
                                        <p:cTn id="14" dur="2000" fill="hold"/>
                                        <p:tgtEl>
                                          <p:spTgt spid="25"/>
                                        </p:tgtEl>
                                        <p:attrNameLst>
                                          <p:attrName>style.color</p:attrName>
                                        </p:attrNameLst>
                                      </p:cBhvr>
                                      <p:to>
                                        <a:srgbClr val="000000"/>
                                      </p:to>
                                    </p:animClr>
                                  </p:childTnLst>
                                </p:cTn>
                              </p:par>
                            </p:childTnLst>
                          </p:cTn>
                        </p:par>
                      </p:childTnLst>
                    </p:cTn>
                  </p:par>
                </p:childTnLst>
              </p:cTn>
              <p:nextCondLst>
                <p:cond evt="onClick" delay="0">
                  <p:tgtEl>
                    <p:spTgt spid="25"/>
                  </p:tgtEl>
                </p:cond>
              </p:nextCondLst>
            </p:seq>
            <p:seq concurrent="1" nextAc="seek">
              <p:cTn id="15" restart="whenNotActive" fill="hold" evtFilter="cancelBubble" nodeType="interactiveSeq">
                <p:stCondLst>
                  <p:cond evt="onClick" delay="0">
                    <p:tgtEl>
                      <p:spTgt spid="46"/>
                    </p:tgtEl>
                  </p:cond>
                </p:stCondLst>
                <p:endSync evt="end" delay="0">
                  <p:rtn val="all"/>
                </p:endSync>
                <p:childTnLst>
                  <p:par>
                    <p:cTn id="16" fill="hold">
                      <p:stCondLst>
                        <p:cond delay="0"/>
                      </p:stCondLst>
                      <p:childTnLst>
                        <p:par>
                          <p:cTn id="17" fill="hold">
                            <p:stCondLst>
                              <p:cond delay="0"/>
                            </p:stCondLst>
                            <p:childTnLst>
                              <p:par>
                                <p:cTn id="18" presetID="42" presetClass="path" presetSubtype="0" accel="50000" decel="50000" fill="hold" grpId="0" nodeType="withEffect">
                                  <p:stCondLst>
                                    <p:cond delay="0"/>
                                  </p:stCondLst>
                                  <p:childTnLst>
                                    <p:animMotion origin="layout" path="M 3.95833E-6 -4.07407E-6 L -0.73842 -0.40949 " pathEditMode="relative" rAng="0" ptsTypes="AA">
                                      <p:cBhvr>
                                        <p:cTn id="19" dur="2000" fill="hold"/>
                                        <p:tgtEl>
                                          <p:spTgt spid="46"/>
                                        </p:tgtEl>
                                        <p:attrNameLst>
                                          <p:attrName>ppt_x</p:attrName>
                                          <p:attrName>ppt_y</p:attrName>
                                        </p:attrNameLst>
                                      </p:cBhvr>
                                      <p:rCtr x="-36927" y="-20486"/>
                                    </p:animMotion>
                                  </p:childTnLst>
                                </p:cTn>
                              </p:par>
                            </p:childTnLst>
                          </p:cTn>
                        </p:par>
                        <p:par>
                          <p:cTn id="20" fill="hold">
                            <p:stCondLst>
                              <p:cond delay="2000"/>
                            </p:stCondLst>
                            <p:childTnLst>
                              <p:par>
                                <p:cTn id="21" presetID="1" presetClass="emph" presetSubtype="2" fill="hold" nodeType="afterEffect">
                                  <p:stCondLst>
                                    <p:cond delay="0"/>
                                  </p:stCondLst>
                                  <p:childTnLst>
                                    <p:animClr clrSpc="rgb" dir="cw">
                                      <p:cBhvr>
                                        <p:cTn id="22" dur="2000" fill="hold"/>
                                        <p:tgtEl>
                                          <p:spTgt spid="46"/>
                                        </p:tgtEl>
                                        <p:attrNameLst>
                                          <p:attrName>fillcolor</p:attrName>
                                        </p:attrNameLst>
                                      </p:cBhvr>
                                      <p:to>
                                        <a:srgbClr val="E2EFD9"/>
                                      </p:to>
                                    </p:animClr>
                                    <p:set>
                                      <p:cBhvr>
                                        <p:cTn id="23" dur="2000" fill="hold"/>
                                        <p:tgtEl>
                                          <p:spTgt spid="46"/>
                                        </p:tgtEl>
                                        <p:attrNameLst>
                                          <p:attrName>fill.type</p:attrName>
                                        </p:attrNameLst>
                                      </p:cBhvr>
                                      <p:to>
                                        <p:strVal val="solid"/>
                                      </p:to>
                                    </p:set>
                                    <p:set>
                                      <p:cBhvr>
                                        <p:cTn id="24" dur="2000" fill="hold"/>
                                        <p:tgtEl>
                                          <p:spTgt spid="46"/>
                                        </p:tgtEl>
                                        <p:attrNameLst>
                                          <p:attrName>fill.on</p:attrName>
                                        </p:attrNameLst>
                                      </p:cBhvr>
                                      <p:to>
                                        <p:strVal val="true"/>
                                      </p:to>
                                    </p:set>
                                  </p:childTnLst>
                                </p:cTn>
                              </p:par>
                            </p:childTnLst>
                          </p:cTn>
                        </p:par>
                        <p:par>
                          <p:cTn id="25" fill="hold">
                            <p:stCondLst>
                              <p:cond delay="4000"/>
                            </p:stCondLst>
                            <p:childTnLst>
                              <p:par>
                                <p:cTn id="26" presetID="3" presetClass="emph" presetSubtype="2" fill="hold" grpId="1" nodeType="afterEffect">
                                  <p:stCondLst>
                                    <p:cond delay="0"/>
                                  </p:stCondLst>
                                  <p:childTnLst>
                                    <p:animClr clrSpc="rgb" dir="cw">
                                      <p:cBhvr override="childStyle">
                                        <p:cTn id="27" dur="2000" fill="hold"/>
                                        <p:tgtEl>
                                          <p:spTgt spid="46"/>
                                        </p:tgtEl>
                                        <p:attrNameLst>
                                          <p:attrName>style.color</p:attrName>
                                        </p:attrNameLst>
                                      </p:cBhvr>
                                      <p:to>
                                        <a:srgbClr val="4472C4"/>
                                      </p:to>
                                    </p:animClr>
                                  </p:childTnLst>
                                </p:cTn>
                              </p:par>
                            </p:childTnLst>
                          </p:cTn>
                        </p:par>
                      </p:childTnLst>
                    </p:cTn>
                  </p:par>
                </p:childTnLst>
              </p:cTn>
              <p:nextCondLst>
                <p:cond evt="onClick" delay="0">
                  <p:tgtEl>
                    <p:spTgt spid="46"/>
                  </p:tgtEl>
                </p:cond>
              </p:nextCondLst>
            </p:seq>
            <p:seq concurrent="1" nextAc="seek">
              <p:cTn id="28" restart="whenNotActive" fill="hold" evtFilter="cancelBubble" nodeType="interactiveSeq">
                <p:stCondLst>
                  <p:cond evt="onClick" delay="0">
                    <p:tgtEl>
                      <p:spTgt spid="50"/>
                    </p:tgtEl>
                  </p:cond>
                </p:stCondLst>
                <p:endSync evt="end" delay="0">
                  <p:rtn val="all"/>
                </p:endSync>
                <p:childTnLst>
                  <p:par>
                    <p:cTn id="29" fill="hold">
                      <p:stCondLst>
                        <p:cond delay="0"/>
                      </p:stCondLst>
                      <p:childTnLst>
                        <p:par>
                          <p:cTn id="30" fill="hold">
                            <p:stCondLst>
                              <p:cond delay="0"/>
                            </p:stCondLst>
                            <p:childTnLst>
                              <p:par>
                                <p:cTn id="31" presetID="42" presetClass="path" presetSubtype="0" accel="50000" decel="50000" fill="hold" grpId="0" nodeType="withEffect">
                                  <p:stCondLst>
                                    <p:cond delay="0"/>
                                  </p:stCondLst>
                                  <p:childTnLst>
                                    <p:animMotion origin="layout" path="M -2.91667E-6 -2.59259E-6 L -0.09466 -0.37754 " pathEditMode="relative" rAng="0" ptsTypes="AA">
                                      <p:cBhvr>
                                        <p:cTn id="32" dur="2000" fill="hold"/>
                                        <p:tgtEl>
                                          <p:spTgt spid="50"/>
                                        </p:tgtEl>
                                        <p:attrNameLst>
                                          <p:attrName>ppt_x</p:attrName>
                                          <p:attrName>ppt_y</p:attrName>
                                        </p:attrNameLst>
                                      </p:cBhvr>
                                      <p:rCtr x="-4740" y="-18889"/>
                                    </p:animMotion>
                                  </p:childTnLst>
                                </p:cTn>
                              </p:par>
                            </p:childTnLst>
                          </p:cTn>
                        </p:par>
                        <p:par>
                          <p:cTn id="33" fill="hold">
                            <p:stCondLst>
                              <p:cond delay="2000"/>
                            </p:stCondLst>
                            <p:childTnLst>
                              <p:par>
                                <p:cTn id="34" presetID="1" presetClass="emph" presetSubtype="2" fill="hold" nodeType="afterEffect">
                                  <p:stCondLst>
                                    <p:cond delay="0"/>
                                  </p:stCondLst>
                                  <p:childTnLst>
                                    <p:animClr clrSpc="rgb" dir="cw">
                                      <p:cBhvr>
                                        <p:cTn id="35" dur="2000" fill="hold"/>
                                        <p:tgtEl>
                                          <p:spTgt spid="50"/>
                                        </p:tgtEl>
                                        <p:attrNameLst>
                                          <p:attrName>fillcolor</p:attrName>
                                        </p:attrNameLst>
                                      </p:cBhvr>
                                      <p:to>
                                        <a:schemeClr val="accent2"/>
                                      </p:to>
                                    </p:animClr>
                                    <p:set>
                                      <p:cBhvr>
                                        <p:cTn id="36" dur="2000" fill="hold"/>
                                        <p:tgtEl>
                                          <p:spTgt spid="50"/>
                                        </p:tgtEl>
                                        <p:attrNameLst>
                                          <p:attrName>fill.type</p:attrName>
                                        </p:attrNameLst>
                                      </p:cBhvr>
                                      <p:to>
                                        <p:strVal val="solid"/>
                                      </p:to>
                                    </p:set>
                                    <p:set>
                                      <p:cBhvr>
                                        <p:cTn id="37" dur="2000" fill="hold"/>
                                        <p:tgtEl>
                                          <p:spTgt spid="50"/>
                                        </p:tgtEl>
                                        <p:attrNameLst>
                                          <p:attrName>fill.on</p:attrName>
                                        </p:attrNameLst>
                                      </p:cBhvr>
                                      <p:to>
                                        <p:strVal val="true"/>
                                      </p:to>
                                    </p:set>
                                  </p:childTnLst>
                                </p:cTn>
                              </p:par>
                            </p:childTnLst>
                          </p:cTn>
                        </p:par>
                        <p:par>
                          <p:cTn id="38" fill="hold">
                            <p:stCondLst>
                              <p:cond delay="4000"/>
                            </p:stCondLst>
                            <p:childTnLst>
                              <p:par>
                                <p:cTn id="39" presetID="3" presetClass="emph" presetSubtype="2" fill="hold" grpId="1" nodeType="afterEffect">
                                  <p:stCondLst>
                                    <p:cond delay="0"/>
                                  </p:stCondLst>
                                  <p:childTnLst>
                                    <p:animClr clrSpc="rgb" dir="cw">
                                      <p:cBhvr override="childStyle">
                                        <p:cTn id="40" dur="2000" fill="hold"/>
                                        <p:tgtEl>
                                          <p:spTgt spid="50"/>
                                        </p:tgtEl>
                                        <p:attrNameLst>
                                          <p:attrName>style.color</p:attrName>
                                        </p:attrNameLst>
                                      </p:cBhvr>
                                      <p:to>
                                        <a:srgbClr val="000000"/>
                                      </p:to>
                                    </p:animClr>
                                  </p:childTnLst>
                                </p:cTn>
                              </p:par>
                            </p:childTnLst>
                          </p:cTn>
                        </p:par>
                      </p:childTnLst>
                    </p:cTn>
                  </p:par>
                </p:childTnLst>
              </p:cTn>
              <p:nextCondLst>
                <p:cond evt="onClick" delay="0">
                  <p:tgtEl>
                    <p:spTgt spid="50"/>
                  </p:tgtEl>
                </p:cond>
              </p:nextCondLst>
            </p:seq>
            <p:seq concurrent="1" nextAc="seek">
              <p:cTn id="41" restart="whenNotActive" fill="hold" evtFilter="cancelBubble" nodeType="interactiveSeq">
                <p:stCondLst>
                  <p:cond evt="onClick" delay="0">
                    <p:tgtEl>
                      <p:spTgt spid="55"/>
                    </p:tgtEl>
                  </p:cond>
                </p:stCondLst>
                <p:endSync evt="end" delay="0">
                  <p:rtn val="all"/>
                </p:endSync>
                <p:childTnLst>
                  <p:par>
                    <p:cTn id="42" fill="hold">
                      <p:stCondLst>
                        <p:cond delay="0"/>
                      </p:stCondLst>
                      <p:childTnLst>
                        <p:par>
                          <p:cTn id="43" fill="hold">
                            <p:stCondLst>
                              <p:cond delay="0"/>
                            </p:stCondLst>
                            <p:childTnLst>
                              <p:par>
                                <p:cTn id="44" presetID="42" presetClass="path" presetSubtype="0" accel="50000" decel="50000" fill="hold" grpId="0" nodeType="withEffect">
                                  <p:stCondLst>
                                    <p:cond delay="0"/>
                                  </p:stCondLst>
                                  <p:childTnLst>
                                    <p:animMotion origin="layout" path="M -2.08333E-6 2.59259E-6 L -0.39583 -0.54769 " pathEditMode="relative" rAng="0" ptsTypes="AA">
                                      <p:cBhvr>
                                        <p:cTn id="45" dur="2000" fill="hold"/>
                                        <p:tgtEl>
                                          <p:spTgt spid="55"/>
                                        </p:tgtEl>
                                        <p:attrNameLst>
                                          <p:attrName>ppt_x</p:attrName>
                                          <p:attrName>ppt_y</p:attrName>
                                        </p:attrNameLst>
                                      </p:cBhvr>
                                      <p:rCtr x="-19792" y="-27384"/>
                                    </p:animMotion>
                                  </p:childTnLst>
                                </p:cTn>
                              </p:par>
                            </p:childTnLst>
                          </p:cTn>
                        </p:par>
                        <p:par>
                          <p:cTn id="46" fill="hold">
                            <p:stCondLst>
                              <p:cond delay="2000"/>
                            </p:stCondLst>
                            <p:childTnLst>
                              <p:par>
                                <p:cTn id="47" presetID="1" presetClass="emph" presetSubtype="2" fill="hold" nodeType="afterEffect">
                                  <p:stCondLst>
                                    <p:cond delay="0"/>
                                  </p:stCondLst>
                                  <p:childTnLst>
                                    <p:animClr clrSpc="rgb" dir="cw">
                                      <p:cBhvr>
                                        <p:cTn id="48" dur="2000" fill="hold"/>
                                        <p:tgtEl>
                                          <p:spTgt spid="55"/>
                                        </p:tgtEl>
                                        <p:attrNameLst>
                                          <p:attrName>fillcolor</p:attrName>
                                        </p:attrNameLst>
                                      </p:cBhvr>
                                      <p:to>
                                        <a:srgbClr val="E2EFD9"/>
                                      </p:to>
                                    </p:animClr>
                                    <p:set>
                                      <p:cBhvr>
                                        <p:cTn id="49" dur="2000" fill="hold"/>
                                        <p:tgtEl>
                                          <p:spTgt spid="55"/>
                                        </p:tgtEl>
                                        <p:attrNameLst>
                                          <p:attrName>fill.type</p:attrName>
                                        </p:attrNameLst>
                                      </p:cBhvr>
                                      <p:to>
                                        <p:strVal val="solid"/>
                                      </p:to>
                                    </p:set>
                                    <p:set>
                                      <p:cBhvr>
                                        <p:cTn id="50" dur="2000" fill="hold"/>
                                        <p:tgtEl>
                                          <p:spTgt spid="55"/>
                                        </p:tgtEl>
                                        <p:attrNameLst>
                                          <p:attrName>fill.on</p:attrName>
                                        </p:attrNameLst>
                                      </p:cBhvr>
                                      <p:to>
                                        <p:strVal val="true"/>
                                      </p:to>
                                    </p:set>
                                  </p:childTnLst>
                                </p:cTn>
                              </p:par>
                            </p:childTnLst>
                          </p:cTn>
                        </p:par>
                        <p:par>
                          <p:cTn id="51" fill="hold">
                            <p:stCondLst>
                              <p:cond delay="4000"/>
                            </p:stCondLst>
                            <p:childTnLst>
                              <p:par>
                                <p:cTn id="52" presetID="3" presetClass="emph" presetSubtype="2" fill="hold" grpId="1" nodeType="afterEffect">
                                  <p:stCondLst>
                                    <p:cond delay="0"/>
                                  </p:stCondLst>
                                  <p:childTnLst>
                                    <p:animClr clrSpc="rgb" dir="cw">
                                      <p:cBhvr override="childStyle">
                                        <p:cTn id="53" dur="2000" fill="hold"/>
                                        <p:tgtEl>
                                          <p:spTgt spid="55"/>
                                        </p:tgtEl>
                                        <p:attrNameLst>
                                          <p:attrName>style.color</p:attrName>
                                        </p:attrNameLst>
                                      </p:cBhvr>
                                      <p:to>
                                        <a:srgbClr val="4472C4"/>
                                      </p:to>
                                    </p:animClr>
                                  </p:childTnLst>
                                </p:cTn>
                              </p:par>
                            </p:childTnLst>
                          </p:cTn>
                        </p:par>
                      </p:childTnLst>
                    </p:cTn>
                  </p:par>
                </p:childTnLst>
              </p:cTn>
              <p:nextCondLst>
                <p:cond evt="onClick" delay="0">
                  <p:tgtEl>
                    <p:spTgt spid="55"/>
                  </p:tgtEl>
                </p:cond>
              </p:nextCondLst>
            </p:seq>
            <p:seq concurrent="1" nextAc="seek">
              <p:cTn id="54" restart="whenNotActive" fill="hold" evtFilter="cancelBubble" nodeType="interactiveSeq">
                <p:stCondLst>
                  <p:cond evt="onClick" delay="0">
                    <p:tgtEl>
                      <p:spTgt spid="61"/>
                    </p:tgtEl>
                  </p:cond>
                </p:stCondLst>
                <p:endSync evt="end" delay="0">
                  <p:rtn val="all"/>
                </p:endSync>
                <p:childTnLst>
                  <p:par>
                    <p:cTn id="55" fill="hold">
                      <p:stCondLst>
                        <p:cond delay="0"/>
                      </p:stCondLst>
                      <p:childTnLst>
                        <p:par>
                          <p:cTn id="56" fill="hold">
                            <p:stCondLst>
                              <p:cond delay="0"/>
                            </p:stCondLst>
                            <p:childTnLst>
                              <p:par>
                                <p:cTn id="57" presetID="42" presetClass="path" presetSubtype="0" accel="50000" decel="50000" fill="hold" grpId="0" nodeType="withEffect">
                                  <p:stCondLst>
                                    <p:cond delay="0"/>
                                  </p:stCondLst>
                                  <p:childTnLst>
                                    <p:animMotion origin="layout" path="M -3.54167E-6 -3.33333E-6 L 0.19193 -0.5625 " pathEditMode="relative" rAng="0" ptsTypes="AA">
                                      <p:cBhvr>
                                        <p:cTn id="58" dur="2000" fill="hold"/>
                                        <p:tgtEl>
                                          <p:spTgt spid="61"/>
                                        </p:tgtEl>
                                        <p:attrNameLst>
                                          <p:attrName>ppt_x</p:attrName>
                                          <p:attrName>ppt_y</p:attrName>
                                        </p:attrNameLst>
                                      </p:cBhvr>
                                      <p:rCtr x="9596" y="-28125"/>
                                    </p:animMotion>
                                  </p:childTnLst>
                                </p:cTn>
                              </p:par>
                            </p:childTnLst>
                          </p:cTn>
                        </p:par>
                        <p:par>
                          <p:cTn id="59" fill="hold">
                            <p:stCondLst>
                              <p:cond delay="2000"/>
                            </p:stCondLst>
                            <p:childTnLst>
                              <p:par>
                                <p:cTn id="60" presetID="1" presetClass="emph" presetSubtype="2" fill="hold" nodeType="afterEffect">
                                  <p:stCondLst>
                                    <p:cond delay="0"/>
                                  </p:stCondLst>
                                  <p:childTnLst>
                                    <p:animClr clrSpc="rgb" dir="cw">
                                      <p:cBhvr>
                                        <p:cTn id="61" dur="2000" fill="hold"/>
                                        <p:tgtEl>
                                          <p:spTgt spid="61"/>
                                        </p:tgtEl>
                                        <p:attrNameLst>
                                          <p:attrName>fillcolor</p:attrName>
                                        </p:attrNameLst>
                                      </p:cBhvr>
                                      <p:to>
                                        <a:schemeClr val="accent2"/>
                                      </p:to>
                                    </p:animClr>
                                    <p:set>
                                      <p:cBhvr>
                                        <p:cTn id="62" dur="2000" fill="hold"/>
                                        <p:tgtEl>
                                          <p:spTgt spid="61"/>
                                        </p:tgtEl>
                                        <p:attrNameLst>
                                          <p:attrName>fill.type</p:attrName>
                                        </p:attrNameLst>
                                      </p:cBhvr>
                                      <p:to>
                                        <p:strVal val="solid"/>
                                      </p:to>
                                    </p:set>
                                    <p:set>
                                      <p:cBhvr>
                                        <p:cTn id="63" dur="2000" fill="hold"/>
                                        <p:tgtEl>
                                          <p:spTgt spid="61"/>
                                        </p:tgtEl>
                                        <p:attrNameLst>
                                          <p:attrName>fill.on</p:attrName>
                                        </p:attrNameLst>
                                      </p:cBhvr>
                                      <p:to>
                                        <p:strVal val="true"/>
                                      </p:to>
                                    </p:set>
                                  </p:childTnLst>
                                </p:cTn>
                              </p:par>
                            </p:childTnLst>
                          </p:cTn>
                        </p:par>
                        <p:par>
                          <p:cTn id="64" fill="hold">
                            <p:stCondLst>
                              <p:cond delay="4000"/>
                            </p:stCondLst>
                            <p:childTnLst>
                              <p:par>
                                <p:cTn id="65" presetID="3" presetClass="emph" presetSubtype="2" fill="hold" grpId="1" nodeType="afterEffect">
                                  <p:stCondLst>
                                    <p:cond delay="0"/>
                                  </p:stCondLst>
                                  <p:childTnLst>
                                    <p:animClr clrSpc="rgb" dir="cw">
                                      <p:cBhvr override="childStyle">
                                        <p:cTn id="66" dur="2000" fill="hold"/>
                                        <p:tgtEl>
                                          <p:spTgt spid="61"/>
                                        </p:tgtEl>
                                        <p:attrNameLst>
                                          <p:attrName>style.color</p:attrName>
                                        </p:attrNameLst>
                                      </p:cBhvr>
                                      <p:to>
                                        <a:srgbClr val="000000"/>
                                      </p:to>
                                    </p:animClr>
                                  </p:childTnLst>
                                </p:cTn>
                              </p:par>
                            </p:childTnLst>
                          </p:cTn>
                        </p:par>
                      </p:childTnLst>
                    </p:cTn>
                  </p:par>
                </p:childTnLst>
              </p:cTn>
              <p:nextCondLst>
                <p:cond evt="onClick" delay="0">
                  <p:tgtEl>
                    <p:spTgt spid="61"/>
                  </p:tgtEl>
                </p:cond>
              </p:nextCondLst>
            </p:seq>
            <p:seq concurrent="1" nextAc="seek">
              <p:cTn id="67" restart="whenNotActive" fill="hold" evtFilter="cancelBubble" nodeType="interactiveSeq">
                <p:stCondLst>
                  <p:cond evt="onClick" delay="0">
                    <p:tgtEl>
                      <p:spTgt spid="64"/>
                    </p:tgtEl>
                  </p:cond>
                </p:stCondLst>
                <p:endSync evt="end" delay="0">
                  <p:rtn val="all"/>
                </p:endSync>
                <p:childTnLst>
                  <p:par>
                    <p:cTn id="68" fill="hold">
                      <p:stCondLst>
                        <p:cond delay="0"/>
                      </p:stCondLst>
                      <p:childTnLst>
                        <p:par>
                          <p:cTn id="69" fill="hold">
                            <p:stCondLst>
                              <p:cond delay="0"/>
                            </p:stCondLst>
                            <p:childTnLst>
                              <p:par>
                                <p:cTn id="70" presetID="42" presetClass="path" presetSubtype="0" accel="50000" decel="50000" fill="hold" grpId="0" nodeType="withEffect">
                                  <p:stCondLst>
                                    <p:cond delay="0"/>
                                  </p:stCondLst>
                                  <p:childTnLst>
                                    <p:animMotion origin="layout" path="M 2.08333E-6 0 L -0.40847 -0.17083 " pathEditMode="relative" rAng="0" ptsTypes="AA">
                                      <p:cBhvr>
                                        <p:cTn id="71" dur="2000" fill="hold"/>
                                        <p:tgtEl>
                                          <p:spTgt spid="64"/>
                                        </p:tgtEl>
                                        <p:attrNameLst>
                                          <p:attrName>ppt_x</p:attrName>
                                          <p:attrName>ppt_y</p:attrName>
                                        </p:attrNameLst>
                                      </p:cBhvr>
                                      <p:rCtr x="-20430" y="-8542"/>
                                    </p:animMotion>
                                  </p:childTnLst>
                                </p:cTn>
                              </p:par>
                            </p:childTnLst>
                          </p:cTn>
                        </p:par>
                        <p:par>
                          <p:cTn id="72" fill="hold">
                            <p:stCondLst>
                              <p:cond delay="2000"/>
                            </p:stCondLst>
                            <p:childTnLst>
                              <p:par>
                                <p:cTn id="73" presetID="1" presetClass="emph" presetSubtype="2" fill="hold" nodeType="afterEffect">
                                  <p:stCondLst>
                                    <p:cond delay="0"/>
                                  </p:stCondLst>
                                  <p:childTnLst>
                                    <p:animClr clrSpc="rgb" dir="cw">
                                      <p:cBhvr>
                                        <p:cTn id="74" dur="2000" fill="hold"/>
                                        <p:tgtEl>
                                          <p:spTgt spid="64"/>
                                        </p:tgtEl>
                                        <p:attrNameLst>
                                          <p:attrName>fillcolor</p:attrName>
                                        </p:attrNameLst>
                                      </p:cBhvr>
                                      <p:to>
                                        <a:srgbClr val="E2EFD9"/>
                                      </p:to>
                                    </p:animClr>
                                    <p:set>
                                      <p:cBhvr>
                                        <p:cTn id="75" dur="2000" fill="hold"/>
                                        <p:tgtEl>
                                          <p:spTgt spid="64"/>
                                        </p:tgtEl>
                                        <p:attrNameLst>
                                          <p:attrName>fill.type</p:attrName>
                                        </p:attrNameLst>
                                      </p:cBhvr>
                                      <p:to>
                                        <p:strVal val="solid"/>
                                      </p:to>
                                    </p:set>
                                    <p:set>
                                      <p:cBhvr>
                                        <p:cTn id="76" dur="2000" fill="hold"/>
                                        <p:tgtEl>
                                          <p:spTgt spid="64"/>
                                        </p:tgtEl>
                                        <p:attrNameLst>
                                          <p:attrName>fill.on</p:attrName>
                                        </p:attrNameLst>
                                      </p:cBhvr>
                                      <p:to>
                                        <p:strVal val="true"/>
                                      </p:to>
                                    </p:set>
                                  </p:childTnLst>
                                </p:cTn>
                              </p:par>
                            </p:childTnLst>
                          </p:cTn>
                        </p:par>
                        <p:par>
                          <p:cTn id="77" fill="hold">
                            <p:stCondLst>
                              <p:cond delay="4000"/>
                            </p:stCondLst>
                            <p:childTnLst>
                              <p:par>
                                <p:cTn id="78" presetID="3" presetClass="emph" presetSubtype="2" fill="hold" grpId="1" nodeType="afterEffect">
                                  <p:stCondLst>
                                    <p:cond delay="0"/>
                                  </p:stCondLst>
                                  <p:childTnLst>
                                    <p:animClr clrSpc="rgb" dir="cw">
                                      <p:cBhvr override="childStyle">
                                        <p:cTn id="79" dur="2000" fill="hold"/>
                                        <p:tgtEl>
                                          <p:spTgt spid="64"/>
                                        </p:tgtEl>
                                        <p:attrNameLst>
                                          <p:attrName>style.color</p:attrName>
                                        </p:attrNameLst>
                                      </p:cBhvr>
                                      <p:to>
                                        <a:srgbClr val="4472C4"/>
                                      </p:to>
                                    </p:animClr>
                                  </p:childTnLst>
                                </p:cTn>
                              </p:par>
                            </p:childTnLst>
                          </p:cTn>
                        </p:par>
                      </p:childTnLst>
                    </p:cTn>
                  </p:par>
                </p:childTnLst>
              </p:cTn>
              <p:nextCondLst>
                <p:cond evt="onClick" delay="0">
                  <p:tgtEl>
                    <p:spTgt spid="64"/>
                  </p:tgtEl>
                </p:cond>
              </p:nextCondLst>
            </p:seq>
            <p:seq concurrent="1" nextAc="seek">
              <p:cTn id="80" restart="whenNotActive" fill="hold" evtFilter="cancelBubble" nodeType="interactiveSeq">
                <p:stCondLst>
                  <p:cond evt="onClick" delay="0">
                    <p:tgtEl>
                      <p:spTgt spid="67"/>
                    </p:tgtEl>
                  </p:cond>
                </p:stCondLst>
                <p:endSync evt="end" delay="0">
                  <p:rtn val="all"/>
                </p:endSync>
                <p:childTnLst>
                  <p:par>
                    <p:cTn id="81" fill="hold">
                      <p:stCondLst>
                        <p:cond delay="0"/>
                      </p:stCondLst>
                      <p:childTnLst>
                        <p:par>
                          <p:cTn id="82" fill="hold">
                            <p:stCondLst>
                              <p:cond delay="0"/>
                            </p:stCondLst>
                            <p:childTnLst>
                              <p:par>
                                <p:cTn id="83" presetID="42" presetClass="path" presetSubtype="0" accel="50000" decel="50000" fill="hold" grpId="0" nodeType="withEffect">
                                  <p:stCondLst>
                                    <p:cond delay="0"/>
                                  </p:stCondLst>
                                  <p:childTnLst>
                                    <p:animMotion origin="layout" path="M -2.70833E-6 -1.11111E-6 L 0.15183 -0.41736 " pathEditMode="relative" rAng="0" ptsTypes="AA">
                                      <p:cBhvr>
                                        <p:cTn id="84" dur="2000" fill="hold"/>
                                        <p:tgtEl>
                                          <p:spTgt spid="67"/>
                                        </p:tgtEl>
                                        <p:attrNameLst>
                                          <p:attrName>ppt_x</p:attrName>
                                          <p:attrName>ppt_y</p:attrName>
                                        </p:attrNameLst>
                                      </p:cBhvr>
                                      <p:rCtr x="7591" y="-20880"/>
                                    </p:animMotion>
                                  </p:childTnLst>
                                </p:cTn>
                              </p:par>
                            </p:childTnLst>
                          </p:cTn>
                        </p:par>
                        <p:par>
                          <p:cTn id="85" fill="hold">
                            <p:stCondLst>
                              <p:cond delay="2000"/>
                            </p:stCondLst>
                            <p:childTnLst>
                              <p:par>
                                <p:cTn id="86" presetID="1" presetClass="emph" presetSubtype="2" fill="hold" nodeType="afterEffect">
                                  <p:stCondLst>
                                    <p:cond delay="0"/>
                                  </p:stCondLst>
                                  <p:childTnLst>
                                    <p:animClr clrSpc="rgb" dir="cw">
                                      <p:cBhvr>
                                        <p:cTn id="87" dur="2000" fill="hold"/>
                                        <p:tgtEl>
                                          <p:spTgt spid="67"/>
                                        </p:tgtEl>
                                        <p:attrNameLst>
                                          <p:attrName>fillcolor</p:attrName>
                                        </p:attrNameLst>
                                      </p:cBhvr>
                                      <p:to>
                                        <a:schemeClr val="accent2"/>
                                      </p:to>
                                    </p:animClr>
                                    <p:set>
                                      <p:cBhvr>
                                        <p:cTn id="88" dur="2000" fill="hold"/>
                                        <p:tgtEl>
                                          <p:spTgt spid="67"/>
                                        </p:tgtEl>
                                        <p:attrNameLst>
                                          <p:attrName>fill.type</p:attrName>
                                        </p:attrNameLst>
                                      </p:cBhvr>
                                      <p:to>
                                        <p:strVal val="solid"/>
                                      </p:to>
                                    </p:set>
                                    <p:set>
                                      <p:cBhvr>
                                        <p:cTn id="89" dur="2000" fill="hold"/>
                                        <p:tgtEl>
                                          <p:spTgt spid="67"/>
                                        </p:tgtEl>
                                        <p:attrNameLst>
                                          <p:attrName>fill.on</p:attrName>
                                        </p:attrNameLst>
                                      </p:cBhvr>
                                      <p:to>
                                        <p:strVal val="true"/>
                                      </p:to>
                                    </p:set>
                                  </p:childTnLst>
                                </p:cTn>
                              </p:par>
                            </p:childTnLst>
                          </p:cTn>
                        </p:par>
                        <p:par>
                          <p:cTn id="90" fill="hold">
                            <p:stCondLst>
                              <p:cond delay="4000"/>
                            </p:stCondLst>
                            <p:childTnLst>
                              <p:par>
                                <p:cTn id="91" presetID="3" presetClass="emph" presetSubtype="2" fill="hold" grpId="1" nodeType="afterEffect">
                                  <p:stCondLst>
                                    <p:cond delay="0"/>
                                  </p:stCondLst>
                                  <p:childTnLst>
                                    <p:animClr clrSpc="rgb" dir="cw">
                                      <p:cBhvr override="childStyle">
                                        <p:cTn id="92" dur="2000" fill="hold"/>
                                        <p:tgtEl>
                                          <p:spTgt spid="67"/>
                                        </p:tgtEl>
                                        <p:attrNameLst>
                                          <p:attrName>style.color</p:attrName>
                                        </p:attrNameLst>
                                      </p:cBhvr>
                                      <p:to>
                                        <a:srgbClr val="000000"/>
                                      </p:to>
                                    </p:animClr>
                                  </p:childTnLst>
                                </p:cTn>
                              </p:par>
                            </p:childTnLst>
                          </p:cTn>
                        </p:par>
                      </p:childTnLst>
                    </p:cTn>
                  </p:par>
                </p:childTnLst>
              </p:cTn>
              <p:nextCondLst>
                <p:cond evt="onClick" delay="0">
                  <p:tgtEl>
                    <p:spTgt spid="67"/>
                  </p:tgtEl>
                </p:cond>
              </p:nextCondLst>
            </p:seq>
            <p:seq concurrent="1" nextAc="seek">
              <p:cTn id="93" restart="whenNotActive" fill="hold" evtFilter="cancelBubble" nodeType="interactiveSeq">
                <p:stCondLst>
                  <p:cond evt="onClick" delay="0">
                    <p:tgtEl>
                      <p:spTgt spid="70"/>
                    </p:tgtEl>
                  </p:cond>
                </p:stCondLst>
                <p:endSync evt="end" delay="0">
                  <p:rtn val="all"/>
                </p:endSync>
                <p:childTnLst>
                  <p:par>
                    <p:cTn id="94" fill="hold">
                      <p:stCondLst>
                        <p:cond delay="0"/>
                      </p:stCondLst>
                      <p:childTnLst>
                        <p:par>
                          <p:cTn id="95" fill="hold">
                            <p:stCondLst>
                              <p:cond delay="0"/>
                            </p:stCondLst>
                            <p:childTnLst>
                              <p:par>
                                <p:cTn id="96" presetID="42" presetClass="path" presetSubtype="0" accel="50000" decel="50000" fill="hold" grpId="0" nodeType="withEffect">
                                  <p:stCondLst>
                                    <p:cond delay="0"/>
                                  </p:stCondLst>
                                  <p:childTnLst>
                                    <p:animMotion origin="layout" path="M 4.375E-6 -1.48148E-6 L -0.08855 -0.19537 " pathEditMode="relative" rAng="0" ptsTypes="AA">
                                      <p:cBhvr>
                                        <p:cTn id="97" dur="2000" fill="hold"/>
                                        <p:tgtEl>
                                          <p:spTgt spid="70"/>
                                        </p:tgtEl>
                                        <p:attrNameLst>
                                          <p:attrName>ppt_x</p:attrName>
                                          <p:attrName>ppt_y</p:attrName>
                                        </p:attrNameLst>
                                      </p:cBhvr>
                                      <p:rCtr x="-4427" y="-9769"/>
                                    </p:animMotion>
                                  </p:childTnLst>
                                </p:cTn>
                              </p:par>
                            </p:childTnLst>
                          </p:cTn>
                        </p:par>
                        <p:par>
                          <p:cTn id="98" fill="hold">
                            <p:stCondLst>
                              <p:cond delay="2000"/>
                            </p:stCondLst>
                            <p:childTnLst>
                              <p:par>
                                <p:cTn id="99" presetID="1" presetClass="emph" presetSubtype="2" fill="hold" nodeType="afterEffect">
                                  <p:stCondLst>
                                    <p:cond delay="0"/>
                                  </p:stCondLst>
                                  <p:childTnLst>
                                    <p:animClr clrSpc="rgb" dir="cw">
                                      <p:cBhvr>
                                        <p:cTn id="100" dur="2000" fill="hold"/>
                                        <p:tgtEl>
                                          <p:spTgt spid="70"/>
                                        </p:tgtEl>
                                        <p:attrNameLst>
                                          <p:attrName>fillcolor</p:attrName>
                                        </p:attrNameLst>
                                      </p:cBhvr>
                                      <p:to>
                                        <a:srgbClr val="E2EFD9"/>
                                      </p:to>
                                    </p:animClr>
                                    <p:set>
                                      <p:cBhvr>
                                        <p:cTn id="101" dur="2000" fill="hold"/>
                                        <p:tgtEl>
                                          <p:spTgt spid="70"/>
                                        </p:tgtEl>
                                        <p:attrNameLst>
                                          <p:attrName>fill.type</p:attrName>
                                        </p:attrNameLst>
                                      </p:cBhvr>
                                      <p:to>
                                        <p:strVal val="solid"/>
                                      </p:to>
                                    </p:set>
                                    <p:set>
                                      <p:cBhvr>
                                        <p:cTn id="102" dur="2000" fill="hold"/>
                                        <p:tgtEl>
                                          <p:spTgt spid="70"/>
                                        </p:tgtEl>
                                        <p:attrNameLst>
                                          <p:attrName>fill.on</p:attrName>
                                        </p:attrNameLst>
                                      </p:cBhvr>
                                      <p:to>
                                        <p:strVal val="true"/>
                                      </p:to>
                                    </p:set>
                                  </p:childTnLst>
                                </p:cTn>
                              </p:par>
                            </p:childTnLst>
                          </p:cTn>
                        </p:par>
                        <p:par>
                          <p:cTn id="103" fill="hold">
                            <p:stCondLst>
                              <p:cond delay="4000"/>
                            </p:stCondLst>
                            <p:childTnLst>
                              <p:par>
                                <p:cTn id="104" presetID="3" presetClass="emph" presetSubtype="2" fill="hold" grpId="1" nodeType="afterEffect">
                                  <p:stCondLst>
                                    <p:cond delay="0"/>
                                  </p:stCondLst>
                                  <p:childTnLst>
                                    <p:animClr clrSpc="rgb" dir="cw">
                                      <p:cBhvr override="childStyle">
                                        <p:cTn id="105" dur="2000" fill="hold"/>
                                        <p:tgtEl>
                                          <p:spTgt spid="70"/>
                                        </p:tgtEl>
                                        <p:attrNameLst>
                                          <p:attrName>style.color</p:attrName>
                                        </p:attrNameLst>
                                      </p:cBhvr>
                                      <p:to>
                                        <a:srgbClr val="4472C4"/>
                                      </p:to>
                                    </p:animClr>
                                  </p:childTnLst>
                                </p:cTn>
                              </p:par>
                            </p:childTnLst>
                          </p:cTn>
                        </p:par>
                      </p:childTnLst>
                    </p:cTn>
                  </p:par>
                </p:childTnLst>
              </p:cTn>
              <p:nextCondLst>
                <p:cond evt="onClick" delay="0">
                  <p:tgtEl>
                    <p:spTgt spid="70"/>
                  </p:tgtEl>
                </p:cond>
              </p:nextCondLst>
            </p:seq>
            <p:seq concurrent="1" nextAc="seek">
              <p:cTn id="106" restart="whenNotActive" fill="hold" evtFilter="cancelBubble" nodeType="interactiveSeq">
                <p:stCondLst>
                  <p:cond evt="onClick" delay="0">
                    <p:tgtEl>
                      <p:spTgt spid="73"/>
                    </p:tgtEl>
                  </p:cond>
                </p:stCondLst>
                <p:endSync evt="end" delay="0">
                  <p:rtn val="all"/>
                </p:endSync>
                <p:childTnLst>
                  <p:par>
                    <p:cTn id="107" fill="hold">
                      <p:stCondLst>
                        <p:cond delay="0"/>
                      </p:stCondLst>
                      <p:childTnLst>
                        <p:par>
                          <p:cTn id="108" fill="hold">
                            <p:stCondLst>
                              <p:cond delay="0"/>
                            </p:stCondLst>
                            <p:childTnLst>
                              <p:par>
                                <p:cTn id="109" presetID="42" presetClass="path" presetSubtype="0" accel="50000" decel="50000" fill="hold" grpId="0" nodeType="withEffect">
                                  <p:stCondLst>
                                    <p:cond delay="0"/>
                                  </p:stCondLst>
                                  <p:childTnLst>
                                    <p:animMotion origin="layout" path="M 3.54167E-6 2.96296E-6 L 0.21041 -0.50695 " pathEditMode="relative" rAng="0" ptsTypes="AA">
                                      <p:cBhvr>
                                        <p:cTn id="110" dur="2000" fill="hold"/>
                                        <p:tgtEl>
                                          <p:spTgt spid="73"/>
                                        </p:tgtEl>
                                        <p:attrNameLst>
                                          <p:attrName>ppt_x</p:attrName>
                                          <p:attrName>ppt_y</p:attrName>
                                        </p:attrNameLst>
                                      </p:cBhvr>
                                      <p:rCtr x="10521" y="-25347"/>
                                    </p:animMotion>
                                  </p:childTnLst>
                                </p:cTn>
                              </p:par>
                            </p:childTnLst>
                          </p:cTn>
                        </p:par>
                        <p:par>
                          <p:cTn id="111" fill="hold">
                            <p:stCondLst>
                              <p:cond delay="2000"/>
                            </p:stCondLst>
                            <p:childTnLst>
                              <p:par>
                                <p:cTn id="112" presetID="1" presetClass="emph" presetSubtype="2" fill="hold" nodeType="afterEffect">
                                  <p:stCondLst>
                                    <p:cond delay="0"/>
                                  </p:stCondLst>
                                  <p:childTnLst>
                                    <p:animClr clrSpc="rgb" dir="cw">
                                      <p:cBhvr>
                                        <p:cTn id="113" dur="2000" fill="hold"/>
                                        <p:tgtEl>
                                          <p:spTgt spid="73"/>
                                        </p:tgtEl>
                                        <p:attrNameLst>
                                          <p:attrName>fillcolor</p:attrName>
                                        </p:attrNameLst>
                                      </p:cBhvr>
                                      <p:to>
                                        <a:schemeClr val="accent2"/>
                                      </p:to>
                                    </p:animClr>
                                    <p:set>
                                      <p:cBhvr>
                                        <p:cTn id="114" dur="2000" fill="hold"/>
                                        <p:tgtEl>
                                          <p:spTgt spid="73"/>
                                        </p:tgtEl>
                                        <p:attrNameLst>
                                          <p:attrName>fill.type</p:attrName>
                                        </p:attrNameLst>
                                      </p:cBhvr>
                                      <p:to>
                                        <p:strVal val="solid"/>
                                      </p:to>
                                    </p:set>
                                    <p:set>
                                      <p:cBhvr>
                                        <p:cTn id="115" dur="2000" fill="hold"/>
                                        <p:tgtEl>
                                          <p:spTgt spid="73"/>
                                        </p:tgtEl>
                                        <p:attrNameLst>
                                          <p:attrName>fill.on</p:attrName>
                                        </p:attrNameLst>
                                      </p:cBhvr>
                                      <p:to>
                                        <p:strVal val="true"/>
                                      </p:to>
                                    </p:set>
                                  </p:childTnLst>
                                </p:cTn>
                              </p:par>
                            </p:childTnLst>
                          </p:cTn>
                        </p:par>
                        <p:par>
                          <p:cTn id="116" fill="hold">
                            <p:stCondLst>
                              <p:cond delay="4000"/>
                            </p:stCondLst>
                            <p:childTnLst>
                              <p:par>
                                <p:cTn id="117" presetID="3" presetClass="emph" presetSubtype="2" fill="hold" grpId="1" nodeType="afterEffect">
                                  <p:stCondLst>
                                    <p:cond delay="0"/>
                                  </p:stCondLst>
                                  <p:childTnLst>
                                    <p:animClr clrSpc="rgb" dir="cw">
                                      <p:cBhvr override="childStyle">
                                        <p:cTn id="118" dur="2000" fill="hold"/>
                                        <p:tgtEl>
                                          <p:spTgt spid="73"/>
                                        </p:tgtEl>
                                        <p:attrNameLst>
                                          <p:attrName>style.color</p:attrName>
                                        </p:attrNameLst>
                                      </p:cBhvr>
                                      <p:to>
                                        <a:srgbClr val="000000"/>
                                      </p:to>
                                    </p:animClr>
                                  </p:childTnLst>
                                </p:cTn>
                              </p:par>
                            </p:childTnLst>
                          </p:cTn>
                        </p:par>
                      </p:childTnLst>
                    </p:cTn>
                  </p:par>
                </p:childTnLst>
              </p:cTn>
              <p:nextCondLst>
                <p:cond evt="onClick" delay="0">
                  <p:tgtEl>
                    <p:spTgt spid="73"/>
                  </p:tgtEl>
                </p:cond>
              </p:nextCondLst>
            </p:seq>
            <p:seq concurrent="1" nextAc="seek">
              <p:cTn id="119" restart="whenNotActive" fill="hold" evtFilter="cancelBubble" nodeType="interactiveSeq">
                <p:stCondLst>
                  <p:cond evt="onClick" delay="0">
                    <p:tgtEl>
                      <p:spTgt spid="5"/>
                    </p:tgtEl>
                  </p:cond>
                </p:stCondLst>
                <p:endSync evt="end" delay="0">
                  <p:rtn val="all"/>
                </p:endSync>
                <p:childTnLst>
                  <p:par>
                    <p:cTn id="120" fill="hold">
                      <p:stCondLst>
                        <p:cond delay="0"/>
                      </p:stCondLst>
                      <p:childTnLst>
                        <p:par>
                          <p:cTn id="121" fill="hold">
                            <p:stCondLst>
                              <p:cond delay="0"/>
                            </p:stCondLst>
                            <p:childTnLst>
                              <p:par>
                                <p:cTn id="122" presetID="42" presetClass="path" presetSubtype="0" accel="50000" decel="50000" fill="hold" grpId="0" nodeType="withEffect">
                                  <p:stCondLst>
                                    <p:cond delay="0"/>
                                  </p:stCondLst>
                                  <p:childTnLst>
                                    <p:animMotion origin="layout" path="M 4.58333E-6 -1.48148E-6 L 0.6625 -0.32708 " pathEditMode="relative" rAng="0" ptsTypes="AA">
                                      <p:cBhvr>
                                        <p:cTn id="123" dur="2000" fill="hold"/>
                                        <p:tgtEl>
                                          <p:spTgt spid="5"/>
                                        </p:tgtEl>
                                        <p:attrNameLst>
                                          <p:attrName>ppt_x</p:attrName>
                                          <p:attrName>ppt_y</p:attrName>
                                        </p:attrNameLst>
                                      </p:cBhvr>
                                      <p:rCtr x="33125" y="-16366"/>
                                    </p:animMotion>
                                  </p:childTnLst>
                                </p:cTn>
                              </p:par>
                            </p:childTnLst>
                          </p:cTn>
                        </p:par>
                        <p:par>
                          <p:cTn id="124" fill="hold">
                            <p:stCondLst>
                              <p:cond delay="2000"/>
                            </p:stCondLst>
                            <p:childTnLst>
                              <p:par>
                                <p:cTn id="125" presetID="1" presetClass="emph" presetSubtype="2" fill="hold" nodeType="afterEffect">
                                  <p:stCondLst>
                                    <p:cond delay="0"/>
                                  </p:stCondLst>
                                  <p:childTnLst>
                                    <p:animClr clrSpc="rgb" dir="cw">
                                      <p:cBhvr>
                                        <p:cTn id="126" dur="2000" fill="hold"/>
                                        <p:tgtEl>
                                          <p:spTgt spid="5"/>
                                        </p:tgtEl>
                                        <p:attrNameLst>
                                          <p:attrName>fillcolor</p:attrName>
                                        </p:attrNameLst>
                                      </p:cBhvr>
                                      <p:to>
                                        <a:srgbClr val="E2EFD9"/>
                                      </p:to>
                                    </p:animClr>
                                    <p:set>
                                      <p:cBhvr>
                                        <p:cTn id="127" dur="2000" fill="hold"/>
                                        <p:tgtEl>
                                          <p:spTgt spid="5"/>
                                        </p:tgtEl>
                                        <p:attrNameLst>
                                          <p:attrName>fill.type</p:attrName>
                                        </p:attrNameLst>
                                      </p:cBhvr>
                                      <p:to>
                                        <p:strVal val="solid"/>
                                      </p:to>
                                    </p:set>
                                    <p:set>
                                      <p:cBhvr>
                                        <p:cTn id="128" dur="2000" fill="hold"/>
                                        <p:tgtEl>
                                          <p:spTgt spid="5"/>
                                        </p:tgtEl>
                                        <p:attrNameLst>
                                          <p:attrName>fill.on</p:attrName>
                                        </p:attrNameLst>
                                      </p:cBhvr>
                                      <p:to>
                                        <p:strVal val="true"/>
                                      </p:to>
                                    </p:set>
                                  </p:childTnLst>
                                </p:cTn>
                              </p:par>
                            </p:childTnLst>
                          </p:cTn>
                        </p:par>
                        <p:par>
                          <p:cTn id="129" fill="hold">
                            <p:stCondLst>
                              <p:cond delay="4000"/>
                            </p:stCondLst>
                            <p:childTnLst>
                              <p:par>
                                <p:cTn id="130" presetID="3" presetClass="emph" presetSubtype="2" fill="hold" grpId="1" nodeType="afterEffect">
                                  <p:stCondLst>
                                    <p:cond delay="0"/>
                                  </p:stCondLst>
                                  <p:childTnLst>
                                    <p:animClr clrSpc="rgb" dir="cw">
                                      <p:cBhvr override="childStyle">
                                        <p:cTn id="131" dur="2000" fill="hold"/>
                                        <p:tgtEl>
                                          <p:spTgt spid="5"/>
                                        </p:tgtEl>
                                        <p:attrNameLst>
                                          <p:attrName>style.color</p:attrName>
                                        </p:attrNameLst>
                                      </p:cBhvr>
                                      <p:to>
                                        <a:srgbClr val="4472C4"/>
                                      </p:to>
                                    </p:animClr>
                                  </p:childTnLst>
                                </p:cTn>
                              </p:par>
                            </p:childTnLst>
                          </p:cTn>
                        </p:par>
                      </p:childTnLst>
                    </p:cTn>
                  </p:par>
                </p:childTnLst>
              </p:cTn>
              <p:nextCondLst>
                <p:cond evt="onClick" delay="0">
                  <p:tgtEl>
                    <p:spTgt spid="5"/>
                  </p:tgtEl>
                </p:cond>
              </p:nextCondLst>
            </p:seq>
            <p:seq concurrent="1" nextAc="seek">
              <p:cTn id="132" restart="whenNotActive" fill="hold" evtFilter="cancelBubble" nodeType="interactiveSeq">
                <p:stCondLst>
                  <p:cond evt="onClick" delay="0">
                    <p:tgtEl>
                      <p:spTgt spid="6"/>
                    </p:tgtEl>
                  </p:cond>
                </p:stCondLst>
                <p:endSync evt="end" delay="0">
                  <p:rtn val="all"/>
                </p:endSync>
                <p:childTnLst>
                  <p:par>
                    <p:cTn id="133" fill="hold">
                      <p:stCondLst>
                        <p:cond delay="0"/>
                      </p:stCondLst>
                      <p:childTnLst>
                        <p:par>
                          <p:cTn id="134" fill="hold">
                            <p:stCondLst>
                              <p:cond delay="0"/>
                            </p:stCondLst>
                            <p:childTnLst>
                              <p:par>
                                <p:cTn id="135" presetID="42" presetClass="path" presetSubtype="0" accel="50000" decel="50000" fill="hold" grpId="0" nodeType="withEffect">
                                  <p:stCondLst>
                                    <p:cond delay="0"/>
                                  </p:stCondLst>
                                  <p:childTnLst>
                                    <p:animMotion origin="layout" path="M 1.66667E-6 1.11022E-16 L 0.35195 -0.38148 " pathEditMode="relative" rAng="0" ptsTypes="AA">
                                      <p:cBhvr>
                                        <p:cTn id="136" dur="2000" fill="hold"/>
                                        <p:tgtEl>
                                          <p:spTgt spid="6"/>
                                        </p:tgtEl>
                                        <p:attrNameLst>
                                          <p:attrName>ppt_x</p:attrName>
                                          <p:attrName>ppt_y</p:attrName>
                                        </p:attrNameLst>
                                      </p:cBhvr>
                                      <p:rCtr x="17591" y="-19074"/>
                                    </p:animMotion>
                                  </p:childTnLst>
                                </p:cTn>
                              </p:par>
                            </p:childTnLst>
                          </p:cTn>
                        </p:par>
                        <p:par>
                          <p:cTn id="137" fill="hold">
                            <p:stCondLst>
                              <p:cond delay="2000"/>
                            </p:stCondLst>
                            <p:childTnLst>
                              <p:par>
                                <p:cTn id="138" presetID="1" presetClass="emph" presetSubtype="2" fill="hold" nodeType="afterEffect">
                                  <p:stCondLst>
                                    <p:cond delay="0"/>
                                  </p:stCondLst>
                                  <p:childTnLst>
                                    <p:animClr clrSpc="rgb" dir="cw">
                                      <p:cBhvr>
                                        <p:cTn id="139" dur="2000" fill="hold"/>
                                        <p:tgtEl>
                                          <p:spTgt spid="6"/>
                                        </p:tgtEl>
                                        <p:attrNameLst>
                                          <p:attrName>fillcolor</p:attrName>
                                        </p:attrNameLst>
                                      </p:cBhvr>
                                      <p:to>
                                        <a:schemeClr val="accent2"/>
                                      </p:to>
                                    </p:animClr>
                                    <p:set>
                                      <p:cBhvr>
                                        <p:cTn id="140" dur="2000" fill="hold"/>
                                        <p:tgtEl>
                                          <p:spTgt spid="6"/>
                                        </p:tgtEl>
                                        <p:attrNameLst>
                                          <p:attrName>fill.type</p:attrName>
                                        </p:attrNameLst>
                                      </p:cBhvr>
                                      <p:to>
                                        <p:strVal val="solid"/>
                                      </p:to>
                                    </p:set>
                                    <p:set>
                                      <p:cBhvr>
                                        <p:cTn id="141" dur="2000" fill="hold"/>
                                        <p:tgtEl>
                                          <p:spTgt spid="6"/>
                                        </p:tgtEl>
                                        <p:attrNameLst>
                                          <p:attrName>fill.on</p:attrName>
                                        </p:attrNameLst>
                                      </p:cBhvr>
                                      <p:to>
                                        <p:strVal val="true"/>
                                      </p:to>
                                    </p:set>
                                  </p:childTnLst>
                                </p:cTn>
                              </p:par>
                            </p:childTnLst>
                          </p:cTn>
                        </p:par>
                        <p:par>
                          <p:cTn id="142" fill="hold">
                            <p:stCondLst>
                              <p:cond delay="4000"/>
                            </p:stCondLst>
                            <p:childTnLst>
                              <p:par>
                                <p:cTn id="143" presetID="3" presetClass="emph" presetSubtype="2" fill="hold" grpId="1" nodeType="afterEffect">
                                  <p:stCondLst>
                                    <p:cond delay="0"/>
                                  </p:stCondLst>
                                  <p:childTnLst>
                                    <p:animClr clrSpc="rgb" dir="cw">
                                      <p:cBhvr override="childStyle">
                                        <p:cTn id="144" dur="2000" fill="hold"/>
                                        <p:tgtEl>
                                          <p:spTgt spid="6"/>
                                        </p:tgtEl>
                                        <p:attrNameLst>
                                          <p:attrName>style.color</p:attrName>
                                        </p:attrNameLst>
                                      </p:cBhvr>
                                      <p:to>
                                        <a:srgbClr val="000000"/>
                                      </p:to>
                                    </p:animClr>
                                  </p:childTnLst>
                                </p:cTn>
                              </p:par>
                            </p:childTnLst>
                          </p:cTn>
                        </p:par>
                      </p:childTnLst>
                    </p:cTn>
                  </p:par>
                </p:childTnLst>
              </p:cTn>
              <p:nextCondLst>
                <p:cond evt="onClick" delay="0">
                  <p:tgtEl>
                    <p:spTgt spid="6"/>
                  </p:tgtEl>
                </p:cond>
              </p:nextCondLst>
            </p:seq>
          </p:childTnLst>
        </p:cTn>
      </p:par>
    </p:tnLst>
    <p:bldLst>
      <p:bldP spid="25" grpId="0" animBg="1"/>
      <p:bldP spid="25" grpId="1" animBg="1"/>
      <p:bldP spid="46" grpId="0" animBg="1"/>
      <p:bldP spid="46" grpId="1" animBg="1"/>
      <p:bldP spid="50" grpId="0" animBg="1"/>
      <p:bldP spid="50" grpId="1" animBg="1"/>
      <p:bldP spid="55" grpId="0" animBg="1"/>
      <p:bldP spid="55" grpId="1" animBg="1"/>
      <p:bldP spid="61" grpId="0" animBg="1"/>
      <p:bldP spid="61" grpId="1" animBg="1"/>
      <p:bldP spid="64" grpId="0" animBg="1"/>
      <p:bldP spid="64" grpId="1" animBg="1"/>
      <p:bldP spid="67" grpId="0" animBg="1"/>
      <p:bldP spid="67" grpId="1" animBg="1"/>
      <p:bldP spid="70" grpId="0" animBg="1"/>
      <p:bldP spid="70" grpId="1" animBg="1"/>
      <p:bldP spid="73" grpId="0" animBg="1"/>
      <p:bldP spid="73" grpId="1" animBg="1"/>
      <p:bldP spid="5" grpId="0" animBg="1"/>
      <p:bldP spid="5" grpId="1" animBg="1"/>
      <p:bldP spid="6" grpId="0" animBg="1"/>
      <p:bldP spid="6"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339048072"/>
              </p:ext>
            </p:extLst>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34" name="מלבן 33">
            <a:extLst>
              <a:ext uri="{FF2B5EF4-FFF2-40B4-BE49-F238E27FC236}">
                <a16:creationId xmlns:a16="http://schemas.microsoft.com/office/drawing/2014/main" id="{2E8AE0E1-F8C8-616B-46A5-7C80B2EABBCC}"/>
              </a:ext>
            </a:extLst>
          </p:cNvPr>
          <p:cNvSpPr/>
          <p:nvPr/>
        </p:nvSpPr>
        <p:spPr>
          <a:xfrm>
            <a:off x="3897036" y="990411"/>
            <a:ext cx="540000" cy="5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מלבן 36">
            <a:extLst>
              <a:ext uri="{FF2B5EF4-FFF2-40B4-BE49-F238E27FC236}">
                <a16:creationId xmlns:a16="http://schemas.microsoft.com/office/drawing/2014/main" id="{4FDFC949-8946-966D-40AB-799137E9F750}"/>
              </a:ext>
            </a:extLst>
          </p:cNvPr>
          <p:cNvSpPr/>
          <p:nvPr/>
        </p:nvSpPr>
        <p:spPr>
          <a:xfrm>
            <a:off x="3879036" y="354922"/>
            <a:ext cx="576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8" name="מלבן 37">
            <a:extLst>
              <a:ext uri="{FF2B5EF4-FFF2-40B4-BE49-F238E27FC236}">
                <a16:creationId xmlns:a16="http://schemas.microsoft.com/office/drawing/2014/main" id="{07158DA0-8750-36E2-DB1E-C7846CA8E15D}"/>
              </a:ext>
            </a:extLst>
          </p:cNvPr>
          <p:cNvSpPr/>
          <p:nvPr/>
        </p:nvSpPr>
        <p:spPr>
          <a:xfrm>
            <a:off x="8293077" y="344844"/>
            <a:ext cx="540000" cy="5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 name="מלבן 2">
            <a:extLst>
              <a:ext uri="{FF2B5EF4-FFF2-40B4-BE49-F238E27FC236}">
                <a16:creationId xmlns:a16="http://schemas.microsoft.com/office/drawing/2014/main" id="{E1CC4757-AB5C-120B-1FCA-F10CAD5E77AB}"/>
              </a:ext>
            </a:extLst>
          </p:cNvPr>
          <p:cNvSpPr/>
          <p:nvPr/>
        </p:nvSpPr>
        <p:spPr>
          <a:xfrm>
            <a:off x="8293077" y="981453"/>
            <a:ext cx="540000" cy="54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מלבן 4">
            <a:extLst>
              <a:ext uri="{FF2B5EF4-FFF2-40B4-BE49-F238E27FC236}">
                <a16:creationId xmlns:a16="http://schemas.microsoft.com/office/drawing/2014/main" id="{1A188910-5853-FDC8-F420-CB81A9A10B89}"/>
              </a:ext>
            </a:extLst>
          </p:cNvPr>
          <p:cNvSpPr/>
          <p:nvPr/>
        </p:nvSpPr>
        <p:spPr>
          <a:xfrm>
            <a:off x="3897036" y="2261389"/>
            <a:ext cx="540000" cy="540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 name="מלבן 5">
            <a:extLst>
              <a:ext uri="{FF2B5EF4-FFF2-40B4-BE49-F238E27FC236}">
                <a16:creationId xmlns:a16="http://schemas.microsoft.com/office/drawing/2014/main" id="{D09C7256-4F42-D9CC-4B8D-11ABD74ADFD0}"/>
              </a:ext>
            </a:extLst>
          </p:cNvPr>
          <p:cNvSpPr/>
          <p:nvPr/>
        </p:nvSpPr>
        <p:spPr>
          <a:xfrm>
            <a:off x="3879036" y="1625900"/>
            <a:ext cx="576000" cy="540000"/>
          </a:xfrm>
          <a:prstGeom prst="rect">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7" name="מלבן 6">
            <a:extLst>
              <a:ext uri="{FF2B5EF4-FFF2-40B4-BE49-F238E27FC236}">
                <a16:creationId xmlns:a16="http://schemas.microsoft.com/office/drawing/2014/main" id="{5A088717-8956-A4E8-E4AC-220927E5CC5F}"/>
              </a:ext>
            </a:extLst>
          </p:cNvPr>
          <p:cNvSpPr/>
          <p:nvPr/>
        </p:nvSpPr>
        <p:spPr>
          <a:xfrm>
            <a:off x="8293077" y="1618062"/>
            <a:ext cx="540000" cy="540000"/>
          </a:xfrm>
          <a:prstGeom prst="rect">
            <a:avLst/>
          </a:prstGeom>
          <a:solidFill>
            <a:srgbClr val="FF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 name="מלבן 7">
            <a:extLst>
              <a:ext uri="{FF2B5EF4-FFF2-40B4-BE49-F238E27FC236}">
                <a16:creationId xmlns:a16="http://schemas.microsoft.com/office/drawing/2014/main" id="{86F860C4-08FD-BD61-9964-BCBE4EED80B3}"/>
              </a:ext>
            </a:extLst>
          </p:cNvPr>
          <p:cNvSpPr/>
          <p:nvPr/>
        </p:nvSpPr>
        <p:spPr>
          <a:xfrm>
            <a:off x="8293077" y="2254671"/>
            <a:ext cx="540000" cy="540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 name="מלבן 8">
            <a:extLst>
              <a:ext uri="{FF2B5EF4-FFF2-40B4-BE49-F238E27FC236}">
                <a16:creationId xmlns:a16="http://schemas.microsoft.com/office/drawing/2014/main" id="{4220C3DC-73EF-43DD-30C2-D46A65FA0B38}"/>
              </a:ext>
            </a:extLst>
          </p:cNvPr>
          <p:cNvSpPr/>
          <p:nvPr/>
        </p:nvSpPr>
        <p:spPr>
          <a:xfrm>
            <a:off x="3897036" y="3532367"/>
            <a:ext cx="540000" cy="540000"/>
          </a:xfrm>
          <a:prstGeom prst="rect">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0" name="מלבן 9">
            <a:extLst>
              <a:ext uri="{FF2B5EF4-FFF2-40B4-BE49-F238E27FC236}">
                <a16:creationId xmlns:a16="http://schemas.microsoft.com/office/drawing/2014/main" id="{579479B7-CB00-ACB0-AF4E-5A1AF50AFF2E}"/>
              </a:ext>
            </a:extLst>
          </p:cNvPr>
          <p:cNvSpPr/>
          <p:nvPr/>
        </p:nvSpPr>
        <p:spPr>
          <a:xfrm>
            <a:off x="3879036" y="2896878"/>
            <a:ext cx="576000" cy="54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1" name="מלבן 10">
            <a:extLst>
              <a:ext uri="{FF2B5EF4-FFF2-40B4-BE49-F238E27FC236}">
                <a16:creationId xmlns:a16="http://schemas.microsoft.com/office/drawing/2014/main" id="{30820626-650D-9DB2-F575-0FCF6E0BDD26}"/>
              </a:ext>
            </a:extLst>
          </p:cNvPr>
          <p:cNvSpPr/>
          <p:nvPr/>
        </p:nvSpPr>
        <p:spPr>
          <a:xfrm>
            <a:off x="8293077" y="2891280"/>
            <a:ext cx="540000" cy="540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2" name="מלבן 11">
            <a:extLst>
              <a:ext uri="{FF2B5EF4-FFF2-40B4-BE49-F238E27FC236}">
                <a16:creationId xmlns:a16="http://schemas.microsoft.com/office/drawing/2014/main" id="{0A1F1021-275C-F950-D885-EAAFBA9A5211}"/>
              </a:ext>
            </a:extLst>
          </p:cNvPr>
          <p:cNvSpPr/>
          <p:nvPr/>
        </p:nvSpPr>
        <p:spPr>
          <a:xfrm>
            <a:off x="8293077" y="3527889"/>
            <a:ext cx="540000" cy="540000"/>
          </a:xfrm>
          <a:prstGeom prst="rect">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3" name="מלבן 12">
            <a:extLst>
              <a:ext uri="{FF2B5EF4-FFF2-40B4-BE49-F238E27FC236}">
                <a16:creationId xmlns:a16="http://schemas.microsoft.com/office/drawing/2014/main" id="{FB0CFE02-2B45-AC9C-A002-20BC2D6B82FA}"/>
              </a:ext>
            </a:extLst>
          </p:cNvPr>
          <p:cNvSpPr/>
          <p:nvPr/>
        </p:nvSpPr>
        <p:spPr>
          <a:xfrm>
            <a:off x="3897036" y="4803345"/>
            <a:ext cx="540000" cy="540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4" name="מלבן 13">
            <a:extLst>
              <a:ext uri="{FF2B5EF4-FFF2-40B4-BE49-F238E27FC236}">
                <a16:creationId xmlns:a16="http://schemas.microsoft.com/office/drawing/2014/main" id="{681E24FD-AB01-CC46-C7BC-B2EE66085AB2}"/>
              </a:ext>
            </a:extLst>
          </p:cNvPr>
          <p:cNvSpPr/>
          <p:nvPr/>
        </p:nvSpPr>
        <p:spPr>
          <a:xfrm>
            <a:off x="3879036" y="4167856"/>
            <a:ext cx="576000" cy="540000"/>
          </a:xfrm>
          <a:prstGeom prst="rect">
            <a:avLst/>
          </a:prstGeom>
          <a:solidFill>
            <a:srgbClr val="01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5" name="מלבן 14">
            <a:extLst>
              <a:ext uri="{FF2B5EF4-FFF2-40B4-BE49-F238E27FC236}">
                <a16:creationId xmlns:a16="http://schemas.microsoft.com/office/drawing/2014/main" id="{AA3A2F52-FC78-F3D7-1B6C-9F04332847A1}"/>
              </a:ext>
            </a:extLst>
          </p:cNvPr>
          <p:cNvSpPr/>
          <p:nvPr/>
        </p:nvSpPr>
        <p:spPr>
          <a:xfrm>
            <a:off x="8293077" y="4164498"/>
            <a:ext cx="540000" cy="540000"/>
          </a:xfrm>
          <a:prstGeom prst="rect">
            <a:avLst/>
          </a:prstGeom>
          <a:solidFill>
            <a:srgbClr val="0189A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6" name="מלבן 15">
            <a:extLst>
              <a:ext uri="{FF2B5EF4-FFF2-40B4-BE49-F238E27FC236}">
                <a16:creationId xmlns:a16="http://schemas.microsoft.com/office/drawing/2014/main" id="{EDDF6B8E-C759-C6D1-81CC-1A5A7BE76458}"/>
              </a:ext>
            </a:extLst>
          </p:cNvPr>
          <p:cNvSpPr/>
          <p:nvPr/>
        </p:nvSpPr>
        <p:spPr>
          <a:xfrm>
            <a:off x="8293077" y="4801107"/>
            <a:ext cx="540000" cy="540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7" name="מלבן 16">
            <a:extLst>
              <a:ext uri="{FF2B5EF4-FFF2-40B4-BE49-F238E27FC236}">
                <a16:creationId xmlns:a16="http://schemas.microsoft.com/office/drawing/2014/main" id="{36BE1287-206C-0D0E-D3B6-5A6D156A6232}"/>
              </a:ext>
            </a:extLst>
          </p:cNvPr>
          <p:cNvSpPr/>
          <p:nvPr/>
        </p:nvSpPr>
        <p:spPr>
          <a:xfrm>
            <a:off x="3897036" y="6074323"/>
            <a:ext cx="540000" cy="5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8" name="מלבן 17">
            <a:extLst>
              <a:ext uri="{FF2B5EF4-FFF2-40B4-BE49-F238E27FC236}">
                <a16:creationId xmlns:a16="http://schemas.microsoft.com/office/drawing/2014/main" id="{9787AC36-CD6C-6D06-A038-B465F48F7C36}"/>
              </a:ext>
            </a:extLst>
          </p:cNvPr>
          <p:cNvSpPr/>
          <p:nvPr/>
        </p:nvSpPr>
        <p:spPr>
          <a:xfrm>
            <a:off x="3879036" y="5438834"/>
            <a:ext cx="576000" cy="54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9" name="מלבן 18">
            <a:extLst>
              <a:ext uri="{FF2B5EF4-FFF2-40B4-BE49-F238E27FC236}">
                <a16:creationId xmlns:a16="http://schemas.microsoft.com/office/drawing/2014/main" id="{2CBEDE0D-001A-4619-8A93-2B6A2F6B08D3}"/>
              </a:ext>
            </a:extLst>
          </p:cNvPr>
          <p:cNvSpPr/>
          <p:nvPr/>
        </p:nvSpPr>
        <p:spPr>
          <a:xfrm>
            <a:off x="8293077" y="5437716"/>
            <a:ext cx="540000" cy="540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0" name="מלבן 19">
            <a:extLst>
              <a:ext uri="{FF2B5EF4-FFF2-40B4-BE49-F238E27FC236}">
                <a16:creationId xmlns:a16="http://schemas.microsoft.com/office/drawing/2014/main" id="{EC2EFB1A-1433-AF6A-72B4-84D0704E0803}"/>
              </a:ext>
            </a:extLst>
          </p:cNvPr>
          <p:cNvSpPr/>
          <p:nvPr/>
        </p:nvSpPr>
        <p:spPr>
          <a:xfrm>
            <a:off x="8293077" y="6074323"/>
            <a:ext cx="540000" cy="5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1" name="תיבת טקסט 20">
            <a:extLst>
              <a:ext uri="{FF2B5EF4-FFF2-40B4-BE49-F238E27FC236}">
                <a16:creationId xmlns:a16="http://schemas.microsoft.com/office/drawing/2014/main" id="{EB8A5D6F-A6C7-77D9-2322-589A263EEE2E}"/>
              </a:ext>
            </a:extLst>
          </p:cNvPr>
          <p:cNvSpPr txBox="1"/>
          <p:nvPr/>
        </p:nvSpPr>
        <p:spPr>
          <a:xfrm>
            <a:off x="9189217" y="144237"/>
            <a:ext cx="2864284" cy="440120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קִרְאוּ בְּקוֹל אֶת שְמוֹת הַמִסְפָּרִים הַמֻסְתָרִים בַּשוּרָה הָרִאשוֹנָה. הַמְשִיכוּ לִקְרֹא אֶת שְמוֹת הַמִסְפָּרִים הַמֻסְתָרִים בַּשוּרָה הַשְנִיָּה, וְכָךְ הָלְאָה.</a:t>
            </a:r>
          </a:p>
          <a:p>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לַחֲצוּ עַל כָּל מַלְבֵּן כְּדֵי לִבְדֹק.</a:t>
            </a:r>
          </a:p>
        </p:txBody>
      </p:sp>
    </p:spTree>
    <p:extLst>
      <p:ext uri="{BB962C8B-B14F-4D97-AF65-F5344CB8AC3E}">
        <p14:creationId xmlns:p14="http://schemas.microsoft.com/office/powerpoint/2010/main" val="16779893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37"/>
                                        </p:tgtEl>
                                        <p:attrNameLst>
                                          <p:attrName>style.opacity</p:attrName>
                                        </p:attrNameLst>
                                      </p:cBhvr>
                                      <p:to>
                                        <p:strVal val="0.25"/>
                                      </p:to>
                                    </p:set>
                                    <p:animEffect filter="image" prLst="opacity: 0.25">
                                      <p:cBhvr rctx="IE">
                                        <p:cTn id="7" dur="indefinite"/>
                                        <p:tgtEl>
                                          <p:spTgt spid="37"/>
                                        </p:tgtEl>
                                      </p:cBhvr>
                                    </p:animEffect>
                                  </p:childTnLst>
                                </p:cTn>
                              </p:par>
                            </p:childTnLst>
                          </p:cTn>
                        </p:par>
                      </p:childTnLst>
                    </p:cTn>
                  </p:par>
                </p:childTnLst>
              </p:cTn>
              <p:nextCondLst>
                <p:cond evt="onClick" delay="0">
                  <p:tgtEl>
                    <p:spTgt spid="37"/>
                  </p:tgtEl>
                </p:cond>
              </p:nextCondLst>
            </p:seq>
            <p:seq concurrent="1" nextAc="seek">
              <p:cTn id="8" restart="whenNotActive" fill="hold" evtFilter="cancelBubble" nodeType="interactiveSeq">
                <p:stCondLst>
                  <p:cond evt="onClick" delay="0">
                    <p:tgtEl>
                      <p:spTgt spid="34"/>
                    </p:tgtEl>
                  </p:cond>
                </p:stCondLst>
                <p:endSync evt="end" delay="0">
                  <p:rtn val="all"/>
                </p:endSync>
                <p:childTnLst>
                  <p:par>
                    <p:cTn id="9" fill="hold">
                      <p:stCondLst>
                        <p:cond delay="0"/>
                      </p:stCondLst>
                      <p:childTnLst>
                        <p:par>
                          <p:cTn id="10" fill="hold">
                            <p:stCondLst>
                              <p:cond delay="0"/>
                            </p:stCondLst>
                            <p:childTnLst>
                              <p:par>
                                <p:cTn id="11" presetID="9" presetClass="emph" presetSubtype="0" grpId="0" nodeType="withEffect">
                                  <p:stCondLst>
                                    <p:cond delay="0"/>
                                  </p:stCondLst>
                                  <p:childTnLst>
                                    <p:set>
                                      <p:cBhvr>
                                        <p:cTn id="12" dur="indefinite"/>
                                        <p:tgtEl>
                                          <p:spTgt spid="34"/>
                                        </p:tgtEl>
                                        <p:attrNameLst>
                                          <p:attrName>style.opacity</p:attrName>
                                        </p:attrNameLst>
                                      </p:cBhvr>
                                      <p:to>
                                        <p:strVal val="0.25"/>
                                      </p:to>
                                    </p:set>
                                    <p:animEffect filter="image" prLst="opacity: 0.25">
                                      <p:cBhvr rctx="IE">
                                        <p:cTn id="13" dur="indefinite"/>
                                        <p:tgtEl>
                                          <p:spTgt spid="34"/>
                                        </p:tgtEl>
                                      </p:cBhvr>
                                    </p:animEffect>
                                  </p:childTnLst>
                                </p:cTn>
                              </p:par>
                            </p:childTnLst>
                          </p:cTn>
                        </p:par>
                      </p:childTnLst>
                    </p:cTn>
                  </p:par>
                </p:childTnLst>
              </p:cTn>
              <p:nextCondLst>
                <p:cond evt="onClick" delay="0">
                  <p:tgtEl>
                    <p:spTgt spid="34"/>
                  </p:tgtEl>
                </p:cond>
              </p:nextCondLst>
            </p:seq>
            <p:seq concurrent="1" nextAc="seek">
              <p:cTn id="14" restart="whenNotActive" fill="hold" evtFilter="cancelBubble" nodeType="interactiveSeq">
                <p:stCondLst>
                  <p:cond evt="onClick" delay="0">
                    <p:tgtEl>
                      <p:spTgt spid="38"/>
                    </p:tgtEl>
                  </p:cond>
                </p:stCondLst>
                <p:endSync evt="end" delay="0">
                  <p:rtn val="all"/>
                </p:endSync>
                <p:childTnLst>
                  <p:par>
                    <p:cTn id="15" fill="hold">
                      <p:stCondLst>
                        <p:cond delay="0"/>
                      </p:stCondLst>
                      <p:childTnLst>
                        <p:par>
                          <p:cTn id="16" fill="hold">
                            <p:stCondLst>
                              <p:cond delay="0"/>
                            </p:stCondLst>
                            <p:childTnLst>
                              <p:par>
                                <p:cTn id="17" presetID="9" presetClass="emph" presetSubtype="0" grpId="0" nodeType="withEffect">
                                  <p:stCondLst>
                                    <p:cond delay="0"/>
                                  </p:stCondLst>
                                  <p:childTnLst>
                                    <p:set>
                                      <p:cBhvr>
                                        <p:cTn id="18" dur="indefinite"/>
                                        <p:tgtEl>
                                          <p:spTgt spid="38"/>
                                        </p:tgtEl>
                                        <p:attrNameLst>
                                          <p:attrName>style.opacity</p:attrName>
                                        </p:attrNameLst>
                                      </p:cBhvr>
                                      <p:to>
                                        <p:strVal val="0.25"/>
                                      </p:to>
                                    </p:set>
                                    <p:animEffect filter="image" prLst="opacity: 0.25">
                                      <p:cBhvr rctx="IE">
                                        <p:cTn id="19" dur="indefinite"/>
                                        <p:tgtEl>
                                          <p:spTgt spid="38"/>
                                        </p:tgtEl>
                                      </p:cBhvr>
                                    </p:animEffect>
                                  </p:childTnLst>
                                </p:cTn>
                              </p:par>
                            </p:childTnLst>
                          </p:cTn>
                        </p:par>
                      </p:childTnLst>
                    </p:cTn>
                  </p:par>
                </p:childTnLst>
              </p:cTn>
              <p:nextCondLst>
                <p:cond evt="onClick" delay="0">
                  <p:tgtEl>
                    <p:spTgt spid="38"/>
                  </p:tgtEl>
                </p:cond>
              </p:nextCondLst>
            </p:seq>
            <p:seq concurrent="1" nextAc="seek">
              <p:cTn id="20" restart="whenNotActive" fill="hold" evtFilter="cancelBubble" nodeType="interactiveSeq">
                <p:stCondLst>
                  <p:cond evt="onClick" delay="0">
                    <p:tgtEl>
                      <p:spTgt spid="3"/>
                    </p:tgtEl>
                  </p:cond>
                </p:stCondLst>
                <p:endSync evt="end" delay="0">
                  <p:rtn val="all"/>
                </p:endSync>
                <p:childTnLst>
                  <p:par>
                    <p:cTn id="21" fill="hold">
                      <p:stCondLst>
                        <p:cond delay="0"/>
                      </p:stCondLst>
                      <p:childTnLst>
                        <p:par>
                          <p:cTn id="22" fill="hold">
                            <p:stCondLst>
                              <p:cond delay="0"/>
                            </p:stCondLst>
                            <p:childTnLst>
                              <p:par>
                                <p:cTn id="23" presetID="9" presetClass="emph" presetSubtype="0" grpId="0" nodeType="withEffect">
                                  <p:stCondLst>
                                    <p:cond delay="0"/>
                                  </p:stCondLst>
                                  <p:childTnLst>
                                    <p:set>
                                      <p:cBhvr>
                                        <p:cTn id="24" dur="indefinite"/>
                                        <p:tgtEl>
                                          <p:spTgt spid="3"/>
                                        </p:tgtEl>
                                        <p:attrNameLst>
                                          <p:attrName>style.opacity</p:attrName>
                                        </p:attrNameLst>
                                      </p:cBhvr>
                                      <p:to>
                                        <p:strVal val="0.25"/>
                                      </p:to>
                                    </p:set>
                                    <p:animEffect filter="image" prLst="opacity: 0.25">
                                      <p:cBhvr rctx="IE">
                                        <p:cTn id="25" dur="indefinite"/>
                                        <p:tgtEl>
                                          <p:spTgt spid="3"/>
                                        </p:tgtEl>
                                      </p:cBhvr>
                                    </p:animEffect>
                                  </p:childTnLst>
                                </p:cTn>
                              </p:par>
                            </p:childTnLst>
                          </p:cTn>
                        </p:par>
                      </p:childTnLst>
                    </p:cTn>
                  </p:par>
                </p:childTnLst>
              </p:cTn>
              <p:nextCondLst>
                <p:cond evt="onClick" delay="0">
                  <p:tgtEl>
                    <p:spTgt spid="3"/>
                  </p:tgtEl>
                </p:cond>
              </p:nextCondLst>
            </p:seq>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9" presetClass="emph" presetSubtype="0" grpId="0" nodeType="withEffect">
                                  <p:stCondLst>
                                    <p:cond delay="0"/>
                                  </p:stCondLst>
                                  <p:childTnLst>
                                    <p:set>
                                      <p:cBhvr>
                                        <p:cTn id="30" dur="indefinite"/>
                                        <p:tgtEl>
                                          <p:spTgt spid="6"/>
                                        </p:tgtEl>
                                        <p:attrNameLst>
                                          <p:attrName>style.opacity</p:attrName>
                                        </p:attrNameLst>
                                      </p:cBhvr>
                                      <p:to>
                                        <p:strVal val="0.25"/>
                                      </p:to>
                                    </p:set>
                                    <p:animEffect filter="image" prLst="opacity: 0.25">
                                      <p:cBhvr rctx="IE">
                                        <p:cTn id="31" dur="indefinite"/>
                                        <p:tgtEl>
                                          <p:spTgt spid="6"/>
                                        </p:tgtEl>
                                      </p:cBhvr>
                                    </p:animEffect>
                                  </p:childTnLst>
                                </p:cTn>
                              </p:par>
                            </p:childTnLst>
                          </p:cTn>
                        </p:par>
                      </p:childTnLst>
                    </p:cTn>
                  </p:par>
                </p:childTnLst>
              </p:cTn>
              <p:nextCondLst>
                <p:cond evt="onClick" delay="0">
                  <p:tgtEl>
                    <p:spTgt spid="6"/>
                  </p:tgtEl>
                </p:cond>
              </p:nextCondLst>
            </p:seq>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9" presetClass="emph" presetSubtype="0" grpId="0" nodeType="withEffect">
                                  <p:stCondLst>
                                    <p:cond delay="0"/>
                                  </p:stCondLst>
                                  <p:childTnLst>
                                    <p:set>
                                      <p:cBhvr>
                                        <p:cTn id="36" dur="indefinite"/>
                                        <p:tgtEl>
                                          <p:spTgt spid="5"/>
                                        </p:tgtEl>
                                        <p:attrNameLst>
                                          <p:attrName>style.opacity</p:attrName>
                                        </p:attrNameLst>
                                      </p:cBhvr>
                                      <p:to>
                                        <p:strVal val="0.25"/>
                                      </p:to>
                                    </p:set>
                                    <p:animEffect filter="image" prLst="opacity: 0.25">
                                      <p:cBhvr rctx="IE">
                                        <p:cTn id="37" dur="indefinite"/>
                                        <p:tgtEl>
                                          <p:spTgt spid="5"/>
                                        </p:tgtEl>
                                      </p:cBhvr>
                                    </p:animEffect>
                                  </p:childTnLst>
                                </p:cTn>
                              </p:par>
                            </p:childTnLst>
                          </p:cTn>
                        </p:par>
                      </p:childTnLst>
                    </p:cTn>
                  </p:par>
                </p:childTnLst>
              </p:cTn>
              <p:nextCondLst>
                <p:cond evt="onClick" delay="0">
                  <p:tgtEl>
                    <p:spTgt spid="5"/>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9" presetClass="emph" presetSubtype="0" grpId="0" nodeType="withEffect">
                                  <p:stCondLst>
                                    <p:cond delay="0"/>
                                  </p:stCondLst>
                                  <p:childTnLst>
                                    <p:set>
                                      <p:cBhvr>
                                        <p:cTn id="42" dur="indefinite"/>
                                        <p:tgtEl>
                                          <p:spTgt spid="7"/>
                                        </p:tgtEl>
                                        <p:attrNameLst>
                                          <p:attrName>style.opacity</p:attrName>
                                        </p:attrNameLst>
                                      </p:cBhvr>
                                      <p:to>
                                        <p:strVal val="0.25"/>
                                      </p:to>
                                    </p:set>
                                    <p:animEffect filter="image" prLst="opacity: 0.25">
                                      <p:cBhvr rctx="IE">
                                        <p:cTn id="43" dur="indefinite"/>
                                        <p:tgtEl>
                                          <p:spTgt spid="7"/>
                                        </p:tgtEl>
                                      </p:cBhvr>
                                    </p:animEffect>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9" presetClass="emph" presetSubtype="0" grpId="0" nodeType="withEffect">
                                  <p:stCondLst>
                                    <p:cond delay="0"/>
                                  </p:stCondLst>
                                  <p:childTnLst>
                                    <p:set>
                                      <p:cBhvr>
                                        <p:cTn id="48" dur="indefinite"/>
                                        <p:tgtEl>
                                          <p:spTgt spid="8"/>
                                        </p:tgtEl>
                                        <p:attrNameLst>
                                          <p:attrName>style.opacity</p:attrName>
                                        </p:attrNameLst>
                                      </p:cBhvr>
                                      <p:to>
                                        <p:strVal val="0.25"/>
                                      </p:to>
                                    </p:set>
                                    <p:animEffect filter="image" prLst="opacity: 0.25">
                                      <p:cBhvr rctx="IE">
                                        <p:cTn id="49" dur="indefinite"/>
                                        <p:tgtEl>
                                          <p:spTgt spid="8"/>
                                        </p:tgtEl>
                                      </p:cBhvr>
                                    </p:animEffect>
                                  </p:childTnLst>
                                </p:cTn>
                              </p:par>
                            </p:childTnLst>
                          </p:cTn>
                        </p:par>
                      </p:childTnLst>
                    </p:cTn>
                  </p:par>
                </p:childTnLst>
              </p:cTn>
              <p:nextCondLst>
                <p:cond evt="onClick" delay="0">
                  <p:tgtEl>
                    <p:spTgt spid="8"/>
                  </p:tgtEl>
                </p:cond>
              </p:nextCondLst>
            </p:seq>
            <p:seq concurrent="1" nextAc="seek">
              <p:cTn id="50" restart="whenNotActive" fill="hold" evtFilter="cancelBubble" nodeType="interactiveSeq">
                <p:stCondLst>
                  <p:cond evt="onClick" delay="0">
                    <p:tgtEl>
                      <p:spTgt spid="1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grpId="0" nodeType="withEffect">
                                  <p:stCondLst>
                                    <p:cond delay="0"/>
                                  </p:stCondLst>
                                  <p:childTnLst>
                                    <p:set>
                                      <p:cBhvr>
                                        <p:cTn id="54" dur="indefinite"/>
                                        <p:tgtEl>
                                          <p:spTgt spid="10"/>
                                        </p:tgtEl>
                                        <p:attrNameLst>
                                          <p:attrName>style.opacity</p:attrName>
                                        </p:attrNameLst>
                                      </p:cBhvr>
                                      <p:to>
                                        <p:strVal val="0.25"/>
                                      </p:to>
                                    </p:set>
                                    <p:animEffect filter="image" prLst="opacity: 0.25">
                                      <p:cBhvr rctx="IE">
                                        <p:cTn id="55" dur="indefinite"/>
                                        <p:tgtEl>
                                          <p:spTgt spid="10"/>
                                        </p:tgtEl>
                                      </p:cBhvr>
                                    </p:animEffect>
                                  </p:childTnLst>
                                </p:cTn>
                              </p:par>
                            </p:childTnLst>
                          </p:cTn>
                        </p:par>
                      </p:childTnLst>
                    </p:cTn>
                  </p:par>
                </p:childTnLst>
              </p:cTn>
              <p:nextCondLst>
                <p:cond evt="onClick" delay="0">
                  <p:tgtEl>
                    <p:spTgt spid="10"/>
                  </p:tgtEl>
                </p:cond>
              </p:nextCondLst>
            </p:seq>
            <p:seq concurrent="1" nextAc="seek">
              <p:cTn id="56" restart="whenNotActive" fill="hold" evtFilter="cancelBubble" nodeType="interactiveSeq">
                <p:stCondLst>
                  <p:cond evt="onClick" delay="0">
                    <p:tgtEl>
                      <p:spTgt spid="9"/>
                    </p:tgtEl>
                  </p:cond>
                </p:stCondLst>
                <p:endSync evt="end" delay="0">
                  <p:rtn val="all"/>
                </p:endSync>
                <p:childTnLst>
                  <p:par>
                    <p:cTn id="57" fill="hold">
                      <p:stCondLst>
                        <p:cond delay="0"/>
                      </p:stCondLst>
                      <p:childTnLst>
                        <p:par>
                          <p:cTn id="58" fill="hold">
                            <p:stCondLst>
                              <p:cond delay="0"/>
                            </p:stCondLst>
                            <p:childTnLst>
                              <p:par>
                                <p:cTn id="59" presetID="9" presetClass="emph" presetSubtype="0" grpId="0" nodeType="withEffect">
                                  <p:stCondLst>
                                    <p:cond delay="0"/>
                                  </p:stCondLst>
                                  <p:childTnLst>
                                    <p:set>
                                      <p:cBhvr>
                                        <p:cTn id="60" dur="indefinite"/>
                                        <p:tgtEl>
                                          <p:spTgt spid="9"/>
                                        </p:tgtEl>
                                        <p:attrNameLst>
                                          <p:attrName>style.opacity</p:attrName>
                                        </p:attrNameLst>
                                      </p:cBhvr>
                                      <p:to>
                                        <p:strVal val="0.25"/>
                                      </p:to>
                                    </p:set>
                                    <p:animEffect filter="image" prLst="opacity: 0.25">
                                      <p:cBhvr rctx="IE">
                                        <p:cTn id="61" dur="indefinite"/>
                                        <p:tgtEl>
                                          <p:spTgt spid="9"/>
                                        </p:tgtEl>
                                      </p:cBhvr>
                                    </p:animEffect>
                                  </p:childTnLst>
                                </p:cTn>
                              </p:par>
                            </p:childTnLst>
                          </p:cTn>
                        </p:par>
                      </p:childTnLst>
                    </p:cTn>
                  </p:par>
                </p:childTnLst>
              </p:cTn>
              <p:nextCondLst>
                <p:cond evt="onClick" delay="0">
                  <p:tgtEl>
                    <p:spTgt spid="9"/>
                  </p:tgtEl>
                </p:cond>
              </p:nextCondLst>
            </p:seq>
            <p:seq concurrent="1" nextAc="seek">
              <p:cTn id="62" restart="whenNotActive" fill="hold" evtFilter="cancelBubble" nodeType="interactiveSeq">
                <p:stCondLst>
                  <p:cond evt="onClick" delay="0">
                    <p:tgtEl>
                      <p:spTgt spid="11"/>
                    </p:tgtEl>
                  </p:cond>
                </p:stCondLst>
                <p:endSync evt="end" delay="0">
                  <p:rtn val="all"/>
                </p:endSync>
                <p:childTnLst>
                  <p:par>
                    <p:cTn id="63" fill="hold">
                      <p:stCondLst>
                        <p:cond delay="0"/>
                      </p:stCondLst>
                      <p:childTnLst>
                        <p:par>
                          <p:cTn id="64" fill="hold">
                            <p:stCondLst>
                              <p:cond delay="0"/>
                            </p:stCondLst>
                            <p:childTnLst>
                              <p:par>
                                <p:cTn id="65" presetID="9" presetClass="emph" presetSubtype="0" grpId="0" nodeType="withEffect">
                                  <p:stCondLst>
                                    <p:cond delay="0"/>
                                  </p:stCondLst>
                                  <p:childTnLst>
                                    <p:set>
                                      <p:cBhvr>
                                        <p:cTn id="66" dur="indefinite"/>
                                        <p:tgtEl>
                                          <p:spTgt spid="11"/>
                                        </p:tgtEl>
                                        <p:attrNameLst>
                                          <p:attrName>style.opacity</p:attrName>
                                        </p:attrNameLst>
                                      </p:cBhvr>
                                      <p:to>
                                        <p:strVal val="0.25"/>
                                      </p:to>
                                    </p:set>
                                    <p:animEffect filter="image" prLst="opacity: 0.25">
                                      <p:cBhvr rctx="IE">
                                        <p:cTn id="67" dur="indefinite"/>
                                        <p:tgtEl>
                                          <p:spTgt spid="11"/>
                                        </p:tgtEl>
                                      </p:cBhvr>
                                    </p:animEffect>
                                  </p:childTnLst>
                                </p:cTn>
                              </p:par>
                            </p:childTnLst>
                          </p:cTn>
                        </p:par>
                      </p:childTnLst>
                    </p:cTn>
                  </p:par>
                </p:childTnLst>
              </p:cTn>
              <p:nextCondLst>
                <p:cond evt="onClick" delay="0">
                  <p:tgtEl>
                    <p:spTgt spid="11"/>
                  </p:tgtEl>
                </p:cond>
              </p:nextCondLst>
            </p:seq>
            <p:seq concurrent="1" nextAc="seek">
              <p:cTn id="68" restart="whenNotActive" fill="hold" evtFilter="cancelBubble" nodeType="interactiveSeq">
                <p:stCondLst>
                  <p:cond evt="onClick" delay="0">
                    <p:tgtEl>
                      <p:spTgt spid="12"/>
                    </p:tgtEl>
                  </p:cond>
                </p:stCondLst>
                <p:endSync evt="end" delay="0">
                  <p:rtn val="all"/>
                </p:endSync>
                <p:childTnLst>
                  <p:par>
                    <p:cTn id="69" fill="hold">
                      <p:stCondLst>
                        <p:cond delay="0"/>
                      </p:stCondLst>
                      <p:childTnLst>
                        <p:par>
                          <p:cTn id="70" fill="hold">
                            <p:stCondLst>
                              <p:cond delay="0"/>
                            </p:stCondLst>
                            <p:childTnLst>
                              <p:par>
                                <p:cTn id="71" presetID="9" presetClass="emph" presetSubtype="0" grpId="0" nodeType="withEffect">
                                  <p:stCondLst>
                                    <p:cond delay="0"/>
                                  </p:stCondLst>
                                  <p:childTnLst>
                                    <p:set>
                                      <p:cBhvr>
                                        <p:cTn id="72" dur="indefinite"/>
                                        <p:tgtEl>
                                          <p:spTgt spid="12"/>
                                        </p:tgtEl>
                                        <p:attrNameLst>
                                          <p:attrName>style.opacity</p:attrName>
                                        </p:attrNameLst>
                                      </p:cBhvr>
                                      <p:to>
                                        <p:strVal val="0.25"/>
                                      </p:to>
                                    </p:set>
                                    <p:animEffect filter="image" prLst="opacity: 0.25">
                                      <p:cBhvr rctx="IE">
                                        <p:cTn id="73" dur="indefinite"/>
                                        <p:tgtEl>
                                          <p:spTgt spid="12"/>
                                        </p:tgtEl>
                                      </p:cBhvr>
                                    </p:animEffect>
                                  </p:childTnLst>
                                </p:cTn>
                              </p:par>
                            </p:childTnLst>
                          </p:cTn>
                        </p:par>
                      </p:childTnLst>
                    </p:cTn>
                  </p:par>
                </p:childTnLst>
              </p:cTn>
              <p:nextCondLst>
                <p:cond evt="onClick" delay="0">
                  <p:tgtEl>
                    <p:spTgt spid="12"/>
                  </p:tgtEl>
                </p:cond>
              </p:nextCondLst>
            </p:seq>
            <p:seq concurrent="1" nextAc="seek">
              <p:cTn id="74" restart="whenNotActive" fill="hold" evtFilter="cancelBubble" nodeType="interactiveSeq">
                <p:stCondLst>
                  <p:cond evt="onClick" delay="0">
                    <p:tgtEl>
                      <p:spTgt spid="14"/>
                    </p:tgtEl>
                  </p:cond>
                </p:stCondLst>
                <p:endSync evt="end" delay="0">
                  <p:rtn val="all"/>
                </p:endSync>
                <p:childTnLst>
                  <p:par>
                    <p:cTn id="75" fill="hold">
                      <p:stCondLst>
                        <p:cond delay="0"/>
                      </p:stCondLst>
                      <p:childTnLst>
                        <p:par>
                          <p:cTn id="76" fill="hold">
                            <p:stCondLst>
                              <p:cond delay="0"/>
                            </p:stCondLst>
                            <p:childTnLst>
                              <p:par>
                                <p:cTn id="77" presetID="9" presetClass="emph" presetSubtype="0" grpId="0" nodeType="withEffect">
                                  <p:stCondLst>
                                    <p:cond delay="0"/>
                                  </p:stCondLst>
                                  <p:childTnLst>
                                    <p:set>
                                      <p:cBhvr>
                                        <p:cTn id="78" dur="indefinite"/>
                                        <p:tgtEl>
                                          <p:spTgt spid="14"/>
                                        </p:tgtEl>
                                        <p:attrNameLst>
                                          <p:attrName>style.opacity</p:attrName>
                                        </p:attrNameLst>
                                      </p:cBhvr>
                                      <p:to>
                                        <p:strVal val="0.25"/>
                                      </p:to>
                                    </p:set>
                                    <p:animEffect filter="image" prLst="opacity: 0.25">
                                      <p:cBhvr rctx="IE">
                                        <p:cTn id="79" dur="indefinite"/>
                                        <p:tgtEl>
                                          <p:spTgt spid="14"/>
                                        </p:tgtEl>
                                      </p:cBhvr>
                                    </p:animEffect>
                                  </p:childTnLst>
                                </p:cTn>
                              </p:par>
                            </p:childTnLst>
                          </p:cTn>
                        </p:par>
                      </p:childTnLst>
                    </p:cTn>
                  </p:par>
                </p:childTnLst>
              </p:cTn>
              <p:nextCondLst>
                <p:cond evt="onClick" delay="0">
                  <p:tgtEl>
                    <p:spTgt spid="14"/>
                  </p:tgtEl>
                </p:cond>
              </p:nextCondLst>
            </p:seq>
            <p:seq concurrent="1" nextAc="seek">
              <p:cTn id="80" restart="whenNotActive" fill="hold" evtFilter="cancelBubble" nodeType="interactiveSeq">
                <p:stCondLst>
                  <p:cond evt="onClick" delay="0">
                    <p:tgtEl>
                      <p:spTgt spid="13"/>
                    </p:tgtEl>
                  </p:cond>
                </p:stCondLst>
                <p:endSync evt="end" delay="0">
                  <p:rtn val="all"/>
                </p:endSync>
                <p:childTnLst>
                  <p:par>
                    <p:cTn id="81" fill="hold">
                      <p:stCondLst>
                        <p:cond delay="0"/>
                      </p:stCondLst>
                      <p:childTnLst>
                        <p:par>
                          <p:cTn id="82" fill="hold">
                            <p:stCondLst>
                              <p:cond delay="0"/>
                            </p:stCondLst>
                            <p:childTnLst>
                              <p:par>
                                <p:cTn id="83" presetID="9" presetClass="emph" presetSubtype="0" grpId="0" nodeType="withEffect">
                                  <p:stCondLst>
                                    <p:cond delay="0"/>
                                  </p:stCondLst>
                                  <p:childTnLst>
                                    <p:set>
                                      <p:cBhvr>
                                        <p:cTn id="84" dur="indefinite"/>
                                        <p:tgtEl>
                                          <p:spTgt spid="13"/>
                                        </p:tgtEl>
                                        <p:attrNameLst>
                                          <p:attrName>style.opacity</p:attrName>
                                        </p:attrNameLst>
                                      </p:cBhvr>
                                      <p:to>
                                        <p:strVal val="0.25"/>
                                      </p:to>
                                    </p:set>
                                    <p:animEffect filter="image" prLst="opacity: 0.25">
                                      <p:cBhvr rctx="IE">
                                        <p:cTn id="85" dur="indefinite"/>
                                        <p:tgtEl>
                                          <p:spTgt spid="13"/>
                                        </p:tgtEl>
                                      </p:cBhvr>
                                    </p:animEffect>
                                  </p:childTnLst>
                                </p:cTn>
                              </p:par>
                            </p:childTnLst>
                          </p:cTn>
                        </p:par>
                      </p:childTnLst>
                    </p:cTn>
                  </p:par>
                </p:childTnLst>
              </p:cTn>
              <p:nextCondLst>
                <p:cond evt="onClick" delay="0">
                  <p:tgtEl>
                    <p:spTgt spid="13"/>
                  </p:tgtEl>
                </p:cond>
              </p:nextCondLst>
            </p:seq>
            <p:seq concurrent="1" nextAc="seek">
              <p:cTn id="86" restart="whenNotActive" fill="hold" evtFilter="cancelBubble" nodeType="interactiveSeq">
                <p:stCondLst>
                  <p:cond evt="onClick" delay="0">
                    <p:tgtEl>
                      <p:spTgt spid="15"/>
                    </p:tgtEl>
                  </p:cond>
                </p:stCondLst>
                <p:endSync evt="end" delay="0">
                  <p:rtn val="all"/>
                </p:endSync>
                <p:childTnLst>
                  <p:par>
                    <p:cTn id="87" fill="hold">
                      <p:stCondLst>
                        <p:cond delay="0"/>
                      </p:stCondLst>
                      <p:childTnLst>
                        <p:par>
                          <p:cTn id="88" fill="hold">
                            <p:stCondLst>
                              <p:cond delay="0"/>
                            </p:stCondLst>
                            <p:childTnLst>
                              <p:par>
                                <p:cTn id="89" presetID="9" presetClass="emph" presetSubtype="0" grpId="0" nodeType="withEffect">
                                  <p:stCondLst>
                                    <p:cond delay="0"/>
                                  </p:stCondLst>
                                  <p:childTnLst>
                                    <p:set>
                                      <p:cBhvr>
                                        <p:cTn id="90" dur="indefinite"/>
                                        <p:tgtEl>
                                          <p:spTgt spid="15"/>
                                        </p:tgtEl>
                                        <p:attrNameLst>
                                          <p:attrName>style.opacity</p:attrName>
                                        </p:attrNameLst>
                                      </p:cBhvr>
                                      <p:to>
                                        <p:strVal val="0.25"/>
                                      </p:to>
                                    </p:set>
                                    <p:animEffect filter="image" prLst="opacity: 0.25">
                                      <p:cBhvr rctx="IE">
                                        <p:cTn id="91" dur="indefinite"/>
                                        <p:tgtEl>
                                          <p:spTgt spid="15"/>
                                        </p:tgtEl>
                                      </p:cBhvr>
                                    </p:animEffect>
                                  </p:childTnLst>
                                </p:cTn>
                              </p:par>
                            </p:childTnLst>
                          </p:cTn>
                        </p:par>
                      </p:childTnLst>
                    </p:cTn>
                  </p:par>
                </p:childTnLst>
              </p:cTn>
              <p:nextCondLst>
                <p:cond evt="onClick" delay="0">
                  <p:tgtEl>
                    <p:spTgt spid="15"/>
                  </p:tgtEl>
                </p:cond>
              </p:nextCondLst>
            </p:seq>
            <p:seq concurrent="1" nextAc="seek">
              <p:cTn id="92" restart="whenNotActive" fill="hold" evtFilter="cancelBubble" nodeType="interactiveSeq">
                <p:stCondLst>
                  <p:cond evt="onClick" delay="0">
                    <p:tgtEl>
                      <p:spTgt spid="16"/>
                    </p:tgtEl>
                  </p:cond>
                </p:stCondLst>
                <p:endSync evt="end" delay="0">
                  <p:rtn val="all"/>
                </p:endSync>
                <p:childTnLst>
                  <p:par>
                    <p:cTn id="93" fill="hold">
                      <p:stCondLst>
                        <p:cond delay="0"/>
                      </p:stCondLst>
                      <p:childTnLst>
                        <p:par>
                          <p:cTn id="94" fill="hold">
                            <p:stCondLst>
                              <p:cond delay="0"/>
                            </p:stCondLst>
                            <p:childTnLst>
                              <p:par>
                                <p:cTn id="95" presetID="9" presetClass="emph" presetSubtype="0" grpId="0" nodeType="withEffect">
                                  <p:stCondLst>
                                    <p:cond delay="0"/>
                                  </p:stCondLst>
                                  <p:childTnLst>
                                    <p:set>
                                      <p:cBhvr>
                                        <p:cTn id="96" dur="indefinite"/>
                                        <p:tgtEl>
                                          <p:spTgt spid="16"/>
                                        </p:tgtEl>
                                        <p:attrNameLst>
                                          <p:attrName>style.opacity</p:attrName>
                                        </p:attrNameLst>
                                      </p:cBhvr>
                                      <p:to>
                                        <p:strVal val="0.25"/>
                                      </p:to>
                                    </p:set>
                                    <p:animEffect filter="image" prLst="opacity: 0.25">
                                      <p:cBhvr rctx="IE">
                                        <p:cTn id="97" dur="indefinite"/>
                                        <p:tgtEl>
                                          <p:spTgt spid="16"/>
                                        </p:tgtEl>
                                      </p:cBhvr>
                                    </p:animEffect>
                                  </p:childTnLst>
                                </p:cTn>
                              </p:par>
                            </p:childTnLst>
                          </p:cTn>
                        </p:par>
                      </p:childTnLst>
                    </p:cTn>
                  </p:par>
                </p:childTnLst>
              </p:cTn>
              <p:nextCondLst>
                <p:cond evt="onClick" delay="0">
                  <p:tgtEl>
                    <p:spTgt spid="16"/>
                  </p:tgtEl>
                </p:cond>
              </p:nextCondLst>
            </p:seq>
            <p:seq concurrent="1" nextAc="seek">
              <p:cTn id="98" restart="whenNotActive" fill="hold" evtFilter="cancelBubble" nodeType="interactiveSeq">
                <p:stCondLst>
                  <p:cond evt="onClick" delay="0">
                    <p:tgtEl>
                      <p:spTgt spid="18"/>
                    </p:tgtEl>
                  </p:cond>
                </p:stCondLst>
                <p:endSync evt="end" delay="0">
                  <p:rtn val="all"/>
                </p:endSync>
                <p:childTnLst>
                  <p:par>
                    <p:cTn id="99" fill="hold">
                      <p:stCondLst>
                        <p:cond delay="0"/>
                      </p:stCondLst>
                      <p:childTnLst>
                        <p:par>
                          <p:cTn id="100" fill="hold">
                            <p:stCondLst>
                              <p:cond delay="0"/>
                            </p:stCondLst>
                            <p:childTnLst>
                              <p:par>
                                <p:cTn id="101" presetID="9" presetClass="emph" presetSubtype="0" grpId="0" nodeType="withEffect">
                                  <p:stCondLst>
                                    <p:cond delay="0"/>
                                  </p:stCondLst>
                                  <p:childTnLst>
                                    <p:set>
                                      <p:cBhvr>
                                        <p:cTn id="102" dur="indefinite"/>
                                        <p:tgtEl>
                                          <p:spTgt spid="18"/>
                                        </p:tgtEl>
                                        <p:attrNameLst>
                                          <p:attrName>style.opacity</p:attrName>
                                        </p:attrNameLst>
                                      </p:cBhvr>
                                      <p:to>
                                        <p:strVal val="0.25"/>
                                      </p:to>
                                    </p:set>
                                    <p:animEffect filter="image" prLst="opacity: 0.25">
                                      <p:cBhvr rctx="IE">
                                        <p:cTn id="103" dur="indefinite"/>
                                        <p:tgtEl>
                                          <p:spTgt spid="18"/>
                                        </p:tgtEl>
                                      </p:cBhvr>
                                    </p:animEffect>
                                  </p:childTnLst>
                                </p:cTn>
                              </p:par>
                            </p:childTnLst>
                          </p:cTn>
                        </p:par>
                      </p:childTnLst>
                    </p:cTn>
                  </p:par>
                </p:childTnLst>
              </p:cTn>
              <p:nextCondLst>
                <p:cond evt="onClick" delay="0">
                  <p:tgtEl>
                    <p:spTgt spid="18"/>
                  </p:tgtEl>
                </p:cond>
              </p:nextCondLst>
            </p:seq>
            <p:seq concurrent="1" nextAc="seek">
              <p:cTn id="104" restart="whenNotActive" fill="hold" evtFilter="cancelBubble" nodeType="interactiveSeq">
                <p:stCondLst>
                  <p:cond evt="onClick" delay="0">
                    <p:tgtEl>
                      <p:spTgt spid="17"/>
                    </p:tgtEl>
                  </p:cond>
                </p:stCondLst>
                <p:endSync evt="end" delay="0">
                  <p:rtn val="all"/>
                </p:endSync>
                <p:childTnLst>
                  <p:par>
                    <p:cTn id="105" fill="hold">
                      <p:stCondLst>
                        <p:cond delay="0"/>
                      </p:stCondLst>
                      <p:childTnLst>
                        <p:par>
                          <p:cTn id="106" fill="hold">
                            <p:stCondLst>
                              <p:cond delay="0"/>
                            </p:stCondLst>
                            <p:childTnLst>
                              <p:par>
                                <p:cTn id="107" presetID="9" presetClass="emph" presetSubtype="0" grpId="0" nodeType="withEffect">
                                  <p:stCondLst>
                                    <p:cond delay="0"/>
                                  </p:stCondLst>
                                  <p:childTnLst>
                                    <p:set>
                                      <p:cBhvr>
                                        <p:cTn id="108" dur="indefinite"/>
                                        <p:tgtEl>
                                          <p:spTgt spid="17"/>
                                        </p:tgtEl>
                                        <p:attrNameLst>
                                          <p:attrName>style.opacity</p:attrName>
                                        </p:attrNameLst>
                                      </p:cBhvr>
                                      <p:to>
                                        <p:strVal val="0.25"/>
                                      </p:to>
                                    </p:set>
                                    <p:animEffect filter="image" prLst="opacity: 0.25">
                                      <p:cBhvr rctx="IE">
                                        <p:cTn id="109" dur="indefinite"/>
                                        <p:tgtEl>
                                          <p:spTgt spid="17"/>
                                        </p:tgtEl>
                                      </p:cBhvr>
                                    </p:animEffect>
                                  </p:childTnLst>
                                </p:cTn>
                              </p:par>
                            </p:childTnLst>
                          </p:cTn>
                        </p:par>
                      </p:childTnLst>
                    </p:cTn>
                  </p:par>
                </p:childTnLst>
              </p:cTn>
              <p:nextCondLst>
                <p:cond evt="onClick" delay="0">
                  <p:tgtEl>
                    <p:spTgt spid="17"/>
                  </p:tgtEl>
                </p:cond>
              </p:nextCondLst>
            </p:seq>
            <p:seq concurrent="1" nextAc="seek">
              <p:cTn id="110" restart="whenNotActive" fill="hold" evtFilter="cancelBubble" nodeType="interactiveSeq">
                <p:stCondLst>
                  <p:cond evt="onClick" delay="0">
                    <p:tgtEl>
                      <p:spTgt spid="19"/>
                    </p:tgtEl>
                  </p:cond>
                </p:stCondLst>
                <p:endSync evt="end" delay="0">
                  <p:rtn val="all"/>
                </p:endSync>
                <p:childTnLst>
                  <p:par>
                    <p:cTn id="111" fill="hold">
                      <p:stCondLst>
                        <p:cond delay="0"/>
                      </p:stCondLst>
                      <p:childTnLst>
                        <p:par>
                          <p:cTn id="112" fill="hold">
                            <p:stCondLst>
                              <p:cond delay="0"/>
                            </p:stCondLst>
                            <p:childTnLst>
                              <p:par>
                                <p:cTn id="113" presetID="9" presetClass="emph" presetSubtype="0" grpId="0" nodeType="withEffect">
                                  <p:stCondLst>
                                    <p:cond delay="0"/>
                                  </p:stCondLst>
                                  <p:childTnLst>
                                    <p:set>
                                      <p:cBhvr>
                                        <p:cTn id="114" dur="indefinite"/>
                                        <p:tgtEl>
                                          <p:spTgt spid="19"/>
                                        </p:tgtEl>
                                        <p:attrNameLst>
                                          <p:attrName>style.opacity</p:attrName>
                                        </p:attrNameLst>
                                      </p:cBhvr>
                                      <p:to>
                                        <p:strVal val="0.25"/>
                                      </p:to>
                                    </p:set>
                                    <p:animEffect filter="image" prLst="opacity: 0.25">
                                      <p:cBhvr rctx="IE">
                                        <p:cTn id="115" dur="indefinite"/>
                                        <p:tgtEl>
                                          <p:spTgt spid="19"/>
                                        </p:tgtEl>
                                      </p:cBhvr>
                                    </p:animEffect>
                                  </p:childTnLst>
                                </p:cTn>
                              </p:par>
                            </p:childTnLst>
                          </p:cTn>
                        </p:par>
                      </p:childTnLst>
                    </p:cTn>
                  </p:par>
                </p:childTnLst>
              </p:cTn>
              <p:nextCondLst>
                <p:cond evt="onClick" delay="0">
                  <p:tgtEl>
                    <p:spTgt spid="19"/>
                  </p:tgtEl>
                </p:cond>
              </p:nextCondLst>
            </p:seq>
            <p:seq concurrent="1" nextAc="seek">
              <p:cTn id="116" restart="whenNotActive" fill="hold" evtFilter="cancelBubble" nodeType="interactiveSeq">
                <p:stCondLst>
                  <p:cond evt="onClick" delay="0">
                    <p:tgtEl>
                      <p:spTgt spid="20"/>
                    </p:tgtEl>
                  </p:cond>
                </p:stCondLst>
                <p:endSync evt="end" delay="0">
                  <p:rtn val="all"/>
                </p:endSync>
                <p:childTnLst>
                  <p:par>
                    <p:cTn id="117" fill="hold">
                      <p:stCondLst>
                        <p:cond delay="0"/>
                      </p:stCondLst>
                      <p:childTnLst>
                        <p:par>
                          <p:cTn id="118" fill="hold">
                            <p:stCondLst>
                              <p:cond delay="0"/>
                            </p:stCondLst>
                            <p:childTnLst>
                              <p:par>
                                <p:cTn id="119" presetID="9" presetClass="emph" presetSubtype="0" grpId="0" nodeType="withEffect">
                                  <p:stCondLst>
                                    <p:cond delay="0"/>
                                  </p:stCondLst>
                                  <p:childTnLst>
                                    <p:set>
                                      <p:cBhvr>
                                        <p:cTn id="120" dur="indefinite"/>
                                        <p:tgtEl>
                                          <p:spTgt spid="20"/>
                                        </p:tgtEl>
                                        <p:attrNameLst>
                                          <p:attrName>style.opacity</p:attrName>
                                        </p:attrNameLst>
                                      </p:cBhvr>
                                      <p:to>
                                        <p:strVal val="0.25"/>
                                      </p:to>
                                    </p:set>
                                    <p:animEffect filter="image" prLst="opacity: 0.25">
                                      <p:cBhvr rctx="IE">
                                        <p:cTn id="121" dur="indefinite"/>
                                        <p:tgtEl>
                                          <p:spTgt spid="20"/>
                                        </p:tgtEl>
                                      </p:cBhvr>
                                    </p:animEffect>
                                  </p:childTnLst>
                                </p:cTn>
                              </p:par>
                            </p:childTnLst>
                          </p:cTn>
                        </p:par>
                      </p:childTnLst>
                    </p:cTn>
                  </p:par>
                </p:childTnLst>
              </p:cTn>
              <p:nextCondLst>
                <p:cond evt="onClick" delay="0">
                  <p:tgtEl>
                    <p:spTgt spid="20"/>
                  </p:tgtEl>
                </p:cond>
              </p:nextCondLst>
            </p:seq>
          </p:childTnLst>
        </p:cTn>
      </p:par>
    </p:tnLst>
    <p:bldLst>
      <p:bldP spid="34" grpId="0" animBg="1"/>
      <p:bldP spid="37" grpId="0" animBg="1"/>
      <p:bldP spid="38" grpId="0" animBg="1"/>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2</a:t>
            </a:r>
          </a:p>
        </p:txBody>
      </p:sp>
      <p:sp>
        <p:nvSpPr>
          <p:cNvPr id="5" name="מציין מיקום תוכן 4">
            <a:extLst>
              <a:ext uri="{FF2B5EF4-FFF2-40B4-BE49-F238E27FC236}">
                <a16:creationId xmlns:a16="http://schemas.microsoft.com/office/drawing/2014/main" id="{D7EAB9FE-7DB3-4CA2-6B68-ACC954E6C1A8}"/>
              </a:ext>
            </a:extLst>
          </p:cNvPr>
          <p:cNvSpPr>
            <a:spLocks noGrp="1"/>
          </p:cNvSpPr>
          <p:nvPr>
            <p:ph sz="quarter" idx="14"/>
          </p:nvPr>
        </p:nvSpPr>
        <p:spPr/>
        <p:txBody>
          <a:bodyPr/>
          <a:lstStyle/>
          <a:p>
            <a:r>
              <a:rPr lang="he-IL" dirty="0"/>
              <a:t>סופרים ומשווים</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8" name="מציין מיקום תוכן 3">
            <a:extLst>
              <a:ext uri="{FF2B5EF4-FFF2-40B4-BE49-F238E27FC236}">
                <a16:creationId xmlns:a16="http://schemas.microsoft.com/office/drawing/2014/main" id="{76BAE7AB-4267-F40E-DA64-02BB905F3606}"/>
              </a:ext>
            </a:extLst>
          </p:cNvPr>
          <p:cNvSpPr>
            <a:spLocks noGrp="1"/>
          </p:cNvSpPr>
          <p:nvPr>
            <p:ph sz="quarter" idx="13"/>
          </p:nvPr>
        </p:nvSpPr>
        <p:spPr>
          <a:xfrm>
            <a:off x="599440" y="2088907"/>
            <a:ext cx="10739120" cy="4403968"/>
          </a:xfrm>
        </p:spPr>
        <p:txBody>
          <a:bodyPr>
            <a:normAutofit/>
          </a:bodyPr>
          <a:lstStyle/>
          <a:p>
            <a:pPr>
              <a:lnSpc>
                <a:spcPct val="150000"/>
              </a:lnSpc>
            </a:pPr>
            <a:r>
              <a:rPr lang="he-IL" sz="2400" dirty="0"/>
              <a:t>מהלך השיעור עוסק בשני נושאים.</a:t>
            </a:r>
          </a:p>
          <a:p>
            <a:pPr>
              <a:lnSpc>
                <a:spcPct val="150000"/>
              </a:lnSpc>
            </a:pPr>
            <a:r>
              <a:rPr lang="he-IL" sz="2400" dirty="0"/>
              <a:t>הנושא הראשון הוא עשרות ויחידות. נתחיל בהסתכלות כמותית על מבנה המספר של מספרים דו־ספרתיים ונכיר את המושגים 'ספרת עשרות' ו'ספרת יחידות'. במקביל לפעילות כדאי לבקש מהילדים לצבוע משבצות במחברת בהתאם למספר שאנחנו עוסקים בו. לחלופין, אפשר לעשות זאת בדף העבודה להדפסה המצורף לשיעור.</a:t>
            </a:r>
          </a:p>
          <a:p>
            <a:pPr>
              <a:lnSpc>
                <a:spcPct val="150000"/>
              </a:lnSpc>
            </a:pPr>
            <a:r>
              <a:rPr lang="he-IL" sz="2400" dirty="0"/>
              <a:t>הנושא השני הוא השוואה בין מספרים ושימוש בסימנים &gt;, &lt; .</a:t>
            </a:r>
          </a:p>
        </p:txBody>
      </p:sp>
    </p:spTree>
    <p:extLst>
      <p:ext uri="{BB962C8B-B14F-4D97-AF65-F5344CB8AC3E}">
        <p14:creationId xmlns:p14="http://schemas.microsoft.com/office/powerpoint/2010/main" val="11920831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טבלה 10">
            <a:extLst>
              <a:ext uri="{FF2B5EF4-FFF2-40B4-BE49-F238E27FC236}">
                <a16:creationId xmlns:a16="http://schemas.microsoft.com/office/drawing/2014/main" id="{6CDE954C-16B4-4BA5-8A09-4B8CB11CD1EB}"/>
              </a:ext>
            </a:extLst>
          </p:cNvPr>
          <p:cNvGraphicFramePr>
            <a:graphicFrameLocks noGrp="1"/>
          </p:cNvGraphicFramePr>
          <p:nvPr>
            <p:extLst>
              <p:ext uri="{D42A27DB-BD31-4B8C-83A1-F6EECF244321}">
                <p14:modId xmlns:p14="http://schemas.microsoft.com/office/powerpoint/2010/main" val="2449648059"/>
              </p:ext>
            </p:extLst>
          </p:nvPr>
        </p:nvGraphicFramePr>
        <p:xfrm>
          <a:off x="201558" y="689856"/>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
        <p:nvSpPr>
          <p:cNvPr id="2" name="10">
            <a:extLst>
              <a:ext uri="{FF2B5EF4-FFF2-40B4-BE49-F238E27FC236}">
                <a16:creationId xmlns:a16="http://schemas.microsoft.com/office/drawing/2014/main" id="{A0F1EA0F-6700-467E-BA7E-6FAB540439DE}"/>
              </a:ext>
            </a:extLst>
          </p:cNvPr>
          <p:cNvSpPr txBox="1"/>
          <p:nvPr/>
        </p:nvSpPr>
        <p:spPr>
          <a:xfrm>
            <a:off x="10073640" y="3513835"/>
            <a:ext cx="1010194" cy="923330"/>
          </a:xfrm>
          <a:prstGeom prst="rect">
            <a:avLst/>
          </a:prstGeom>
          <a:noFill/>
        </p:spPr>
        <p:txBody>
          <a:bodyPr wrap="square" rtlCol="1">
            <a:spAutoFit/>
          </a:bodyPr>
          <a:lstStyle/>
          <a:p>
            <a:r>
              <a:rPr lang="he-IL" sz="5400" dirty="0"/>
              <a:t>10</a:t>
            </a:r>
          </a:p>
        </p:txBody>
      </p:sp>
      <p:sp>
        <p:nvSpPr>
          <p:cNvPr id="8" name="50">
            <a:extLst>
              <a:ext uri="{FF2B5EF4-FFF2-40B4-BE49-F238E27FC236}">
                <a16:creationId xmlns:a16="http://schemas.microsoft.com/office/drawing/2014/main" id="{26CD3005-BFAD-4296-B06F-F0B9215510A7}"/>
              </a:ext>
            </a:extLst>
          </p:cNvPr>
          <p:cNvSpPr txBox="1"/>
          <p:nvPr/>
        </p:nvSpPr>
        <p:spPr>
          <a:xfrm>
            <a:off x="10073640" y="4529731"/>
            <a:ext cx="1010194" cy="923330"/>
          </a:xfrm>
          <a:prstGeom prst="rect">
            <a:avLst/>
          </a:prstGeom>
          <a:noFill/>
        </p:spPr>
        <p:txBody>
          <a:bodyPr wrap="square" rtlCol="1">
            <a:spAutoFit/>
          </a:bodyPr>
          <a:lstStyle/>
          <a:p>
            <a:r>
              <a:rPr lang="he-IL" sz="5400" dirty="0"/>
              <a:t>50</a:t>
            </a:r>
          </a:p>
        </p:txBody>
      </p:sp>
      <p:sp>
        <p:nvSpPr>
          <p:cNvPr id="9" name="30">
            <a:extLst>
              <a:ext uri="{FF2B5EF4-FFF2-40B4-BE49-F238E27FC236}">
                <a16:creationId xmlns:a16="http://schemas.microsoft.com/office/drawing/2014/main" id="{3218EF38-6411-49F3-BD39-26BCFC8DE9D3}"/>
              </a:ext>
            </a:extLst>
          </p:cNvPr>
          <p:cNvSpPr txBox="1"/>
          <p:nvPr/>
        </p:nvSpPr>
        <p:spPr>
          <a:xfrm>
            <a:off x="10073640" y="5638194"/>
            <a:ext cx="1010194" cy="923330"/>
          </a:xfrm>
          <a:prstGeom prst="rect">
            <a:avLst/>
          </a:prstGeom>
          <a:noFill/>
        </p:spPr>
        <p:txBody>
          <a:bodyPr wrap="square" rtlCol="1">
            <a:spAutoFit/>
          </a:bodyPr>
          <a:lstStyle/>
          <a:p>
            <a:r>
              <a:rPr lang="he-IL" sz="5400" dirty="0"/>
              <a:t>30</a:t>
            </a:r>
          </a:p>
        </p:txBody>
      </p:sp>
      <p:sp>
        <p:nvSpPr>
          <p:cNvPr id="10" name="70">
            <a:extLst>
              <a:ext uri="{FF2B5EF4-FFF2-40B4-BE49-F238E27FC236}">
                <a16:creationId xmlns:a16="http://schemas.microsoft.com/office/drawing/2014/main" id="{874BCEF5-D5F3-436A-BD67-15CB526C7C34}"/>
              </a:ext>
            </a:extLst>
          </p:cNvPr>
          <p:cNvSpPr txBox="1"/>
          <p:nvPr/>
        </p:nvSpPr>
        <p:spPr>
          <a:xfrm>
            <a:off x="10073640" y="2426352"/>
            <a:ext cx="1010194" cy="923330"/>
          </a:xfrm>
          <a:prstGeom prst="rect">
            <a:avLst/>
          </a:prstGeom>
          <a:noFill/>
        </p:spPr>
        <p:txBody>
          <a:bodyPr wrap="square" rtlCol="1">
            <a:spAutoFit/>
          </a:bodyPr>
          <a:lstStyle/>
          <a:p>
            <a:r>
              <a:rPr lang="he-IL" sz="5400" dirty="0"/>
              <a:t>70</a:t>
            </a:r>
          </a:p>
        </p:txBody>
      </p:sp>
      <p:graphicFrame>
        <p:nvGraphicFramePr>
          <p:cNvPr id="11" name="טבלה 30">
            <a:extLst>
              <a:ext uri="{FF2B5EF4-FFF2-40B4-BE49-F238E27FC236}">
                <a16:creationId xmlns:a16="http://schemas.microsoft.com/office/drawing/2014/main" id="{C33D2A95-816E-F402-A781-51D7E9688829}"/>
              </a:ext>
            </a:extLst>
          </p:cNvPr>
          <p:cNvGraphicFramePr>
            <a:graphicFrameLocks noGrp="1"/>
          </p:cNvGraphicFramePr>
          <p:nvPr>
            <p:extLst>
              <p:ext uri="{D42A27DB-BD31-4B8C-83A1-F6EECF244321}">
                <p14:modId xmlns:p14="http://schemas.microsoft.com/office/powerpoint/2010/main" val="4029923675"/>
              </p:ext>
            </p:extLst>
          </p:nvPr>
        </p:nvGraphicFramePr>
        <p:xfrm>
          <a:off x="201558" y="3924247"/>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graphicFrame>
        <p:nvGraphicFramePr>
          <p:cNvPr id="12" name="טבלה 50">
            <a:extLst>
              <a:ext uri="{FF2B5EF4-FFF2-40B4-BE49-F238E27FC236}">
                <a16:creationId xmlns:a16="http://schemas.microsoft.com/office/drawing/2014/main" id="{92F9AC8B-0AAC-0B97-5C12-296C924FA233}"/>
              </a:ext>
            </a:extLst>
          </p:cNvPr>
          <p:cNvGraphicFramePr>
            <a:graphicFrameLocks noGrp="1"/>
          </p:cNvGraphicFramePr>
          <p:nvPr>
            <p:extLst>
              <p:ext uri="{D42A27DB-BD31-4B8C-83A1-F6EECF244321}">
                <p14:modId xmlns:p14="http://schemas.microsoft.com/office/powerpoint/2010/main" val="4125933871"/>
              </p:ext>
            </p:extLst>
          </p:nvPr>
        </p:nvGraphicFramePr>
        <p:xfrm>
          <a:off x="4302961" y="689856"/>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184798328"/>
                  </a:ext>
                </a:extLst>
              </a:tr>
            </a:tbl>
          </a:graphicData>
        </a:graphic>
      </p:graphicFrame>
      <p:graphicFrame>
        <p:nvGraphicFramePr>
          <p:cNvPr id="13" name="טבלה 70">
            <a:extLst>
              <a:ext uri="{FF2B5EF4-FFF2-40B4-BE49-F238E27FC236}">
                <a16:creationId xmlns:a16="http://schemas.microsoft.com/office/drawing/2014/main" id="{B1BB08FA-BC38-BBAE-34F7-4844EB2FEC3A}"/>
              </a:ext>
            </a:extLst>
          </p:cNvPr>
          <p:cNvGraphicFramePr>
            <a:graphicFrameLocks noGrp="1"/>
          </p:cNvGraphicFramePr>
          <p:nvPr>
            <p:extLst>
              <p:ext uri="{D42A27DB-BD31-4B8C-83A1-F6EECF244321}">
                <p14:modId xmlns:p14="http://schemas.microsoft.com/office/powerpoint/2010/main" val="992963885"/>
              </p:ext>
            </p:extLst>
          </p:nvPr>
        </p:nvGraphicFramePr>
        <p:xfrm>
          <a:off x="4302961" y="3924247"/>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184798328"/>
                  </a:ext>
                </a:extLst>
              </a:tr>
            </a:tbl>
          </a:graphicData>
        </a:graphic>
      </p:graphicFrame>
      <p:sp>
        <p:nvSpPr>
          <p:cNvPr id="3" name="תיבת טקסט 1">
            <a:extLst>
              <a:ext uri="{FF2B5EF4-FFF2-40B4-BE49-F238E27FC236}">
                <a16:creationId xmlns:a16="http://schemas.microsoft.com/office/drawing/2014/main" id="{C0ACC00A-291D-FA83-0F0B-A209B0BE7B3B}"/>
              </a:ext>
            </a:extLst>
          </p:cNvPr>
          <p:cNvSpPr txBox="1"/>
          <p:nvPr/>
        </p:nvSpPr>
        <p:spPr>
          <a:xfrm>
            <a:off x="7045104" y="130223"/>
            <a:ext cx="4997246"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לוּחוֹת רִבּוּעִיִים.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בְּכָל לוּחַ יֵש 100 מִשְבְּצוֹת.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כַּמָה מִשְבְּצוֹת צְבוּעוֹת בְּכָל לוּחַ? </a:t>
            </a:r>
          </a:p>
          <a:p>
            <a:r>
              <a:rPr lang="he-IL" sz="2800" dirty="0">
                <a:latin typeface="Calibri" panose="020F0502020204030204" pitchFamily="34" charset="0"/>
                <a:cs typeface="Calibri" panose="020F0502020204030204" pitchFamily="34" charset="0"/>
              </a:rPr>
              <a:t>לַחֲצוּ עָלָיו לִבְדִיקָה.</a:t>
            </a:r>
          </a:p>
        </p:txBody>
      </p:sp>
    </p:spTree>
    <p:extLst>
      <p:ext uri="{BB962C8B-B14F-4D97-AF65-F5344CB8AC3E}">
        <p14:creationId xmlns:p14="http://schemas.microsoft.com/office/powerpoint/2010/main" val="10433352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66667E-6 3.7037E-7 L -0.59766 -0.25255 " pathEditMode="relative" rAng="0" ptsTypes="AA">
                                      <p:cBhvr>
                                        <p:cTn id="6" dur="2000" fill="hold"/>
                                        <p:tgtEl>
                                          <p:spTgt spid="2"/>
                                        </p:tgtEl>
                                        <p:attrNameLst>
                                          <p:attrName>ppt_x</p:attrName>
                                          <p:attrName>ppt_y</p:attrName>
                                        </p:attrNameLst>
                                      </p:cBhvr>
                                      <p:rCtr x="-29883" y="-12639"/>
                                    </p:animMotion>
                                  </p:child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1.66667E-6 -1.85185E-6 L -0.59805 -0.09421 " pathEditMode="relative" rAng="0" ptsTypes="AA">
                                      <p:cBhvr>
                                        <p:cTn id="11" dur="2000" fill="hold"/>
                                        <p:tgtEl>
                                          <p:spTgt spid="9"/>
                                        </p:tgtEl>
                                        <p:attrNameLst>
                                          <p:attrName>ppt_x</p:attrName>
                                          <p:attrName>ppt_y</p:attrName>
                                        </p:attrNameLst>
                                      </p:cBhvr>
                                      <p:rCtr x="-29909" y="-4722"/>
                                    </p:animMotion>
                                  </p:childTnLst>
                                </p:cTn>
                              </p:par>
                            </p:childTnLst>
                          </p:cTn>
                        </p:par>
                      </p:childTnLst>
                    </p:cTn>
                  </p:par>
                </p:childTnLst>
              </p:cTn>
              <p:nextCondLst>
                <p:cond evt="onClick" delay="0">
                  <p:tgtEl>
                    <p:spTgt spid="11"/>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1.66667E-6 2.22222E-6 L -0.26107 -0.40718 " pathEditMode="relative" rAng="0" ptsTypes="AA">
                                      <p:cBhvr>
                                        <p:cTn id="16" dur="2000" fill="hold"/>
                                        <p:tgtEl>
                                          <p:spTgt spid="8"/>
                                        </p:tgtEl>
                                        <p:attrNameLst>
                                          <p:attrName>ppt_x</p:attrName>
                                          <p:attrName>ppt_y</p:attrName>
                                        </p:attrNameLst>
                                      </p:cBhvr>
                                      <p:rCtr x="-13060" y="-20370"/>
                                    </p:animMotion>
                                  </p:childTnLst>
                                </p:cTn>
                              </p:par>
                            </p:childTnLst>
                          </p:cTn>
                        </p:par>
                      </p:childTnLst>
                    </p:cTn>
                  </p:par>
                </p:childTnLst>
              </p:cTn>
              <p:nextCondLst>
                <p:cond evt="onClick" delay="0">
                  <p:tgtEl>
                    <p:spTgt spid="12"/>
                  </p:tgtEl>
                </p:cond>
              </p:nextCondLst>
            </p:seq>
            <p:seq concurrent="1" nextAc="seek">
              <p:cTn id="17" restart="whenNotActive" fill="hold" evtFilter="cancelBubble" nodeType="interactiveSeq">
                <p:stCondLst>
                  <p:cond evt="onClick" delay="0">
                    <p:tgtEl>
                      <p:spTgt spid="13"/>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0.00039 -4.81481E-6 L -0.26146 0.37408 " pathEditMode="relative" rAng="0" ptsTypes="AA">
                                      <p:cBhvr>
                                        <p:cTn id="21" dur="2000" fill="hold"/>
                                        <p:tgtEl>
                                          <p:spTgt spid="10"/>
                                        </p:tgtEl>
                                        <p:attrNameLst>
                                          <p:attrName>ppt_x</p:attrName>
                                          <p:attrName>ppt_y</p:attrName>
                                        </p:attrNameLst>
                                      </p:cBhvr>
                                      <p:rCtr x="-13060" y="18704"/>
                                    </p:animMotion>
                                  </p:childTnLst>
                                </p:cTn>
                              </p:par>
                            </p:childTnLst>
                          </p:cTn>
                        </p:par>
                      </p:childTnLst>
                    </p:cTn>
                  </p:par>
                </p:childTnLst>
              </p:cTn>
              <p:nextCondLst>
                <p:cond evt="onClick" delay="0">
                  <p:tgtEl>
                    <p:spTgt spid="13"/>
                  </p:tgtEl>
                </p:cond>
              </p:nextCondLst>
            </p:seq>
          </p:childTnLst>
        </p:cTn>
      </p:par>
    </p:tnLst>
    <p:bldLst>
      <p:bldP spid="2" grpId="0"/>
      <p:bldP spid="8" grpId="0"/>
      <p:bldP spid="9"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טבלה 10">
            <a:extLst>
              <a:ext uri="{FF2B5EF4-FFF2-40B4-BE49-F238E27FC236}">
                <a16:creationId xmlns:a16="http://schemas.microsoft.com/office/drawing/2014/main" id="{6CDE954C-16B4-4BA5-8A09-4B8CB11CD1EB}"/>
              </a:ext>
            </a:extLst>
          </p:cNvPr>
          <p:cNvGraphicFramePr>
            <a:graphicFrameLocks noGrp="1"/>
          </p:cNvGraphicFramePr>
          <p:nvPr>
            <p:extLst>
              <p:ext uri="{D42A27DB-BD31-4B8C-83A1-F6EECF244321}">
                <p14:modId xmlns:p14="http://schemas.microsoft.com/office/powerpoint/2010/main" val="2818983853"/>
              </p:ext>
            </p:extLst>
          </p:nvPr>
        </p:nvGraphicFramePr>
        <p:xfrm>
          <a:off x="277758" y="269504"/>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
        <p:nvSpPr>
          <p:cNvPr id="2" name="10">
            <a:extLst>
              <a:ext uri="{FF2B5EF4-FFF2-40B4-BE49-F238E27FC236}">
                <a16:creationId xmlns:a16="http://schemas.microsoft.com/office/drawing/2014/main" id="{A0F1EA0F-6700-467E-BA7E-6FAB540439DE}"/>
              </a:ext>
            </a:extLst>
          </p:cNvPr>
          <p:cNvSpPr txBox="1"/>
          <p:nvPr/>
        </p:nvSpPr>
        <p:spPr>
          <a:xfrm>
            <a:off x="9790612" y="3622693"/>
            <a:ext cx="1010194" cy="923330"/>
          </a:xfrm>
          <a:prstGeom prst="rect">
            <a:avLst/>
          </a:prstGeom>
          <a:noFill/>
        </p:spPr>
        <p:txBody>
          <a:bodyPr wrap="square" rtlCol="1">
            <a:spAutoFit/>
          </a:bodyPr>
          <a:lstStyle/>
          <a:p>
            <a:r>
              <a:rPr lang="he-IL" sz="5400" dirty="0"/>
              <a:t>19</a:t>
            </a:r>
          </a:p>
        </p:txBody>
      </p:sp>
      <p:sp>
        <p:nvSpPr>
          <p:cNvPr id="8" name="50">
            <a:extLst>
              <a:ext uri="{FF2B5EF4-FFF2-40B4-BE49-F238E27FC236}">
                <a16:creationId xmlns:a16="http://schemas.microsoft.com/office/drawing/2014/main" id="{26CD3005-BFAD-4296-B06F-F0B9215510A7}"/>
              </a:ext>
            </a:extLst>
          </p:cNvPr>
          <p:cNvSpPr txBox="1"/>
          <p:nvPr/>
        </p:nvSpPr>
        <p:spPr>
          <a:xfrm>
            <a:off x="9790612" y="4638589"/>
            <a:ext cx="1010194" cy="923330"/>
          </a:xfrm>
          <a:prstGeom prst="rect">
            <a:avLst/>
          </a:prstGeom>
          <a:noFill/>
        </p:spPr>
        <p:txBody>
          <a:bodyPr wrap="square" rtlCol="1">
            <a:spAutoFit/>
          </a:bodyPr>
          <a:lstStyle/>
          <a:p>
            <a:r>
              <a:rPr lang="he-IL" sz="5400" dirty="0"/>
              <a:t>46</a:t>
            </a:r>
          </a:p>
        </p:txBody>
      </p:sp>
      <p:sp>
        <p:nvSpPr>
          <p:cNvPr id="9" name="30">
            <a:extLst>
              <a:ext uri="{FF2B5EF4-FFF2-40B4-BE49-F238E27FC236}">
                <a16:creationId xmlns:a16="http://schemas.microsoft.com/office/drawing/2014/main" id="{3218EF38-6411-49F3-BD39-26BCFC8DE9D3}"/>
              </a:ext>
            </a:extLst>
          </p:cNvPr>
          <p:cNvSpPr txBox="1"/>
          <p:nvPr/>
        </p:nvSpPr>
        <p:spPr>
          <a:xfrm>
            <a:off x="9790612" y="5747052"/>
            <a:ext cx="1010194" cy="923330"/>
          </a:xfrm>
          <a:prstGeom prst="rect">
            <a:avLst/>
          </a:prstGeom>
          <a:noFill/>
        </p:spPr>
        <p:txBody>
          <a:bodyPr wrap="square" rtlCol="1">
            <a:spAutoFit/>
          </a:bodyPr>
          <a:lstStyle/>
          <a:p>
            <a:r>
              <a:rPr lang="he-IL" sz="5400" dirty="0"/>
              <a:t>25</a:t>
            </a:r>
          </a:p>
        </p:txBody>
      </p:sp>
      <p:sp>
        <p:nvSpPr>
          <p:cNvPr id="10" name="70">
            <a:extLst>
              <a:ext uri="{FF2B5EF4-FFF2-40B4-BE49-F238E27FC236}">
                <a16:creationId xmlns:a16="http://schemas.microsoft.com/office/drawing/2014/main" id="{874BCEF5-D5F3-436A-BD67-15CB526C7C34}"/>
              </a:ext>
            </a:extLst>
          </p:cNvPr>
          <p:cNvSpPr txBox="1"/>
          <p:nvPr/>
        </p:nvSpPr>
        <p:spPr>
          <a:xfrm>
            <a:off x="9790612" y="2535210"/>
            <a:ext cx="1010194" cy="923330"/>
          </a:xfrm>
          <a:prstGeom prst="rect">
            <a:avLst/>
          </a:prstGeom>
          <a:noFill/>
        </p:spPr>
        <p:txBody>
          <a:bodyPr wrap="square" rtlCol="1">
            <a:spAutoFit/>
          </a:bodyPr>
          <a:lstStyle/>
          <a:p>
            <a:r>
              <a:rPr lang="he-IL" sz="5400" dirty="0"/>
              <a:t>63</a:t>
            </a:r>
          </a:p>
        </p:txBody>
      </p:sp>
      <p:graphicFrame>
        <p:nvGraphicFramePr>
          <p:cNvPr id="11" name="טבלה 30">
            <a:extLst>
              <a:ext uri="{FF2B5EF4-FFF2-40B4-BE49-F238E27FC236}">
                <a16:creationId xmlns:a16="http://schemas.microsoft.com/office/drawing/2014/main" id="{C33D2A95-816E-F402-A781-51D7E9688829}"/>
              </a:ext>
            </a:extLst>
          </p:cNvPr>
          <p:cNvGraphicFramePr>
            <a:graphicFrameLocks noGrp="1"/>
          </p:cNvGraphicFramePr>
          <p:nvPr>
            <p:extLst>
              <p:ext uri="{D42A27DB-BD31-4B8C-83A1-F6EECF244321}">
                <p14:modId xmlns:p14="http://schemas.microsoft.com/office/powerpoint/2010/main" val="631250671"/>
              </p:ext>
            </p:extLst>
          </p:nvPr>
        </p:nvGraphicFramePr>
        <p:xfrm>
          <a:off x="277758" y="3927182"/>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graphicFrame>
        <p:nvGraphicFramePr>
          <p:cNvPr id="12" name="טבלה 50">
            <a:extLst>
              <a:ext uri="{FF2B5EF4-FFF2-40B4-BE49-F238E27FC236}">
                <a16:creationId xmlns:a16="http://schemas.microsoft.com/office/drawing/2014/main" id="{92F9AC8B-0AAC-0B97-5C12-296C924FA233}"/>
              </a:ext>
            </a:extLst>
          </p:cNvPr>
          <p:cNvGraphicFramePr>
            <a:graphicFrameLocks noGrp="1"/>
          </p:cNvGraphicFramePr>
          <p:nvPr>
            <p:extLst>
              <p:ext uri="{D42A27DB-BD31-4B8C-83A1-F6EECF244321}">
                <p14:modId xmlns:p14="http://schemas.microsoft.com/office/powerpoint/2010/main" val="917379959"/>
              </p:ext>
            </p:extLst>
          </p:nvPr>
        </p:nvGraphicFramePr>
        <p:xfrm>
          <a:off x="4379161" y="269504"/>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458579338"/>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184798328"/>
                  </a:ext>
                </a:extLst>
              </a:tr>
            </a:tbl>
          </a:graphicData>
        </a:graphic>
      </p:graphicFrame>
      <p:graphicFrame>
        <p:nvGraphicFramePr>
          <p:cNvPr id="13" name="טבלה 70">
            <a:extLst>
              <a:ext uri="{FF2B5EF4-FFF2-40B4-BE49-F238E27FC236}">
                <a16:creationId xmlns:a16="http://schemas.microsoft.com/office/drawing/2014/main" id="{B1BB08FA-BC38-BBAE-34F7-4844EB2FEC3A}"/>
              </a:ext>
            </a:extLst>
          </p:cNvPr>
          <p:cNvGraphicFramePr>
            <a:graphicFrameLocks noGrp="1"/>
          </p:cNvGraphicFramePr>
          <p:nvPr>
            <p:extLst>
              <p:ext uri="{D42A27DB-BD31-4B8C-83A1-F6EECF244321}">
                <p14:modId xmlns:p14="http://schemas.microsoft.com/office/powerpoint/2010/main" val="4160348595"/>
              </p:ext>
            </p:extLst>
          </p:nvPr>
        </p:nvGraphicFramePr>
        <p:xfrm>
          <a:off x="4379161" y="3927182"/>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184798328"/>
                  </a:ext>
                </a:extLst>
              </a:tr>
            </a:tbl>
          </a:graphicData>
        </a:graphic>
      </p:graphicFrame>
      <p:sp>
        <p:nvSpPr>
          <p:cNvPr id="4" name="תיבת טקסט 1">
            <a:extLst>
              <a:ext uri="{FF2B5EF4-FFF2-40B4-BE49-F238E27FC236}">
                <a16:creationId xmlns:a16="http://schemas.microsoft.com/office/drawing/2014/main" id="{1D0347B9-8B26-0C18-999C-0900BD12D1BE}"/>
              </a:ext>
            </a:extLst>
          </p:cNvPr>
          <p:cNvSpPr txBox="1"/>
          <p:nvPr/>
        </p:nvSpPr>
        <p:spPr>
          <a:xfrm>
            <a:off x="7089112" y="130223"/>
            <a:ext cx="4997246"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לוּחוֹת רִבּוּעִיִים.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בְּכָל לוּחַ יֵש 100 מִשְבְּצוֹת.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כַּמָה מִשְבְּצוֹת צְבוּעוֹת בְּכָל לוּחַ? </a:t>
            </a:r>
          </a:p>
          <a:p>
            <a:r>
              <a:rPr lang="he-IL" sz="2800" dirty="0">
                <a:latin typeface="Calibri" panose="020F0502020204030204" pitchFamily="34" charset="0"/>
                <a:cs typeface="Calibri" panose="020F0502020204030204" pitchFamily="34" charset="0"/>
              </a:rPr>
              <a:t>לַחֲצוּ עָלָיו לִבְדִיקָה.</a:t>
            </a:r>
          </a:p>
        </p:txBody>
      </p:sp>
    </p:spTree>
    <p:extLst>
      <p:ext uri="{BB962C8B-B14F-4D97-AF65-F5344CB8AC3E}">
        <p14:creationId xmlns:p14="http://schemas.microsoft.com/office/powerpoint/2010/main" val="35388905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04167E-6 -1.85185E-6 L -0.57344 -0.35185 " pathEditMode="relative" rAng="0" ptsTypes="AA">
                                      <p:cBhvr>
                                        <p:cTn id="6" dur="2000" fill="hold"/>
                                        <p:tgtEl>
                                          <p:spTgt spid="2"/>
                                        </p:tgtEl>
                                        <p:attrNameLst>
                                          <p:attrName>ppt_x</p:attrName>
                                          <p:attrName>ppt_y</p:attrName>
                                        </p:attrNameLst>
                                      </p:cBhvr>
                                      <p:rCtr x="-28672" y="-17593"/>
                                    </p:animMotion>
                                  </p:child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1.04167E-6 -4.07407E-6 L -0.57161 -0.13472 " pathEditMode="relative" rAng="0" ptsTypes="AA">
                                      <p:cBhvr>
                                        <p:cTn id="11" dur="2000" fill="hold"/>
                                        <p:tgtEl>
                                          <p:spTgt spid="9"/>
                                        </p:tgtEl>
                                        <p:attrNameLst>
                                          <p:attrName>ppt_x</p:attrName>
                                          <p:attrName>ppt_y</p:attrName>
                                        </p:attrNameLst>
                                      </p:cBhvr>
                                      <p:rCtr x="-28581" y="-6736"/>
                                    </p:animMotion>
                                  </p:childTnLst>
                                </p:cTn>
                              </p:par>
                            </p:childTnLst>
                          </p:cTn>
                        </p:par>
                      </p:childTnLst>
                    </p:cTn>
                  </p:par>
                </p:childTnLst>
              </p:cTn>
              <p:nextCondLst>
                <p:cond evt="onClick" delay="0">
                  <p:tgtEl>
                    <p:spTgt spid="11"/>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1.04167E-6 1.11022E-16 L -0.22969 -0.46921 " pathEditMode="relative" rAng="0" ptsTypes="AA">
                                      <p:cBhvr>
                                        <p:cTn id="16" dur="2000" fill="hold"/>
                                        <p:tgtEl>
                                          <p:spTgt spid="8"/>
                                        </p:tgtEl>
                                        <p:attrNameLst>
                                          <p:attrName>ppt_x</p:attrName>
                                          <p:attrName>ppt_y</p:attrName>
                                        </p:attrNameLst>
                                      </p:cBhvr>
                                      <p:rCtr x="-11484" y="-23472"/>
                                    </p:animMotion>
                                  </p:childTnLst>
                                </p:cTn>
                              </p:par>
                            </p:childTnLst>
                          </p:cTn>
                        </p:par>
                      </p:childTnLst>
                    </p:cTn>
                  </p:par>
                </p:childTnLst>
              </p:cTn>
              <p:nextCondLst>
                <p:cond evt="onClick" delay="0">
                  <p:tgtEl>
                    <p:spTgt spid="12"/>
                  </p:tgtEl>
                </p:cond>
              </p:nextCondLst>
            </p:seq>
            <p:seq concurrent="1" nextAc="seek">
              <p:cTn id="17" restart="whenNotActive" fill="hold" evtFilter="cancelBubble" nodeType="interactiveSeq">
                <p:stCondLst>
                  <p:cond evt="onClick" delay="0">
                    <p:tgtEl>
                      <p:spTgt spid="13"/>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0.00039 2.96296E-6 L -0.23633 0.33032 " pathEditMode="relative" rAng="0" ptsTypes="AA">
                                      <p:cBhvr>
                                        <p:cTn id="21" dur="2000" fill="hold"/>
                                        <p:tgtEl>
                                          <p:spTgt spid="10"/>
                                        </p:tgtEl>
                                        <p:attrNameLst>
                                          <p:attrName>ppt_x</p:attrName>
                                          <p:attrName>ppt_y</p:attrName>
                                        </p:attrNameLst>
                                      </p:cBhvr>
                                      <p:rCtr x="-11797" y="16505"/>
                                    </p:animMotion>
                                  </p:childTnLst>
                                </p:cTn>
                              </p:par>
                            </p:childTnLst>
                          </p:cTn>
                        </p:par>
                      </p:childTnLst>
                    </p:cTn>
                  </p:par>
                </p:childTnLst>
              </p:cTn>
              <p:nextCondLst>
                <p:cond evt="onClick" delay="0">
                  <p:tgtEl>
                    <p:spTgt spid="13"/>
                  </p:tgtEl>
                </p:cond>
              </p:nextCondLst>
            </p:seq>
          </p:childTnLst>
        </p:cTn>
      </p:par>
    </p:tnLst>
    <p:bldLst>
      <p:bldP spid="2" grpId="0"/>
      <p:bldP spid="8" grpId="0"/>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בועת דיבור: אליפסה 13">
            <a:extLst>
              <a:ext uri="{FF2B5EF4-FFF2-40B4-BE49-F238E27FC236}">
                <a16:creationId xmlns:a16="http://schemas.microsoft.com/office/drawing/2014/main" id="{1726086C-1A5D-06E8-E85F-37E1267E2F8C}"/>
              </a:ext>
            </a:extLst>
          </p:cNvPr>
          <p:cNvSpPr/>
          <p:nvPr/>
        </p:nvSpPr>
        <p:spPr>
          <a:xfrm>
            <a:off x="7802139" y="2815264"/>
            <a:ext cx="3817378" cy="2254000"/>
          </a:xfrm>
          <a:prstGeom prst="wedgeEllipseCallout">
            <a:avLst>
              <a:gd name="adj1" fmla="val 46467"/>
              <a:gd name="adj2" fmla="val 50954"/>
            </a:avLst>
          </a:prstGeom>
          <a:solidFill>
            <a:srgbClr val="F8E9A6"/>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מַהִי סִפְרַת הָעֲשָׂרוֹת וּמַהִי סִפְרַת הַיְחִידוֹת בִּשְנֵי הַמִסְפָּרִים?</a:t>
            </a:r>
          </a:p>
        </p:txBody>
      </p:sp>
      <p:pic>
        <p:nvPicPr>
          <p:cNvPr id="5" name="תמונה 4">
            <a:extLst>
              <a:ext uri="{FF2B5EF4-FFF2-40B4-BE49-F238E27FC236}">
                <a16:creationId xmlns:a16="http://schemas.microsoft.com/office/drawing/2014/main" id="{6214B8AB-4FDE-4BCA-A85A-CFFFE601664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0461863" y="4188384"/>
            <a:ext cx="1710744" cy="2669616"/>
          </a:xfrm>
          <a:prstGeom prst="rect">
            <a:avLst/>
          </a:prstGeom>
        </p:spPr>
      </p:pic>
      <p:sp>
        <p:nvSpPr>
          <p:cNvPr id="2" name="תיבת טקסט 1">
            <a:extLst>
              <a:ext uri="{FF2B5EF4-FFF2-40B4-BE49-F238E27FC236}">
                <a16:creationId xmlns:a16="http://schemas.microsoft.com/office/drawing/2014/main" id="{64F34DB7-F729-FDEA-E10B-9D9B776DA761}"/>
              </a:ext>
            </a:extLst>
          </p:cNvPr>
          <p:cNvSpPr txBox="1"/>
          <p:nvPr/>
        </p:nvSpPr>
        <p:spPr>
          <a:xfrm>
            <a:off x="7630676" y="1918296"/>
            <a:ext cx="4398960" cy="954107"/>
          </a:xfrm>
          <a:prstGeom prst="rect">
            <a:avLst/>
          </a:prstGeom>
          <a:noFill/>
        </p:spPr>
        <p:txBody>
          <a:bodyPr wrap="none" rtlCol="1">
            <a:spAutoFit/>
          </a:bodyPr>
          <a:lstStyle/>
          <a:p>
            <a:r>
              <a:rPr lang="he-IL" sz="2800" dirty="0"/>
              <a:t>צִבְעוּ מִשְבְּצוֹת לִשְנֵי הַמִסְפָּרִים </a:t>
            </a:r>
            <a:br>
              <a:rPr lang="he-IL" sz="2800" dirty="0"/>
            </a:br>
            <a:r>
              <a:rPr lang="he-IL" sz="2800" dirty="0"/>
              <a:t>שֶאֶפְשר לְהַרְכִּיב מֵהַסְפָרוֹת 3 וְ־6.</a:t>
            </a:r>
          </a:p>
        </p:txBody>
      </p:sp>
      <p:sp>
        <p:nvSpPr>
          <p:cNvPr id="3" name="לחצן חידה 2">
            <a:extLst>
              <a:ext uri="{FF2B5EF4-FFF2-40B4-BE49-F238E27FC236}">
                <a16:creationId xmlns:a16="http://schemas.microsoft.com/office/drawing/2014/main" id="{259CC2BD-7A5A-5DDD-182D-F54E3F9ECC8D}"/>
              </a:ext>
            </a:extLst>
          </p:cNvPr>
          <p:cNvSpPr/>
          <p:nvPr/>
        </p:nvSpPr>
        <p:spPr>
          <a:xfrm>
            <a:off x="7299169" y="535482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6" name="מלבן: פינות מעוגלות 5">
            <a:extLst>
              <a:ext uri="{FF2B5EF4-FFF2-40B4-BE49-F238E27FC236}">
                <a16:creationId xmlns:a16="http://schemas.microsoft.com/office/drawing/2014/main" id="{B0FF4A4F-17B0-8945-8DC4-A68E49035C35}"/>
              </a:ext>
            </a:extLst>
          </p:cNvPr>
          <p:cNvSpPr/>
          <p:nvPr/>
        </p:nvSpPr>
        <p:spPr>
          <a:xfrm>
            <a:off x="991005" y="4274827"/>
            <a:ext cx="1263192" cy="954107"/>
          </a:xfrm>
          <a:custGeom>
            <a:avLst/>
            <a:gdLst>
              <a:gd name="connsiteX0" fmla="*/ 0 w 1263192"/>
              <a:gd name="connsiteY0" fmla="*/ 159021 h 954107"/>
              <a:gd name="connsiteX1" fmla="*/ 159021 w 1263192"/>
              <a:gd name="connsiteY1" fmla="*/ 0 h 954107"/>
              <a:gd name="connsiteX2" fmla="*/ 622145 w 1263192"/>
              <a:gd name="connsiteY2" fmla="*/ 0 h 954107"/>
              <a:gd name="connsiteX3" fmla="*/ 1104171 w 1263192"/>
              <a:gd name="connsiteY3" fmla="*/ 0 h 954107"/>
              <a:gd name="connsiteX4" fmla="*/ 1263192 w 1263192"/>
              <a:gd name="connsiteY4" fmla="*/ 159021 h 954107"/>
              <a:gd name="connsiteX5" fmla="*/ 1263192 w 1263192"/>
              <a:gd name="connsiteY5" fmla="*/ 457972 h 954107"/>
              <a:gd name="connsiteX6" fmla="*/ 1263192 w 1263192"/>
              <a:gd name="connsiteY6" fmla="*/ 795086 h 954107"/>
              <a:gd name="connsiteX7" fmla="*/ 1104171 w 1263192"/>
              <a:gd name="connsiteY7" fmla="*/ 954107 h 954107"/>
              <a:gd name="connsiteX8" fmla="*/ 641048 w 1263192"/>
              <a:gd name="connsiteY8" fmla="*/ 954107 h 954107"/>
              <a:gd name="connsiteX9" fmla="*/ 159021 w 1263192"/>
              <a:gd name="connsiteY9" fmla="*/ 954107 h 954107"/>
              <a:gd name="connsiteX10" fmla="*/ 0 w 1263192"/>
              <a:gd name="connsiteY10" fmla="*/ 795086 h 954107"/>
              <a:gd name="connsiteX11" fmla="*/ 0 w 1263192"/>
              <a:gd name="connsiteY11" fmla="*/ 470693 h 954107"/>
              <a:gd name="connsiteX12" fmla="*/ 0 w 1263192"/>
              <a:gd name="connsiteY12"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3192" h="954107" fill="none" extrusionOk="0">
                <a:moveTo>
                  <a:pt x="0" y="159021"/>
                </a:moveTo>
                <a:cubicBezTo>
                  <a:pt x="-14658" y="75003"/>
                  <a:pt x="54581" y="18125"/>
                  <a:pt x="159021" y="0"/>
                </a:cubicBezTo>
                <a:cubicBezTo>
                  <a:pt x="367220" y="-34627"/>
                  <a:pt x="467690" y="34805"/>
                  <a:pt x="622145" y="0"/>
                </a:cubicBezTo>
                <a:cubicBezTo>
                  <a:pt x="776600" y="-34805"/>
                  <a:pt x="872541" y="55136"/>
                  <a:pt x="1104171" y="0"/>
                </a:cubicBezTo>
                <a:cubicBezTo>
                  <a:pt x="1186267" y="1519"/>
                  <a:pt x="1255747" y="64364"/>
                  <a:pt x="1263192" y="159021"/>
                </a:cubicBezTo>
                <a:cubicBezTo>
                  <a:pt x="1298193" y="224916"/>
                  <a:pt x="1239341" y="346830"/>
                  <a:pt x="1263192" y="457972"/>
                </a:cubicBezTo>
                <a:cubicBezTo>
                  <a:pt x="1287043" y="569114"/>
                  <a:pt x="1237620" y="661118"/>
                  <a:pt x="1263192" y="795086"/>
                </a:cubicBezTo>
                <a:cubicBezTo>
                  <a:pt x="1267529" y="882386"/>
                  <a:pt x="1175770" y="955357"/>
                  <a:pt x="1104171" y="954107"/>
                </a:cubicBezTo>
                <a:cubicBezTo>
                  <a:pt x="972296" y="972192"/>
                  <a:pt x="741473" y="929353"/>
                  <a:pt x="641048" y="954107"/>
                </a:cubicBezTo>
                <a:cubicBezTo>
                  <a:pt x="540623" y="978861"/>
                  <a:pt x="288216" y="953055"/>
                  <a:pt x="159021" y="954107"/>
                </a:cubicBezTo>
                <a:cubicBezTo>
                  <a:pt x="76096" y="939882"/>
                  <a:pt x="-5105" y="880749"/>
                  <a:pt x="0" y="795086"/>
                </a:cubicBezTo>
                <a:cubicBezTo>
                  <a:pt x="-37112" y="693312"/>
                  <a:pt x="26742" y="587173"/>
                  <a:pt x="0" y="470693"/>
                </a:cubicBezTo>
                <a:cubicBezTo>
                  <a:pt x="-26742" y="354213"/>
                  <a:pt x="20956" y="276703"/>
                  <a:pt x="0" y="159021"/>
                </a:cubicBezTo>
                <a:close/>
              </a:path>
              <a:path w="1263192" h="954107" stroke="0" extrusionOk="0">
                <a:moveTo>
                  <a:pt x="0" y="159021"/>
                </a:moveTo>
                <a:cubicBezTo>
                  <a:pt x="16896" y="64030"/>
                  <a:pt x="66154" y="-11970"/>
                  <a:pt x="159021" y="0"/>
                </a:cubicBezTo>
                <a:cubicBezTo>
                  <a:pt x="258262" y="-21291"/>
                  <a:pt x="404761" y="14669"/>
                  <a:pt x="622145" y="0"/>
                </a:cubicBezTo>
                <a:cubicBezTo>
                  <a:pt x="839529" y="-14669"/>
                  <a:pt x="910037" y="39137"/>
                  <a:pt x="1104171" y="0"/>
                </a:cubicBezTo>
                <a:cubicBezTo>
                  <a:pt x="1195827" y="16160"/>
                  <a:pt x="1245241" y="60353"/>
                  <a:pt x="1263192" y="159021"/>
                </a:cubicBezTo>
                <a:cubicBezTo>
                  <a:pt x="1299457" y="232659"/>
                  <a:pt x="1256121" y="332164"/>
                  <a:pt x="1263192" y="489775"/>
                </a:cubicBezTo>
                <a:cubicBezTo>
                  <a:pt x="1270263" y="647386"/>
                  <a:pt x="1234354" y="696494"/>
                  <a:pt x="1263192" y="795086"/>
                </a:cubicBezTo>
                <a:cubicBezTo>
                  <a:pt x="1273289" y="905020"/>
                  <a:pt x="1179713" y="950181"/>
                  <a:pt x="1104171" y="954107"/>
                </a:cubicBezTo>
                <a:cubicBezTo>
                  <a:pt x="980906" y="965775"/>
                  <a:pt x="816533" y="932950"/>
                  <a:pt x="612693" y="954107"/>
                </a:cubicBezTo>
                <a:cubicBezTo>
                  <a:pt x="408853" y="975264"/>
                  <a:pt x="315714" y="911513"/>
                  <a:pt x="159021" y="954107"/>
                </a:cubicBezTo>
                <a:cubicBezTo>
                  <a:pt x="74367" y="955753"/>
                  <a:pt x="16442" y="902649"/>
                  <a:pt x="0" y="795086"/>
                </a:cubicBezTo>
                <a:cubicBezTo>
                  <a:pt x="-13623" y="718931"/>
                  <a:pt x="36150" y="590067"/>
                  <a:pt x="0" y="477054"/>
                </a:cubicBezTo>
                <a:cubicBezTo>
                  <a:pt x="-36150" y="364041"/>
                  <a:pt x="8761" y="317706"/>
                  <a:pt x="0" y="159021"/>
                </a:cubicBezTo>
                <a:close/>
              </a:path>
            </a:pathLst>
          </a:custGeom>
          <a:solidFill>
            <a:schemeClr val="bg2"/>
          </a:solidFill>
          <a:ln>
            <a:extLst>
              <a:ext uri="{C807C97D-BFC1-408E-A445-0C87EB9F89A2}">
                <ask:lineSketchStyleProps xmlns:ask="http://schemas.microsoft.com/office/drawing/2018/sketchyshapes" sd="174730866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800" dirty="0">
                <a:solidFill>
                  <a:srgbClr val="7030A0"/>
                </a:solidFill>
              </a:rPr>
              <a:t>3</a:t>
            </a:r>
            <a:r>
              <a:rPr lang="he-IL" sz="4800" dirty="0">
                <a:solidFill>
                  <a:srgbClr val="0189A1"/>
                </a:solidFill>
              </a:rPr>
              <a:t>6</a:t>
            </a:r>
            <a:endParaRPr lang="he-IL" dirty="0">
              <a:solidFill>
                <a:srgbClr val="0189A1"/>
              </a:solidFill>
            </a:endParaRPr>
          </a:p>
        </p:txBody>
      </p:sp>
      <p:sp>
        <p:nvSpPr>
          <p:cNvPr id="7" name="מלבן: פינות מעוגלות 6">
            <a:extLst>
              <a:ext uri="{FF2B5EF4-FFF2-40B4-BE49-F238E27FC236}">
                <a16:creationId xmlns:a16="http://schemas.microsoft.com/office/drawing/2014/main" id="{83548DF5-A012-7B9E-D52B-272B632C8F80}"/>
              </a:ext>
            </a:extLst>
          </p:cNvPr>
          <p:cNvSpPr/>
          <p:nvPr/>
        </p:nvSpPr>
        <p:spPr>
          <a:xfrm>
            <a:off x="4158376" y="4255005"/>
            <a:ext cx="1263192" cy="954107"/>
          </a:xfrm>
          <a:custGeom>
            <a:avLst/>
            <a:gdLst>
              <a:gd name="connsiteX0" fmla="*/ 0 w 1263192"/>
              <a:gd name="connsiteY0" fmla="*/ 159021 h 954107"/>
              <a:gd name="connsiteX1" fmla="*/ 159021 w 1263192"/>
              <a:gd name="connsiteY1" fmla="*/ 0 h 954107"/>
              <a:gd name="connsiteX2" fmla="*/ 622145 w 1263192"/>
              <a:gd name="connsiteY2" fmla="*/ 0 h 954107"/>
              <a:gd name="connsiteX3" fmla="*/ 1104171 w 1263192"/>
              <a:gd name="connsiteY3" fmla="*/ 0 h 954107"/>
              <a:gd name="connsiteX4" fmla="*/ 1263192 w 1263192"/>
              <a:gd name="connsiteY4" fmla="*/ 159021 h 954107"/>
              <a:gd name="connsiteX5" fmla="*/ 1263192 w 1263192"/>
              <a:gd name="connsiteY5" fmla="*/ 470693 h 954107"/>
              <a:gd name="connsiteX6" fmla="*/ 1263192 w 1263192"/>
              <a:gd name="connsiteY6" fmla="*/ 795086 h 954107"/>
              <a:gd name="connsiteX7" fmla="*/ 1104171 w 1263192"/>
              <a:gd name="connsiteY7" fmla="*/ 954107 h 954107"/>
              <a:gd name="connsiteX8" fmla="*/ 650499 w 1263192"/>
              <a:gd name="connsiteY8" fmla="*/ 954107 h 954107"/>
              <a:gd name="connsiteX9" fmla="*/ 159021 w 1263192"/>
              <a:gd name="connsiteY9" fmla="*/ 954107 h 954107"/>
              <a:gd name="connsiteX10" fmla="*/ 0 w 1263192"/>
              <a:gd name="connsiteY10" fmla="*/ 795086 h 954107"/>
              <a:gd name="connsiteX11" fmla="*/ 0 w 1263192"/>
              <a:gd name="connsiteY11" fmla="*/ 477054 h 954107"/>
              <a:gd name="connsiteX12" fmla="*/ 0 w 1263192"/>
              <a:gd name="connsiteY12"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63192" h="954107" fill="none" extrusionOk="0">
                <a:moveTo>
                  <a:pt x="0" y="159021"/>
                </a:moveTo>
                <a:cubicBezTo>
                  <a:pt x="-20227" y="70955"/>
                  <a:pt x="78037" y="-2728"/>
                  <a:pt x="159021" y="0"/>
                </a:cubicBezTo>
                <a:cubicBezTo>
                  <a:pt x="341955" y="-25438"/>
                  <a:pt x="418333" y="45815"/>
                  <a:pt x="622145" y="0"/>
                </a:cubicBezTo>
                <a:cubicBezTo>
                  <a:pt x="825957" y="-45815"/>
                  <a:pt x="967335" y="10750"/>
                  <a:pt x="1104171" y="0"/>
                </a:cubicBezTo>
                <a:cubicBezTo>
                  <a:pt x="1181111" y="310"/>
                  <a:pt x="1260552" y="68166"/>
                  <a:pt x="1263192" y="159021"/>
                </a:cubicBezTo>
                <a:cubicBezTo>
                  <a:pt x="1295257" y="231663"/>
                  <a:pt x="1237082" y="374068"/>
                  <a:pt x="1263192" y="470693"/>
                </a:cubicBezTo>
                <a:cubicBezTo>
                  <a:pt x="1289302" y="567318"/>
                  <a:pt x="1246037" y="714356"/>
                  <a:pt x="1263192" y="795086"/>
                </a:cubicBezTo>
                <a:cubicBezTo>
                  <a:pt x="1237604" y="881001"/>
                  <a:pt x="1186966" y="953486"/>
                  <a:pt x="1104171" y="954107"/>
                </a:cubicBezTo>
                <a:cubicBezTo>
                  <a:pt x="934162" y="976395"/>
                  <a:pt x="819118" y="907012"/>
                  <a:pt x="650499" y="954107"/>
                </a:cubicBezTo>
                <a:cubicBezTo>
                  <a:pt x="481880" y="1001202"/>
                  <a:pt x="284099" y="937481"/>
                  <a:pt x="159021" y="954107"/>
                </a:cubicBezTo>
                <a:cubicBezTo>
                  <a:pt x="73986" y="947785"/>
                  <a:pt x="10149" y="868081"/>
                  <a:pt x="0" y="795086"/>
                </a:cubicBezTo>
                <a:cubicBezTo>
                  <a:pt x="-32741" y="713489"/>
                  <a:pt x="31863" y="573102"/>
                  <a:pt x="0" y="477054"/>
                </a:cubicBezTo>
                <a:cubicBezTo>
                  <a:pt x="-31863" y="381006"/>
                  <a:pt x="35271" y="235432"/>
                  <a:pt x="0" y="159021"/>
                </a:cubicBezTo>
                <a:close/>
              </a:path>
              <a:path w="1263192" h="954107" stroke="0" extrusionOk="0">
                <a:moveTo>
                  <a:pt x="0" y="159021"/>
                </a:moveTo>
                <a:cubicBezTo>
                  <a:pt x="1820" y="72380"/>
                  <a:pt x="71973" y="-23601"/>
                  <a:pt x="159021" y="0"/>
                </a:cubicBezTo>
                <a:cubicBezTo>
                  <a:pt x="387656" y="-55344"/>
                  <a:pt x="463093" y="4075"/>
                  <a:pt x="622145" y="0"/>
                </a:cubicBezTo>
                <a:cubicBezTo>
                  <a:pt x="781197" y="-4075"/>
                  <a:pt x="979164" y="16391"/>
                  <a:pt x="1104171" y="0"/>
                </a:cubicBezTo>
                <a:cubicBezTo>
                  <a:pt x="1173525" y="-15685"/>
                  <a:pt x="1257105" y="60002"/>
                  <a:pt x="1263192" y="159021"/>
                </a:cubicBezTo>
                <a:cubicBezTo>
                  <a:pt x="1288557" y="253939"/>
                  <a:pt x="1248847" y="330383"/>
                  <a:pt x="1263192" y="470693"/>
                </a:cubicBezTo>
                <a:cubicBezTo>
                  <a:pt x="1277537" y="611003"/>
                  <a:pt x="1244491" y="638663"/>
                  <a:pt x="1263192" y="795086"/>
                </a:cubicBezTo>
                <a:cubicBezTo>
                  <a:pt x="1266425" y="884369"/>
                  <a:pt x="1173649" y="951493"/>
                  <a:pt x="1104171" y="954107"/>
                </a:cubicBezTo>
                <a:cubicBezTo>
                  <a:pt x="985561" y="969952"/>
                  <a:pt x="729527" y="928414"/>
                  <a:pt x="612693" y="954107"/>
                </a:cubicBezTo>
                <a:cubicBezTo>
                  <a:pt x="495859" y="979800"/>
                  <a:pt x="308236" y="949500"/>
                  <a:pt x="159021" y="954107"/>
                </a:cubicBezTo>
                <a:cubicBezTo>
                  <a:pt x="50270" y="952443"/>
                  <a:pt x="-10338" y="871501"/>
                  <a:pt x="0" y="795086"/>
                </a:cubicBezTo>
                <a:cubicBezTo>
                  <a:pt x="-37145" y="726499"/>
                  <a:pt x="15302" y="568233"/>
                  <a:pt x="0" y="470693"/>
                </a:cubicBezTo>
                <a:cubicBezTo>
                  <a:pt x="-15302" y="373153"/>
                  <a:pt x="31982" y="267913"/>
                  <a:pt x="0" y="159021"/>
                </a:cubicBezTo>
                <a:close/>
              </a:path>
            </a:pathLst>
          </a:custGeom>
          <a:solidFill>
            <a:schemeClr val="bg2"/>
          </a:solidFill>
          <a:ln>
            <a:extLst>
              <a:ext uri="{C807C97D-BFC1-408E-A445-0C87EB9F89A2}">
                <ask:lineSketchStyleProps xmlns:ask="http://schemas.microsoft.com/office/drawing/2018/sketchyshapes" sd="1255735543">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800" dirty="0">
                <a:solidFill>
                  <a:srgbClr val="7030A0"/>
                </a:solidFill>
              </a:rPr>
              <a:t>6</a:t>
            </a:r>
            <a:r>
              <a:rPr lang="he-IL" sz="4800" dirty="0">
                <a:solidFill>
                  <a:srgbClr val="0189A1"/>
                </a:solidFill>
              </a:rPr>
              <a:t>3</a:t>
            </a:r>
            <a:endParaRPr lang="he-IL" dirty="0">
              <a:solidFill>
                <a:srgbClr val="0189A1"/>
              </a:solidFill>
            </a:endParaRPr>
          </a:p>
        </p:txBody>
      </p:sp>
      <p:sp>
        <p:nvSpPr>
          <p:cNvPr id="9" name="תיבת טקסט 8">
            <a:extLst>
              <a:ext uri="{FF2B5EF4-FFF2-40B4-BE49-F238E27FC236}">
                <a16:creationId xmlns:a16="http://schemas.microsoft.com/office/drawing/2014/main" id="{7845FD38-BF24-8D7F-519D-45FFB85CBA12}"/>
              </a:ext>
            </a:extLst>
          </p:cNvPr>
          <p:cNvSpPr txBox="1"/>
          <p:nvPr/>
        </p:nvSpPr>
        <p:spPr>
          <a:xfrm>
            <a:off x="5932852" y="162154"/>
            <a:ext cx="6096784" cy="1815882"/>
          </a:xfrm>
          <a:prstGeom prst="rect">
            <a:avLst/>
          </a:prstGeom>
          <a:noFill/>
        </p:spPr>
        <p:txBody>
          <a:bodyPr wrap="square">
            <a:spAutoFit/>
          </a:bodyPr>
          <a:lstStyle/>
          <a:p>
            <a:r>
              <a:rPr lang="he-IL" sz="2800" dirty="0">
                <a:solidFill>
                  <a:schemeClr val="tx1"/>
                </a:solidFill>
              </a:rPr>
              <a:t>בְּכָל מִסְפָּר יֵש סְפָרוֹת.</a:t>
            </a:r>
          </a:p>
          <a:p>
            <a:r>
              <a:rPr lang="he-IL" sz="2800" dirty="0">
                <a:solidFill>
                  <a:schemeClr val="tx1"/>
                </a:solidFill>
              </a:rPr>
              <a:t>הַמִסְפָּר </a:t>
            </a:r>
            <a:r>
              <a:rPr lang="he-IL" sz="2800" dirty="0">
                <a:solidFill>
                  <a:srgbClr val="7030A0"/>
                </a:solidFill>
              </a:rPr>
              <a:t>1</a:t>
            </a:r>
            <a:r>
              <a:rPr lang="he-IL" sz="2800" dirty="0">
                <a:solidFill>
                  <a:srgbClr val="0189A1"/>
                </a:solidFill>
              </a:rPr>
              <a:t>9</a:t>
            </a:r>
            <a:r>
              <a:rPr lang="he-IL" sz="2800" dirty="0">
                <a:solidFill>
                  <a:schemeClr val="tx1"/>
                </a:solidFill>
              </a:rPr>
              <a:t> הוּא דוּ־סִפְרָתִי. יֵש בּוֹ 2 סְפָרוֹת.</a:t>
            </a:r>
          </a:p>
          <a:p>
            <a:r>
              <a:rPr lang="he-IL" sz="2800" dirty="0">
                <a:solidFill>
                  <a:schemeClr val="tx1"/>
                </a:solidFill>
              </a:rPr>
              <a:t>הַסְפָרוֹת הֵן 1 וְ־</a:t>
            </a:r>
            <a:r>
              <a:rPr lang="he-IL" sz="2800" dirty="0">
                <a:solidFill>
                  <a:srgbClr val="0189A1"/>
                </a:solidFill>
              </a:rPr>
              <a:t>9</a:t>
            </a:r>
            <a:r>
              <a:rPr lang="he-IL" sz="2800" dirty="0">
                <a:solidFill>
                  <a:schemeClr val="tx1"/>
                </a:solidFill>
              </a:rPr>
              <a:t> </a:t>
            </a:r>
          </a:p>
          <a:p>
            <a:r>
              <a:rPr lang="he-IL" sz="2800" dirty="0"/>
              <a:t>גַם בַּמִסְפָּר </a:t>
            </a:r>
            <a:r>
              <a:rPr lang="he-IL" sz="2800" dirty="0">
                <a:solidFill>
                  <a:srgbClr val="0189A1"/>
                </a:solidFill>
              </a:rPr>
              <a:t>9</a:t>
            </a:r>
            <a:r>
              <a:rPr lang="he-IL" sz="2800" dirty="0">
                <a:solidFill>
                  <a:srgbClr val="7030A0"/>
                </a:solidFill>
              </a:rPr>
              <a:t>1</a:t>
            </a:r>
            <a:r>
              <a:rPr lang="he-IL" sz="2800" dirty="0"/>
              <a:t> </a:t>
            </a:r>
            <a:r>
              <a:rPr lang="he-IL" sz="2800" dirty="0">
                <a:solidFill>
                  <a:schemeClr val="tx1"/>
                </a:solidFill>
              </a:rPr>
              <a:t>הַסְפָרוֹת הֵן 1 וְ</a:t>
            </a:r>
            <a:r>
              <a:rPr lang="he-IL" sz="2800" dirty="0"/>
              <a:t>־</a:t>
            </a:r>
            <a:r>
              <a:rPr lang="he-IL" sz="2800" dirty="0">
                <a:solidFill>
                  <a:srgbClr val="0189A1"/>
                </a:solidFill>
              </a:rPr>
              <a:t>9</a:t>
            </a:r>
            <a:r>
              <a:rPr lang="he-IL" sz="2800" dirty="0"/>
              <a:t>.</a:t>
            </a:r>
          </a:p>
        </p:txBody>
      </p:sp>
      <p:sp>
        <p:nvSpPr>
          <p:cNvPr id="12" name="לחצן חידה 2">
            <a:extLst>
              <a:ext uri="{FF2B5EF4-FFF2-40B4-BE49-F238E27FC236}">
                <a16:creationId xmlns:a16="http://schemas.microsoft.com/office/drawing/2014/main" id="{94E3CFB3-8DD5-D5AC-7EAC-5EB40D179BF9}"/>
              </a:ext>
            </a:extLst>
          </p:cNvPr>
          <p:cNvSpPr/>
          <p:nvPr/>
        </p:nvSpPr>
        <p:spPr>
          <a:xfrm>
            <a:off x="7294491" y="535482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grpSp>
        <p:nvGrpSpPr>
          <p:cNvPr id="24" name="קבוצה 23">
            <a:extLst>
              <a:ext uri="{FF2B5EF4-FFF2-40B4-BE49-F238E27FC236}">
                <a16:creationId xmlns:a16="http://schemas.microsoft.com/office/drawing/2014/main" id="{1C8B96B1-A2A1-71BF-E01E-EC534C8D6DF6}"/>
              </a:ext>
            </a:extLst>
          </p:cNvPr>
          <p:cNvGrpSpPr/>
          <p:nvPr/>
        </p:nvGrpSpPr>
        <p:grpSpPr>
          <a:xfrm>
            <a:off x="3503761" y="5206647"/>
            <a:ext cx="2572423" cy="1416377"/>
            <a:chOff x="3571735" y="2728564"/>
            <a:chExt cx="2572423" cy="1416377"/>
          </a:xfrm>
        </p:grpSpPr>
        <p:sp>
          <p:nvSpPr>
            <p:cNvPr id="11" name="מלבן 10">
              <a:extLst>
                <a:ext uri="{FF2B5EF4-FFF2-40B4-BE49-F238E27FC236}">
                  <a16:creationId xmlns:a16="http://schemas.microsoft.com/office/drawing/2014/main" id="{6D9AD3AA-E748-04D1-695C-FF051503D05B}"/>
                </a:ext>
              </a:extLst>
            </p:cNvPr>
            <p:cNvSpPr/>
            <p:nvPr/>
          </p:nvSpPr>
          <p:spPr>
            <a:xfrm>
              <a:off x="3571735" y="3256465"/>
              <a:ext cx="2572423" cy="8884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a:t>
              </a:r>
              <a:r>
                <a:rPr lang="he-IL" sz="2800" dirty="0">
                  <a:solidFill>
                    <a:srgbClr val="7030A0"/>
                  </a:solidFill>
                </a:rPr>
                <a:t>6</a:t>
              </a:r>
              <a:endParaRPr lang="he-IL" sz="2800" dirty="0">
                <a:solidFill>
                  <a:schemeClr val="tx1"/>
                </a:solidFill>
              </a:endParaRPr>
            </a:p>
            <a:p>
              <a:pPr algn="ctr"/>
              <a:r>
                <a:rPr lang="he-IL" sz="2800" dirty="0">
                  <a:solidFill>
                    <a:schemeClr val="tx1"/>
                  </a:solidFill>
                </a:rPr>
                <a:t>סִפְרַת הַיְחִידוֹת: </a:t>
              </a:r>
              <a:r>
                <a:rPr lang="he-IL" sz="2800" dirty="0">
                  <a:solidFill>
                    <a:srgbClr val="0189A1"/>
                  </a:solidFill>
                </a:rPr>
                <a:t>3</a:t>
              </a:r>
              <a:endParaRPr lang="he-IL" sz="2800" dirty="0">
                <a:solidFill>
                  <a:schemeClr val="tx1"/>
                </a:solidFill>
              </a:endParaRPr>
            </a:p>
          </p:txBody>
        </p:sp>
        <p:cxnSp>
          <p:nvCxnSpPr>
            <p:cNvPr id="20" name="מחבר ישר 19">
              <a:extLst>
                <a:ext uri="{FF2B5EF4-FFF2-40B4-BE49-F238E27FC236}">
                  <a16:creationId xmlns:a16="http://schemas.microsoft.com/office/drawing/2014/main" id="{6EBC06D2-FE72-0CD6-2226-E475E12D7B54}"/>
                </a:ext>
              </a:extLst>
            </p:cNvPr>
            <p:cNvCxnSpPr>
              <a:cxnSpLocks/>
            </p:cNvCxnSpPr>
            <p:nvPr/>
          </p:nvCxnSpPr>
          <p:spPr>
            <a:xfrm>
              <a:off x="4857946" y="2728564"/>
              <a:ext cx="1" cy="527901"/>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קבוצה 22">
            <a:extLst>
              <a:ext uri="{FF2B5EF4-FFF2-40B4-BE49-F238E27FC236}">
                <a16:creationId xmlns:a16="http://schemas.microsoft.com/office/drawing/2014/main" id="{B3EA7AE7-ADCE-75E6-2070-076AD9C40207}"/>
              </a:ext>
            </a:extLst>
          </p:cNvPr>
          <p:cNvGrpSpPr/>
          <p:nvPr/>
        </p:nvGrpSpPr>
        <p:grpSpPr>
          <a:xfrm>
            <a:off x="336389" y="5206646"/>
            <a:ext cx="2572423" cy="1416378"/>
            <a:chOff x="404363" y="2728563"/>
            <a:chExt cx="2572423" cy="1416378"/>
          </a:xfrm>
        </p:grpSpPr>
        <p:sp>
          <p:nvSpPr>
            <p:cNvPr id="10" name="מלבן 9">
              <a:extLst>
                <a:ext uri="{FF2B5EF4-FFF2-40B4-BE49-F238E27FC236}">
                  <a16:creationId xmlns:a16="http://schemas.microsoft.com/office/drawing/2014/main" id="{AB9D5016-706B-91AB-948D-C63131D89CFC}"/>
                </a:ext>
              </a:extLst>
            </p:cNvPr>
            <p:cNvSpPr/>
            <p:nvPr/>
          </p:nvSpPr>
          <p:spPr>
            <a:xfrm>
              <a:off x="404363" y="3256465"/>
              <a:ext cx="2572423" cy="8884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הַיְחִידוֹת: </a:t>
              </a:r>
              <a:r>
                <a:rPr lang="he-IL" sz="2800" dirty="0">
                  <a:solidFill>
                    <a:srgbClr val="0189A1"/>
                  </a:solidFill>
                </a:rPr>
                <a:t>6</a:t>
              </a:r>
              <a:endParaRPr lang="he-IL" sz="2800" dirty="0">
                <a:solidFill>
                  <a:schemeClr val="tx1"/>
                </a:solidFill>
              </a:endParaRPr>
            </a:p>
            <a:p>
              <a:pPr algn="ctr"/>
              <a:r>
                <a:rPr lang="he-IL" sz="2800" dirty="0">
                  <a:solidFill>
                    <a:schemeClr val="tx1"/>
                  </a:solidFill>
                </a:rPr>
                <a:t>סִפְרַת הָעֲשָׂרוֹת: </a:t>
              </a:r>
              <a:r>
                <a:rPr lang="he-IL" sz="2800" dirty="0">
                  <a:solidFill>
                    <a:srgbClr val="7030A0"/>
                  </a:solidFill>
                </a:rPr>
                <a:t>3</a:t>
              </a:r>
              <a:endParaRPr lang="he-IL" sz="2800" dirty="0">
                <a:solidFill>
                  <a:schemeClr val="tx1"/>
                </a:solidFill>
              </a:endParaRPr>
            </a:p>
          </p:txBody>
        </p:sp>
        <p:cxnSp>
          <p:nvCxnSpPr>
            <p:cNvPr id="22" name="מחבר ישר 21">
              <a:extLst>
                <a:ext uri="{FF2B5EF4-FFF2-40B4-BE49-F238E27FC236}">
                  <a16:creationId xmlns:a16="http://schemas.microsoft.com/office/drawing/2014/main" id="{DE7D3DB4-C49E-5CC3-0C40-4EC351F884F2}"/>
                </a:ext>
              </a:extLst>
            </p:cNvPr>
            <p:cNvCxnSpPr>
              <a:cxnSpLocks/>
            </p:cNvCxnSpPr>
            <p:nvPr/>
          </p:nvCxnSpPr>
          <p:spPr>
            <a:xfrm>
              <a:off x="1690575" y="2728563"/>
              <a:ext cx="1" cy="527901"/>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16" name="טבלה 30">
            <a:extLst>
              <a:ext uri="{FF2B5EF4-FFF2-40B4-BE49-F238E27FC236}">
                <a16:creationId xmlns:a16="http://schemas.microsoft.com/office/drawing/2014/main" id="{02035FBB-D669-D860-9A17-B1DEB7C6F79B}"/>
              </a:ext>
            </a:extLst>
          </p:cNvPr>
          <p:cNvGraphicFramePr>
            <a:graphicFrameLocks noGrp="1"/>
          </p:cNvGraphicFramePr>
          <p:nvPr>
            <p:extLst>
              <p:ext uri="{D42A27DB-BD31-4B8C-83A1-F6EECF244321}">
                <p14:modId xmlns:p14="http://schemas.microsoft.com/office/powerpoint/2010/main" val="995149135"/>
              </p:ext>
            </p:extLst>
          </p:nvPr>
        </p:nvGraphicFramePr>
        <p:xfrm>
          <a:off x="283201" y="454640"/>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graphicFrame>
        <p:nvGraphicFramePr>
          <p:cNvPr id="17" name="טבלה 30">
            <a:extLst>
              <a:ext uri="{FF2B5EF4-FFF2-40B4-BE49-F238E27FC236}">
                <a16:creationId xmlns:a16="http://schemas.microsoft.com/office/drawing/2014/main" id="{26F24F54-40CE-2ED8-AB51-5C03538BA999}"/>
              </a:ext>
            </a:extLst>
          </p:cNvPr>
          <p:cNvGraphicFramePr>
            <a:graphicFrameLocks noGrp="1"/>
          </p:cNvGraphicFramePr>
          <p:nvPr>
            <p:extLst>
              <p:ext uri="{D42A27DB-BD31-4B8C-83A1-F6EECF244321}">
                <p14:modId xmlns:p14="http://schemas.microsoft.com/office/powerpoint/2010/main" val="2299385712"/>
              </p:ext>
            </p:extLst>
          </p:nvPr>
        </p:nvGraphicFramePr>
        <p:xfrm>
          <a:off x="3352973" y="454640"/>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2CFF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23105145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hidden"/>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grpId="1" nodeType="after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hidden"/>
                                      </p:to>
                                    </p:set>
                                  </p:childTnLst>
                                </p:cTn>
                              </p:par>
                              <p:par>
                                <p:cTn id="28" presetID="22" presetClass="entr" presetSubtype="1"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par>
                                <p:cTn id="31" presetID="22" presetClass="entr" presetSubtype="1"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up)">
                                      <p:cBhvr>
                                        <p:cTn id="33" dur="500"/>
                                        <p:tgtEl>
                                          <p:spTgt spid="23"/>
                                        </p:tgtEl>
                                      </p:cBhvr>
                                    </p:animEffect>
                                  </p:childTnLst>
                                </p:cTn>
                              </p:par>
                            </p:childTnLst>
                          </p:cTn>
                        </p:par>
                      </p:childTnLst>
                    </p:cTn>
                  </p:par>
                </p:childTnLst>
              </p:cTn>
              <p:nextCondLst>
                <p:cond evt="onClick" delay="0">
                  <p:tgtEl>
                    <p:spTgt spid="12"/>
                  </p:tgtEl>
                </p:cond>
              </p:nextCondLst>
            </p:seq>
          </p:childTnLst>
        </p:cTn>
      </p:par>
    </p:tnLst>
    <p:bldLst>
      <p:bldP spid="14" grpId="0" animBg="1"/>
      <p:bldP spid="2" grpId="0"/>
      <p:bldP spid="3" grpId="0" animBg="1"/>
      <p:bldP spid="6" grpId="0" animBg="1"/>
      <p:bldP spid="7" grpId="0" animBg="1"/>
      <p:bldP spid="12" grpId="0" animBg="1"/>
      <p:bldP spid="12"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מלבן 38">
            <a:extLst>
              <a:ext uri="{FF2B5EF4-FFF2-40B4-BE49-F238E27FC236}">
                <a16:creationId xmlns:a16="http://schemas.microsoft.com/office/drawing/2014/main" id="{0C74F821-CF7C-65FB-B2D2-852F201DE43E}"/>
              </a:ext>
            </a:extLst>
          </p:cNvPr>
          <p:cNvSpPr/>
          <p:nvPr/>
        </p:nvSpPr>
        <p:spPr>
          <a:xfrm>
            <a:off x="230749" y="5593941"/>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3</a:t>
            </a:r>
          </a:p>
          <a:p>
            <a:pPr algn="ctr" rtl="0"/>
            <a:r>
              <a:rPr lang="he-IL" sz="2800" dirty="0">
                <a:solidFill>
                  <a:schemeClr val="tx1"/>
                </a:solidFill>
              </a:rPr>
              <a:t>סִפְרַת הַיְחִידוֹת: 5</a:t>
            </a:r>
          </a:p>
        </p:txBody>
      </p:sp>
      <p:sp>
        <p:nvSpPr>
          <p:cNvPr id="40" name="מלבן 39">
            <a:extLst>
              <a:ext uri="{FF2B5EF4-FFF2-40B4-BE49-F238E27FC236}">
                <a16:creationId xmlns:a16="http://schemas.microsoft.com/office/drawing/2014/main" id="{3BE188AD-D35E-700B-9F4A-6C67124A669D}"/>
              </a:ext>
            </a:extLst>
          </p:cNvPr>
          <p:cNvSpPr/>
          <p:nvPr/>
        </p:nvSpPr>
        <p:spPr>
          <a:xfrm>
            <a:off x="3193162" y="5585033"/>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4</a:t>
            </a:r>
          </a:p>
          <a:p>
            <a:pPr algn="ctr" rtl="0"/>
            <a:r>
              <a:rPr lang="he-IL" sz="2800" dirty="0">
                <a:solidFill>
                  <a:schemeClr val="tx1"/>
                </a:solidFill>
              </a:rPr>
              <a:t>סִפְרַת הַיְחִידוֹת: 9</a:t>
            </a:r>
          </a:p>
        </p:txBody>
      </p:sp>
      <p:sp>
        <p:nvSpPr>
          <p:cNvPr id="41" name="מלבן 40">
            <a:extLst>
              <a:ext uri="{FF2B5EF4-FFF2-40B4-BE49-F238E27FC236}">
                <a16:creationId xmlns:a16="http://schemas.microsoft.com/office/drawing/2014/main" id="{316A2B84-F353-8B98-91B0-36F2BA0C9B7C}"/>
              </a:ext>
            </a:extLst>
          </p:cNvPr>
          <p:cNvSpPr/>
          <p:nvPr/>
        </p:nvSpPr>
        <p:spPr>
          <a:xfrm>
            <a:off x="9269843" y="5585033"/>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5</a:t>
            </a:r>
          </a:p>
          <a:p>
            <a:pPr algn="ctr" rtl="0"/>
            <a:r>
              <a:rPr lang="he-IL" sz="2800" dirty="0">
                <a:solidFill>
                  <a:schemeClr val="tx1"/>
                </a:solidFill>
              </a:rPr>
              <a:t>סִפְרַת הַיְחִידוֹת: 0</a:t>
            </a:r>
          </a:p>
        </p:txBody>
      </p:sp>
      <p:sp>
        <p:nvSpPr>
          <p:cNvPr id="42" name="מלבן 41">
            <a:extLst>
              <a:ext uri="{FF2B5EF4-FFF2-40B4-BE49-F238E27FC236}">
                <a16:creationId xmlns:a16="http://schemas.microsoft.com/office/drawing/2014/main" id="{2453AC5C-D371-2112-56A2-695E2B6D9312}"/>
              </a:ext>
            </a:extLst>
          </p:cNvPr>
          <p:cNvSpPr/>
          <p:nvPr/>
        </p:nvSpPr>
        <p:spPr>
          <a:xfrm>
            <a:off x="6233035" y="5585033"/>
            <a:ext cx="2700000" cy="1080000"/>
          </a:xfrm>
          <a:custGeom>
            <a:avLst/>
            <a:gdLst>
              <a:gd name="connsiteX0" fmla="*/ 0 w 2700000"/>
              <a:gd name="connsiteY0" fmla="*/ 0 h 1080000"/>
              <a:gd name="connsiteX1" fmla="*/ 486000 w 2700000"/>
              <a:gd name="connsiteY1" fmla="*/ 0 h 1080000"/>
              <a:gd name="connsiteX2" fmla="*/ 1053000 w 2700000"/>
              <a:gd name="connsiteY2" fmla="*/ 0 h 1080000"/>
              <a:gd name="connsiteX3" fmla="*/ 1539000 w 2700000"/>
              <a:gd name="connsiteY3" fmla="*/ 0 h 1080000"/>
              <a:gd name="connsiteX4" fmla="*/ 2079000 w 2700000"/>
              <a:gd name="connsiteY4" fmla="*/ 0 h 1080000"/>
              <a:gd name="connsiteX5" fmla="*/ 2700000 w 2700000"/>
              <a:gd name="connsiteY5" fmla="*/ 0 h 1080000"/>
              <a:gd name="connsiteX6" fmla="*/ 2700000 w 2700000"/>
              <a:gd name="connsiteY6" fmla="*/ 540000 h 1080000"/>
              <a:gd name="connsiteX7" fmla="*/ 2700000 w 2700000"/>
              <a:gd name="connsiteY7" fmla="*/ 1080000 h 1080000"/>
              <a:gd name="connsiteX8" fmla="*/ 2160000 w 2700000"/>
              <a:gd name="connsiteY8" fmla="*/ 1080000 h 1080000"/>
              <a:gd name="connsiteX9" fmla="*/ 1593000 w 2700000"/>
              <a:gd name="connsiteY9" fmla="*/ 1080000 h 1080000"/>
              <a:gd name="connsiteX10" fmla="*/ 999000 w 2700000"/>
              <a:gd name="connsiteY10" fmla="*/ 1080000 h 1080000"/>
              <a:gd name="connsiteX11" fmla="*/ 486000 w 2700000"/>
              <a:gd name="connsiteY11" fmla="*/ 1080000 h 1080000"/>
              <a:gd name="connsiteX12" fmla="*/ 0 w 2700000"/>
              <a:gd name="connsiteY12" fmla="*/ 1080000 h 1080000"/>
              <a:gd name="connsiteX13" fmla="*/ 0 w 2700000"/>
              <a:gd name="connsiteY13" fmla="*/ 550800 h 1080000"/>
              <a:gd name="connsiteX14" fmla="*/ 0 w 2700000"/>
              <a:gd name="connsiteY14"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0000" h="1080000" fill="none" extrusionOk="0">
                <a:moveTo>
                  <a:pt x="0" y="0"/>
                </a:moveTo>
                <a:cubicBezTo>
                  <a:pt x="227796" y="-44996"/>
                  <a:pt x="378698" y="11793"/>
                  <a:pt x="486000" y="0"/>
                </a:cubicBezTo>
                <a:cubicBezTo>
                  <a:pt x="593302" y="-11793"/>
                  <a:pt x="876589" y="46288"/>
                  <a:pt x="1053000" y="0"/>
                </a:cubicBezTo>
                <a:cubicBezTo>
                  <a:pt x="1229411" y="-46288"/>
                  <a:pt x="1356440" y="55100"/>
                  <a:pt x="1539000" y="0"/>
                </a:cubicBezTo>
                <a:cubicBezTo>
                  <a:pt x="1721560" y="-55100"/>
                  <a:pt x="1834237" y="54033"/>
                  <a:pt x="2079000" y="0"/>
                </a:cubicBezTo>
                <a:cubicBezTo>
                  <a:pt x="2323763" y="-54033"/>
                  <a:pt x="2419562" y="6344"/>
                  <a:pt x="2700000" y="0"/>
                </a:cubicBezTo>
                <a:cubicBezTo>
                  <a:pt x="2725399" y="217755"/>
                  <a:pt x="2681882" y="364672"/>
                  <a:pt x="2700000" y="540000"/>
                </a:cubicBezTo>
                <a:cubicBezTo>
                  <a:pt x="2718118" y="715328"/>
                  <a:pt x="2646397" y="915866"/>
                  <a:pt x="2700000" y="1080000"/>
                </a:cubicBezTo>
                <a:cubicBezTo>
                  <a:pt x="2500897" y="1096028"/>
                  <a:pt x="2325812" y="1019024"/>
                  <a:pt x="2160000" y="1080000"/>
                </a:cubicBezTo>
                <a:cubicBezTo>
                  <a:pt x="1994188" y="1140976"/>
                  <a:pt x="1833570" y="1034362"/>
                  <a:pt x="1593000" y="1080000"/>
                </a:cubicBezTo>
                <a:cubicBezTo>
                  <a:pt x="1352430" y="1125638"/>
                  <a:pt x="1137980" y="1077614"/>
                  <a:pt x="999000" y="1080000"/>
                </a:cubicBezTo>
                <a:cubicBezTo>
                  <a:pt x="860020" y="1082386"/>
                  <a:pt x="640978" y="1045165"/>
                  <a:pt x="486000" y="1080000"/>
                </a:cubicBezTo>
                <a:cubicBezTo>
                  <a:pt x="331022" y="1114835"/>
                  <a:pt x="100621" y="1058530"/>
                  <a:pt x="0" y="1080000"/>
                </a:cubicBezTo>
                <a:cubicBezTo>
                  <a:pt x="-24754" y="856510"/>
                  <a:pt x="42711" y="812006"/>
                  <a:pt x="0" y="550800"/>
                </a:cubicBezTo>
                <a:cubicBezTo>
                  <a:pt x="-42711" y="289594"/>
                  <a:pt x="31588" y="171662"/>
                  <a:pt x="0" y="0"/>
                </a:cubicBezTo>
                <a:close/>
              </a:path>
              <a:path w="2700000" h="1080000" stroke="0" extrusionOk="0">
                <a:moveTo>
                  <a:pt x="0" y="0"/>
                </a:moveTo>
                <a:cubicBezTo>
                  <a:pt x="270316" y="-66070"/>
                  <a:pt x="286631" y="49110"/>
                  <a:pt x="567000" y="0"/>
                </a:cubicBezTo>
                <a:cubicBezTo>
                  <a:pt x="847369" y="-49110"/>
                  <a:pt x="907527" y="18972"/>
                  <a:pt x="1080000" y="0"/>
                </a:cubicBezTo>
                <a:cubicBezTo>
                  <a:pt x="1252473" y="-18972"/>
                  <a:pt x="1434017" y="56834"/>
                  <a:pt x="1620000" y="0"/>
                </a:cubicBezTo>
                <a:cubicBezTo>
                  <a:pt x="1805983" y="-56834"/>
                  <a:pt x="2039313" y="66668"/>
                  <a:pt x="2214000" y="0"/>
                </a:cubicBezTo>
                <a:cubicBezTo>
                  <a:pt x="2388687" y="-66668"/>
                  <a:pt x="2501743" y="38180"/>
                  <a:pt x="2700000" y="0"/>
                </a:cubicBezTo>
                <a:cubicBezTo>
                  <a:pt x="2733883" y="204231"/>
                  <a:pt x="2662721" y="269414"/>
                  <a:pt x="2700000" y="529200"/>
                </a:cubicBezTo>
                <a:cubicBezTo>
                  <a:pt x="2737279" y="788986"/>
                  <a:pt x="2663714" y="832254"/>
                  <a:pt x="2700000" y="1080000"/>
                </a:cubicBezTo>
                <a:cubicBezTo>
                  <a:pt x="2493386" y="1111268"/>
                  <a:pt x="2381438" y="1031922"/>
                  <a:pt x="2241000" y="1080000"/>
                </a:cubicBezTo>
                <a:cubicBezTo>
                  <a:pt x="2100562" y="1128078"/>
                  <a:pt x="1970444" y="1019751"/>
                  <a:pt x="1728000" y="1080000"/>
                </a:cubicBezTo>
                <a:cubicBezTo>
                  <a:pt x="1485556" y="1140249"/>
                  <a:pt x="1401136" y="1037423"/>
                  <a:pt x="1188000" y="1080000"/>
                </a:cubicBezTo>
                <a:cubicBezTo>
                  <a:pt x="974864" y="1122577"/>
                  <a:pt x="739685" y="1042841"/>
                  <a:pt x="594000" y="1080000"/>
                </a:cubicBezTo>
                <a:cubicBezTo>
                  <a:pt x="448315" y="1117159"/>
                  <a:pt x="283661" y="1021496"/>
                  <a:pt x="0" y="1080000"/>
                </a:cubicBezTo>
                <a:cubicBezTo>
                  <a:pt x="-26614" y="831162"/>
                  <a:pt x="61456" y="781872"/>
                  <a:pt x="0" y="518400"/>
                </a:cubicBezTo>
                <a:cubicBezTo>
                  <a:pt x="-61456" y="254928"/>
                  <a:pt x="40197" y="188538"/>
                  <a:pt x="0" y="0"/>
                </a:cubicBezTo>
                <a:close/>
              </a:path>
            </a:pathLst>
          </a:custGeom>
          <a:solidFill>
            <a:schemeClr val="bg1"/>
          </a:solidFill>
          <a:ln w="28575">
            <a:solidFill>
              <a:schemeClr val="accent2"/>
            </a:solidFill>
            <a:extLst>
              <a:ext uri="{C807C97D-BFC1-408E-A445-0C87EB9F89A2}">
                <ask:lineSketchStyleProps xmlns:ask="http://schemas.microsoft.com/office/drawing/2018/sketchyshapes" sd="598795630">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2800" dirty="0">
                <a:solidFill>
                  <a:schemeClr val="tx1"/>
                </a:solidFill>
              </a:rPr>
              <a:t>סִפְרַת הָעֲשָׂרוֹת: 9</a:t>
            </a:r>
          </a:p>
          <a:p>
            <a:pPr algn="ctr" rtl="0"/>
            <a:r>
              <a:rPr lang="he-IL" sz="2800" dirty="0">
                <a:solidFill>
                  <a:schemeClr val="tx1"/>
                </a:solidFill>
              </a:rPr>
              <a:t>סִפְרַת הַיְחִידוֹת: 9</a:t>
            </a:r>
          </a:p>
        </p:txBody>
      </p:sp>
      <p:sp>
        <p:nvSpPr>
          <p:cNvPr id="43" name="הנחיות">
            <a:extLst>
              <a:ext uri="{FF2B5EF4-FFF2-40B4-BE49-F238E27FC236}">
                <a16:creationId xmlns:a16="http://schemas.microsoft.com/office/drawing/2014/main" id="{A1B55395-E262-E974-5765-8615CEBD3220}"/>
              </a:ext>
            </a:extLst>
          </p:cNvPr>
          <p:cNvSpPr txBox="1"/>
          <p:nvPr/>
        </p:nvSpPr>
        <p:spPr>
          <a:xfrm>
            <a:off x="5445958" y="84513"/>
            <a:ext cx="6598280" cy="1384995"/>
          </a:xfrm>
          <a:prstGeom prst="rect">
            <a:avLst/>
          </a:prstGeom>
          <a:noFill/>
        </p:spPr>
        <p:txBody>
          <a:bodyPr wrap="none" rtlCol="1">
            <a:spAutoFit/>
          </a:bodyPr>
          <a:lstStyle/>
          <a:p>
            <a:r>
              <a:rPr lang="he-IL" sz="2800" dirty="0"/>
              <a:t>צִבְעוּ אֶת כַּמוּת הָעֲשָׂרוֹת וְאֶת כַּמוּת הַיְחִידוֹת,</a:t>
            </a:r>
            <a:br>
              <a:rPr lang="en-US" sz="2800" dirty="0"/>
            </a:br>
            <a:r>
              <a:rPr lang="he-IL" sz="2800" dirty="0"/>
              <a:t>וְהַצִיגוּ אֶת הַמִסְפָּר הַמַתְאִים לַכַּרְטִיס שֶמֻצָג לְמַטָה.</a:t>
            </a:r>
          </a:p>
          <a:p>
            <a:r>
              <a:rPr lang="he-IL" sz="2800" dirty="0"/>
              <a:t>לַחֲצוּ עַל הַכַּרְטִיס הַלָבָן כְּדֵי לִבְדֹק.</a:t>
            </a:r>
          </a:p>
        </p:txBody>
      </p:sp>
      <p:sp>
        <p:nvSpPr>
          <p:cNvPr id="44" name="תיבת טקסט 43">
            <a:extLst>
              <a:ext uri="{FF2B5EF4-FFF2-40B4-BE49-F238E27FC236}">
                <a16:creationId xmlns:a16="http://schemas.microsoft.com/office/drawing/2014/main" id="{D1EC67C7-ED8D-E82D-8F9F-D3D4094D19E9}"/>
              </a:ext>
            </a:extLst>
          </p:cNvPr>
          <p:cNvSpPr txBox="1"/>
          <p:nvPr/>
        </p:nvSpPr>
        <p:spPr>
          <a:xfrm>
            <a:off x="1175179" y="4850468"/>
            <a:ext cx="601448" cy="584775"/>
          </a:xfrm>
          <a:prstGeom prst="rect">
            <a:avLst/>
          </a:prstGeom>
          <a:solidFill>
            <a:schemeClr val="bg1"/>
          </a:solidFill>
        </p:spPr>
        <p:txBody>
          <a:bodyPr wrap="none" rtlCol="1">
            <a:spAutoFit/>
          </a:bodyPr>
          <a:lstStyle/>
          <a:p>
            <a:r>
              <a:rPr lang="he-IL" sz="3200" dirty="0">
                <a:solidFill>
                  <a:schemeClr val="accent2"/>
                </a:solidFill>
              </a:rPr>
              <a:t>3</a:t>
            </a:r>
            <a:r>
              <a:rPr lang="he-IL" sz="3200" dirty="0">
                <a:solidFill>
                  <a:schemeClr val="accent6"/>
                </a:solidFill>
              </a:rPr>
              <a:t>5</a:t>
            </a:r>
          </a:p>
        </p:txBody>
      </p:sp>
      <p:sp>
        <p:nvSpPr>
          <p:cNvPr id="45" name="לחצן חידה 2">
            <a:extLst>
              <a:ext uri="{FF2B5EF4-FFF2-40B4-BE49-F238E27FC236}">
                <a16:creationId xmlns:a16="http://schemas.microsoft.com/office/drawing/2014/main" id="{92703519-8388-C77D-C143-08588CFD54A5}"/>
              </a:ext>
            </a:extLst>
          </p:cNvPr>
          <p:cNvSpPr/>
          <p:nvPr/>
        </p:nvSpPr>
        <p:spPr>
          <a:xfrm>
            <a:off x="9195449" y="5544848"/>
            <a:ext cx="284878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כַּרְטִיס נוֹסָף.</a:t>
            </a:r>
            <a:endParaRPr lang="en-IL" sz="2800" dirty="0">
              <a:solidFill>
                <a:schemeClr val="tx1"/>
              </a:solidFill>
            </a:endParaRPr>
          </a:p>
        </p:txBody>
      </p:sp>
      <p:sp>
        <p:nvSpPr>
          <p:cNvPr id="46" name="לחצן חידה 3">
            <a:extLst>
              <a:ext uri="{FF2B5EF4-FFF2-40B4-BE49-F238E27FC236}">
                <a16:creationId xmlns:a16="http://schemas.microsoft.com/office/drawing/2014/main" id="{9498589A-B881-454B-0855-E75BF47D1585}"/>
              </a:ext>
            </a:extLst>
          </p:cNvPr>
          <p:cNvSpPr/>
          <p:nvPr/>
        </p:nvSpPr>
        <p:spPr>
          <a:xfrm>
            <a:off x="9195449" y="5544848"/>
            <a:ext cx="284878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כַּרְטִיס נוֹסָף.</a:t>
            </a:r>
            <a:endParaRPr lang="en-IL" sz="2800" dirty="0">
              <a:solidFill>
                <a:schemeClr val="tx1"/>
              </a:solidFill>
            </a:endParaRPr>
          </a:p>
        </p:txBody>
      </p:sp>
      <p:sp>
        <p:nvSpPr>
          <p:cNvPr id="47" name="לחצן חידה 4">
            <a:extLst>
              <a:ext uri="{FF2B5EF4-FFF2-40B4-BE49-F238E27FC236}">
                <a16:creationId xmlns:a16="http://schemas.microsoft.com/office/drawing/2014/main" id="{6D813446-237E-5045-7CE4-E4DB84DCE3D4}"/>
              </a:ext>
            </a:extLst>
          </p:cNvPr>
          <p:cNvSpPr/>
          <p:nvPr/>
        </p:nvSpPr>
        <p:spPr>
          <a:xfrm>
            <a:off x="9195449" y="5544848"/>
            <a:ext cx="284878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כַּרְטִיס נוֹסָף.</a:t>
            </a:r>
            <a:endParaRPr lang="en-IL" sz="2800" dirty="0">
              <a:solidFill>
                <a:schemeClr val="tx1"/>
              </a:solidFill>
            </a:endParaRPr>
          </a:p>
        </p:txBody>
      </p:sp>
      <p:sp>
        <p:nvSpPr>
          <p:cNvPr id="71" name="תיבת טקסט 70">
            <a:extLst>
              <a:ext uri="{FF2B5EF4-FFF2-40B4-BE49-F238E27FC236}">
                <a16:creationId xmlns:a16="http://schemas.microsoft.com/office/drawing/2014/main" id="{B7E7A2C7-BA75-104D-27CC-E36F481BC674}"/>
              </a:ext>
            </a:extLst>
          </p:cNvPr>
          <p:cNvSpPr txBox="1"/>
          <p:nvPr/>
        </p:nvSpPr>
        <p:spPr>
          <a:xfrm>
            <a:off x="4248418" y="4850468"/>
            <a:ext cx="601448" cy="584775"/>
          </a:xfrm>
          <a:prstGeom prst="rect">
            <a:avLst/>
          </a:prstGeom>
          <a:solidFill>
            <a:schemeClr val="bg1"/>
          </a:solidFill>
        </p:spPr>
        <p:txBody>
          <a:bodyPr wrap="none" rtlCol="1">
            <a:spAutoFit/>
          </a:bodyPr>
          <a:lstStyle/>
          <a:p>
            <a:r>
              <a:rPr lang="he-IL" sz="3200" dirty="0">
                <a:solidFill>
                  <a:schemeClr val="accent2"/>
                </a:solidFill>
              </a:rPr>
              <a:t>4</a:t>
            </a:r>
            <a:r>
              <a:rPr lang="he-IL" sz="3200" dirty="0">
                <a:solidFill>
                  <a:schemeClr val="accent6"/>
                </a:solidFill>
              </a:rPr>
              <a:t>9</a:t>
            </a:r>
          </a:p>
        </p:txBody>
      </p:sp>
      <p:sp>
        <p:nvSpPr>
          <p:cNvPr id="135" name="תיבת טקסט 134">
            <a:extLst>
              <a:ext uri="{FF2B5EF4-FFF2-40B4-BE49-F238E27FC236}">
                <a16:creationId xmlns:a16="http://schemas.microsoft.com/office/drawing/2014/main" id="{CA980BAE-2223-7F59-7DF9-F6FC3638AB17}"/>
              </a:ext>
            </a:extLst>
          </p:cNvPr>
          <p:cNvSpPr txBox="1"/>
          <p:nvPr/>
        </p:nvSpPr>
        <p:spPr>
          <a:xfrm>
            <a:off x="7321657" y="4850468"/>
            <a:ext cx="601448" cy="584775"/>
          </a:xfrm>
          <a:prstGeom prst="rect">
            <a:avLst/>
          </a:prstGeom>
          <a:solidFill>
            <a:schemeClr val="bg1"/>
          </a:solidFill>
        </p:spPr>
        <p:txBody>
          <a:bodyPr wrap="none" rtlCol="1">
            <a:spAutoFit/>
          </a:bodyPr>
          <a:lstStyle/>
          <a:p>
            <a:r>
              <a:rPr lang="he-IL" sz="3200" dirty="0">
                <a:solidFill>
                  <a:schemeClr val="accent2"/>
                </a:solidFill>
              </a:rPr>
              <a:t>9</a:t>
            </a:r>
            <a:r>
              <a:rPr lang="he-IL" sz="3200" dirty="0">
                <a:solidFill>
                  <a:schemeClr val="accent6"/>
                </a:solidFill>
              </a:rPr>
              <a:t>9</a:t>
            </a:r>
          </a:p>
        </p:txBody>
      </p:sp>
      <p:sp>
        <p:nvSpPr>
          <p:cNvPr id="195" name="תיבת טקסט 194">
            <a:extLst>
              <a:ext uri="{FF2B5EF4-FFF2-40B4-BE49-F238E27FC236}">
                <a16:creationId xmlns:a16="http://schemas.microsoft.com/office/drawing/2014/main" id="{88D8673B-3537-F733-EC63-F55F1B2F388F}"/>
              </a:ext>
            </a:extLst>
          </p:cNvPr>
          <p:cNvSpPr txBox="1"/>
          <p:nvPr/>
        </p:nvSpPr>
        <p:spPr>
          <a:xfrm>
            <a:off x="10394895" y="4850468"/>
            <a:ext cx="601448" cy="584775"/>
          </a:xfrm>
          <a:prstGeom prst="rect">
            <a:avLst/>
          </a:prstGeom>
          <a:solidFill>
            <a:schemeClr val="bg1"/>
          </a:solidFill>
        </p:spPr>
        <p:txBody>
          <a:bodyPr wrap="none" rtlCol="1">
            <a:spAutoFit/>
          </a:bodyPr>
          <a:lstStyle/>
          <a:p>
            <a:r>
              <a:rPr lang="he-IL" sz="3200" dirty="0">
                <a:solidFill>
                  <a:schemeClr val="accent2"/>
                </a:solidFill>
              </a:rPr>
              <a:t>5</a:t>
            </a:r>
            <a:r>
              <a:rPr lang="he-IL" sz="3200" dirty="0">
                <a:solidFill>
                  <a:schemeClr val="accent6"/>
                </a:solidFill>
              </a:rPr>
              <a:t>0</a:t>
            </a:r>
          </a:p>
        </p:txBody>
      </p:sp>
      <p:graphicFrame>
        <p:nvGraphicFramePr>
          <p:cNvPr id="2" name="טבלה ריקה  1">
            <a:extLst>
              <a:ext uri="{FF2B5EF4-FFF2-40B4-BE49-F238E27FC236}">
                <a16:creationId xmlns:a16="http://schemas.microsoft.com/office/drawing/2014/main" id="{607BBE45-B162-6284-A990-249E125430AF}"/>
              </a:ext>
            </a:extLst>
          </p:cNvPr>
          <p:cNvGraphicFramePr>
            <a:graphicFrameLocks noGrp="1"/>
          </p:cNvGraphicFramePr>
          <p:nvPr>
            <p:extLst>
              <p:ext uri="{D42A27DB-BD31-4B8C-83A1-F6EECF244321}">
                <p14:modId xmlns:p14="http://schemas.microsoft.com/office/powerpoint/2010/main" val="1206863315"/>
              </p:ext>
            </p:extLst>
          </p:nvPr>
        </p:nvGraphicFramePr>
        <p:xfrm>
          <a:off x="259542" y="177279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4" name="טבלה 35">
            <a:extLst>
              <a:ext uri="{FF2B5EF4-FFF2-40B4-BE49-F238E27FC236}">
                <a16:creationId xmlns:a16="http://schemas.microsoft.com/office/drawing/2014/main" id="{B2453A13-D11D-FB48-C675-3CD2245E0F92}"/>
              </a:ext>
            </a:extLst>
          </p:cNvPr>
          <p:cNvGraphicFramePr>
            <a:graphicFrameLocks noGrp="1"/>
          </p:cNvGraphicFramePr>
          <p:nvPr>
            <p:extLst>
              <p:ext uri="{D42A27DB-BD31-4B8C-83A1-F6EECF244321}">
                <p14:modId xmlns:p14="http://schemas.microsoft.com/office/powerpoint/2010/main" val="1169733289"/>
              </p:ext>
            </p:extLst>
          </p:nvPr>
        </p:nvGraphicFramePr>
        <p:xfrm>
          <a:off x="269861" y="177279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5" name="טבלה ריקה  2">
            <a:extLst>
              <a:ext uri="{FF2B5EF4-FFF2-40B4-BE49-F238E27FC236}">
                <a16:creationId xmlns:a16="http://schemas.microsoft.com/office/drawing/2014/main" id="{5EFBCA99-AEE6-2A30-ADA6-E1504D1C3721}"/>
              </a:ext>
            </a:extLst>
          </p:cNvPr>
          <p:cNvGraphicFramePr>
            <a:graphicFrameLocks noGrp="1"/>
          </p:cNvGraphicFramePr>
          <p:nvPr>
            <p:extLst>
              <p:ext uri="{D42A27DB-BD31-4B8C-83A1-F6EECF244321}">
                <p14:modId xmlns:p14="http://schemas.microsoft.com/office/powerpoint/2010/main" val="3916050700"/>
              </p:ext>
            </p:extLst>
          </p:nvPr>
        </p:nvGraphicFramePr>
        <p:xfrm>
          <a:off x="3197311" y="1766478"/>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6" name="טבלה 49">
            <a:extLst>
              <a:ext uri="{FF2B5EF4-FFF2-40B4-BE49-F238E27FC236}">
                <a16:creationId xmlns:a16="http://schemas.microsoft.com/office/drawing/2014/main" id="{44104BD0-9B1A-132A-D609-11393265C0A0}"/>
              </a:ext>
            </a:extLst>
          </p:cNvPr>
          <p:cNvGraphicFramePr>
            <a:graphicFrameLocks noGrp="1"/>
          </p:cNvGraphicFramePr>
          <p:nvPr>
            <p:extLst>
              <p:ext uri="{D42A27DB-BD31-4B8C-83A1-F6EECF244321}">
                <p14:modId xmlns:p14="http://schemas.microsoft.com/office/powerpoint/2010/main" val="1494327450"/>
              </p:ext>
            </p:extLst>
          </p:nvPr>
        </p:nvGraphicFramePr>
        <p:xfrm>
          <a:off x="3207630" y="1766478"/>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7" name="טבלה ריקה  3">
            <a:extLst>
              <a:ext uri="{FF2B5EF4-FFF2-40B4-BE49-F238E27FC236}">
                <a16:creationId xmlns:a16="http://schemas.microsoft.com/office/drawing/2014/main" id="{56B952B2-38AD-6BA7-78AA-7972DD37E0E8}"/>
              </a:ext>
            </a:extLst>
          </p:cNvPr>
          <p:cNvGraphicFramePr>
            <a:graphicFrameLocks noGrp="1"/>
          </p:cNvGraphicFramePr>
          <p:nvPr>
            <p:extLst>
              <p:ext uri="{D42A27DB-BD31-4B8C-83A1-F6EECF244321}">
                <p14:modId xmlns:p14="http://schemas.microsoft.com/office/powerpoint/2010/main" val="186937406"/>
              </p:ext>
            </p:extLst>
          </p:nvPr>
        </p:nvGraphicFramePr>
        <p:xfrm>
          <a:off x="6237876" y="1766478"/>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8" name="טבלה 90">
            <a:extLst>
              <a:ext uri="{FF2B5EF4-FFF2-40B4-BE49-F238E27FC236}">
                <a16:creationId xmlns:a16="http://schemas.microsoft.com/office/drawing/2014/main" id="{2699C1F8-49E4-1CBE-6ED2-23D6C2382D24}"/>
              </a:ext>
            </a:extLst>
          </p:cNvPr>
          <p:cNvGraphicFramePr>
            <a:graphicFrameLocks noGrp="1"/>
          </p:cNvGraphicFramePr>
          <p:nvPr>
            <p:extLst>
              <p:ext uri="{D42A27DB-BD31-4B8C-83A1-F6EECF244321}">
                <p14:modId xmlns:p14="http://schemas.microsoft.com/office/powerpoint/2010/main" val="957031451"/>
              </p:ext>
            </p:extLst>
          </p:nvPr>
        </p:nvGraphicFramePr>
        <p:xfrm>
          <a:off x="6248195" y="1766478"/>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184798328"/>
                  </a:ext>
                </a:extLst>
              </a:tr>
            </a:tbl>
          </a:graphicData>
        </a:graphic>
      </p:graphicFrame>
      <p:graphicFrame>
        <p:nvGraphicFramePr>
          <p:cNvPr id="9" name="טבלה ריקה  4">
            <a:extLst>
              <a:ext uri="{FF2B5EF4-FFF2-40B4-BE49-F238E27FC236}">
                <a16:creationId xmlns:a16="http://schemas.microsoft.com/office/drawing/2014/main" id="{495D0596-9007-303D-7484-7ADC4B8E302C}"/>
              </a:ext>
            </a:extLst>
          </p:cNvPr>
          <p:cNvGraphicFramePr>
            <a:graphicFrameLocks noGrp="1"/>
          </p:cNvGraphicFramePr>
          <p:nvPr>
            <p:extLst>
              <p:ext uri="{D42A27DB-BD31-4B8C-83A1-F6EECF244321}">
                <p14:modId xmlns:p14="http://schemas.microsoft.com/office/powerpoint/2010/main" val="298627892"/>
              </p:ext>
            </p:extLst>
          </p:nvPr>
        </p:nvGraphicFramePr>
        <p:xfrm>
          <a:off x="9425300" y="1748008"/>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10" name="טבלה 90">
            <a:extLst>
              <a:ext uri="{FF2B5EF4-FFF2-40B4-BE49-F238E27FC236}">
                <a16:creationId xmlns:a16="http://schemas.microsoft.com/office/drawing/2014/main" id="{EBBB7ABF-3E83-4CEB-2275-F8F2D7A24992}"/>
              </a:ext>
            </a:extLst>
          </p:cNvPr>
          <p:cNvGraphicFramePr>
            <a:graphicFrameLocks noGrp="1"/>
          </p:cNvGraphicFramePr>
          <p:nvPr>
            <p:extLst>
              <p:ext uri="{D42A27DB-BD31-4B8C-83A1-F6EECF244321}">
                <p14:modId xmlns:p14="http://schemas.microsoft.com/office/powerpoint/2010/main" val="3387040445"/>
              </p:ext>
            </p:extLst>
          </p:nvPr>
        </p:nvGraphicFramePr>
        <p:xfrm>
          <a:off x="9435619" y="1748008"/>
          <a:ext cx="2520000" cy="2743200"/>
        </p:xfrm>
        <a:graphic>
          <a:graphicData uri="http://schemas.openxmlformats.org/drawingml/2006/table">
            <a:tbl>
              <a:tblPr rtl="1" firstRow="1" bandRow="1">
                <a:tableStyleId>{5C22544A-7EE6-4342-B048-85BDC9FD1C3A}</a:tableStyleId>
              </a:tblPr>
              <a:tblGrid>
                <a:gridCol w="295720">
                  <a:extLst>
                    <a:ext uri="{9D8B030D-6E8A-4147-A177-3AD203B41FA5}">
                      <a16:colId xmlns:a16="http://schemas.microsoft.com/office/drawing/2014/main" val="2227223565"/>
                    </a:ext>
                  </a:extLst>
                </a:gridCol>
                <a:gridCol w="20828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352715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45"/>
                                        </p:tgtEl>
                                        <p:attrNameLst>
                                          <p:attrName>style.visibility</p:attrName>
                                        </p:attrNameLst>
                                      </p:cBhvr>
                                      <p:to>
                                        <p:strVal val="hidden"/>
                                      </p:to>
                                    </p:set>
                                  </p:childTnLst>
                                </p:cTn>
                              </p:par>
                              <p:par>
                                <p:cTn id="7" presetID="1" presetClass="exit" presetSubtype="0" fill="hold" grpId="2" nodeType="withEffect">
                                  <p:stCondLst>
                                    <p:cond delay="0"/>
                                  </p:stCondLst>
                                  <p:childTnLst>
                                    <p:set>
                                      <p:cBhvr>
                                        <p:cTn id="8" dur="1" fill="hold">
                                          <p:stCondLst>
                                            <p:cond delay="0"/>
                                          </p:stCondLst>
                                        </p:cTn>
                                        <p:tgtEl>
                                          <p:spTgt spid="46"/>
                                        </p:tgtEl>
                                        <p:attrNameLst>
                                          <p:attrName>style.visibility</p:attrName>
                                        </p:attrNameLst>
                                      </p:cBhvr>
                                      <p:to>
                                        <p:strVal val="hidden"/>
                                      </p:to>
                                    </p:set>
                                  </p:childTnLst>
                                </p:cTn>
                              </p:par>
                              <p:par>
                                <p:cTn id="9" presetID="1" presetClass="exit" presetSubtype="0" fill="hold" grpId="2" nodeType="withEffect">
                                  <p:stCondLst>
                                    <p:cond delay="0"/>
                                  </p:stCondLst>
                                  <p:childTnLst>
                                    <p:set>
                                      <p:cBhvr>
                                        <p:cTn id="10" dur="1" fill="hold">
                                          <p:stCondLst>
                                            <p:cond delay="0"/>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5"/>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45"/>
                  </p:tgtEl>
                </p:cond>
              </p:nextCondLst>
            </p:seq>
            <p:seq concurrent="1" nextAc="seek">
              <p:cTn id="20" restart="whenNotActive" fill="hold" evtFilter="cancelBubble" nodeType="interactiveSeq">
                <p:stCondLst>
                  <p:cond evt="onClick" delay="0">
                    <p:tgtEl>
                      <p:spTgt spid="46"/>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seq concurrent="1" nextAc="seek">
              <p:cTn id="29" restart="whenNotActive" fill="hold" evtFilter="cancelBubble" nodeType="interactiveSeq">
                <p:stCondLst>
                  <p:cond evt="onClick" delay="0">
                    <p:tgtEl>
                      <p:spTgt spid="47"/>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grpId="0" nodeType="withEffect">
                                  <p:stCondLst>
                                    <p:cond delay="0"/>
                                  </p:stCondLst>
                                  <p:childTnLst>
                                    <p:set>
                                      <p:cBhvr>
                                        <p:cTn id="33" dur="1" fill="hold">
                                          <p:stCondLst>
                                            <p:cond delay="0"/>
                                          </p:stCondLst>
                                        </p:cTn>
                                        <p:tgtEl>
                                          <p:spTgt spid="47"/>
                                        </p:tgtEl>
                                        <p:attrNameLst>
                                          <p:attrName>style.visibility</p:attrName>
                                        </p:attrNameLst>
                                      </p:cBhvr>
                                      <p:to>
                                        <p:strVal val="hidden"/>
                                      </p:to>
                                    </p:set>
                                  </p:childTnLst>
                                </p:cTn>
                              </p:par>
                              <p:par>
                                <p:cTn id="34" presetID="1"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seq concurrent="1" nextAc="seek">
              <p:cTn id="38" restart="whenNotActive" fill="hold" evtFilter="cancelBubble" nodeType="interactiveSeq">
                <p:stCondLst>
                  <p:cond evt="onClick" delay="0">
                    <p:tgtEl>
                      <p:spTgt spid="39"/>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xit" presetSubtype="0" fill="hold" nodeType="withEffect">
                                  <p:stCondLst>
                                    <p:cond delay="0"/>
                                  </p:stCondLst>
                                  <p:childTnLst>
                                    <p:set>
                                      <p:cBhvr>
                                        <p:cTn id="44" dur="1" fill="hold">
                                          <p:stCondLst>
                                            <p:cond delay="0"/>
                                          </p:stCondLst>
                                        </p:cTn>
                                        <p:tgtEl>
                                          <p:spTgt spid="2"/>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2" nodeType="afterEffect">
                                  <p:stCondLst>
                                    <p:cond delay="750"/>
                                  </p:stCondLst>
                                  <p:childTnLst>
                                    <p:set>
                                      <p:cBhvr>
                                        <p:cTn id="49"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50" restart="whenNotActive" fill="hold" evtFilter="cancelBubble" nodeType="interactiveSeq">
                <p:stCondLst>
                  <p:cond evt="onClick" delay="0">
                    <p:tgtEl>
                      <p:spTgt spid="40"/>
                    </p:tgtEl>
                  </p:cond>
                </p:stCondLst>
                <p:endSync evt="end" delay="0">
                  <p:rtn val="all"/>
                </p:endSync>
                <p:childTnLst>
                  <p:par>
                    <p:cTn id="51" fill="hold">
                      <p:stCondLst>
                        <p:cond delay="0"/>
                      </p:stCondLst>
                      <p:childTnLst>
                        <p:par>
                          <p:cTn id="52" fill="hold">
                            <p:stCondLst>
                              <p:cond delay="0"/>
                            </p:stCondLst>
                            <p:childTnLst>
                              <p:par>
                                <p:cTn id="53" presetID="1"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1" nodeType="afterEffect">
                                  <p:stCondLst>
                                    <p:cond delay="0"/>
                                  </p:stCondLst>
                                  <p:childTnLst>
                                    <p:set>
                                      <p:cBhvr>
                                        <p:cTn id="61"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seq concurrent="1" nextAc="seek">
              <p:cTn id="62" restart="whenNotActive" fill="hold" evtFilter="cancelBubble" nodeType="interactiveSeq">
                <p:stCondLst>
                  <p:cond evt="onClick" delay="0">
                    <p:tgtEl>
                      <p:spTgt spid="42"/>
                    </p:tgtEl>
                  </p:cond>
                </p:stCondLst>
                <p:endSync evt="end" delay="0">
                  <p:rtn val="all"/>
                </p:endSync>
                <p:childTnLst>
                  <p:par>
                    <p:cTn id="63" fill="hold">
                      <p:stCondLst>
                        <p:cond delay="0"/>
                      </p:stCondLst>
                      <p:childTnLst>
                        <p:par>
                          <p:cTn id="64" fill="hold">
                            <p:stCondLst>
                              <p:cond delay="0"/>
                            </p:stCondLst>
                            <p:childTnLst>
                              <p:par>
                                <p:cTn id="65" presetID="1" presetClass="entr" presetSubtype="0" fill="hold" grpId="0" nodeType="withEffect">
                                  <p:stCondLst>
                                    <p:cond delay="0"/>
                                  </p:stCondLst>
                                  <p:childTnLst>
                                    <p:set>
                                      <p:cBhvr>
                                        <p:cTn id="66" dur="1" fill="hold">
                                          <p:stCondLst>
                                            <p:cond delay="0"/>
                                          </p:stCondLst>
                                        </p:cTn>
                                        <p:tgtEl>
                                          <p:spTgt spid="135"/>
                                        </p:tgtEl>
                                        <p:attrNameLst>
                                          <p:attrName>style.visibility</p:attrName>
                                        </p:attrNameLst>
                                      </p:cBhvr>
                                      <p:to>
                                        <p:strVal val="visible"/>
                                      </p:to>
                                    </p:set>
                                  </p:childTnLst>
                                </p:cTn>
                              </p:par>
                              <p:par>
                                <p:cTn id="67" presetID="1" presetClass="exit" presetSubtype="0" fill="hold" nodeType="withEffect">
                                  <p:stCondLst>
                                    <p:cond delay="0"/>
                                  </p:stCondLst>
                                  <p:childTnLst>
                                    <p:set>
                                      <p:cBhvr>
                                        <p:cTn id="68" dur="1" fill="hold">
                                          <p:stCondLst>
                                            <p:cond delay="0"/>
                                          </p:stCondLst>
                                        </p:cTn>
                                        <p:tgtEl>
                                          <p:spTgt spid="7"/>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childTnLst>
                                </p:cTn>
                              </p:par>
                            </p:childTnLst>
                          </p:cTn>
                        </p:par>
                        <p:par>
                          <p:cTn id="71" fill="hold">
                            <p:stCondLst>
                              <p:cond delay="0"/>
                            </p:stCondLst>
                            <p:childTnLst>
                              <p:par>
                                <p:cTn id="72" presetID="1" presetClass="entr" presetSubtype="0" fill="hold" grpId="1" nodeType="afterEffect">
                                  <p:stCondLst>
                                    <p:cond delay="0"/>
                                  </p:stCondLst>
                                  <p:childTnLst>
                                    <p:set>
                                      <p:cBhvr>
                                        <p:cTn id="73"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1"/>
                    </p:tgtEl>
                  </p:cond>
                </p:stCondLst>
                <p:endSync evt="end" delay="0">
                  <p:rtn val="all"/>
                </p:endSync>
                <p:childTnLst>
                  <p:par>
                    <p:cTn id="75" fill="hold">
                      <p:stCondLst>
                        <p:cond delay="0"/>
                      </p:stCondLst>
                      <p:childTnLst>
                        <p:par>
                          <p:cTn id="76" fill="hold">
                            <p:stCondLst>
                              <p:cond delay="0"/>
                            </p:stCondLst>
                            <p:childTnLst>
                              <p:par>
                                <p:cTn id="77" presetID="1" presetClass="entr" presetSubtype="0" fill="hold" grpId="0" nodeType="withEffect">
                                  <p:stCondLst>
                                    <p:cond delay="0"/>
                                  </p:stCondLst>
                                  <p:childTnLst>
                                    <p:set>
                                      <p:cBhvr>
                                        <p:cTn id="78" dur="1" fill="hold">
                                          <p:stCondLst>
                                            <p:cond delay="0"/>
                                          </p:stCondLst>
                                        </p:cTn>
                                        <p:tgtEl>
                                          <p:spTgt spid="195"/>
                                        </p:tgtEl>
                                        <p:attrNameLst>
                                          <p:attrName>style.visibility</p:attrName>
                                        </p:attrNameLst>
                                      </p:cBhvr>
                                      <p:to>
                                        <p:strVal val="visible"/>
                                      </p:to>
                                    </p:set>
                                  </p:childTnLst>
                                </p:cTn>
                              </p:par>
                              <p:par>
                                <p:cTn id="79" presetID="1" presetClass="exit" presetSubtype="0" fill="hold" nodeType="withEffect">
                                  <p:stCondLst>
                                    <p:cond delay="0"/>
                                  </p:stCondLst>
                                  <p:childTnLst>
                                    <p:set>
                                      <p:cBhvr>
                                        <p:cTn id="80" dur="1" fill="hold">
                                          <p:stCondLst>
                                            <p:cond delay="0"/>
                                          </p:stCondLst>
                                        </p:cTn>
                                        <p:tgtEl>
                                          <p:spTgt spid="9"/>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childTnLst>
        </p:cTn>
      </p:par>
    </p:tnLst>
    <p:bldLst>
      <p:bldP spid="40" grpId="0" animBg="1"/>
      <p:bldP spid="41" grpId="0" animBg="1"/>
      <p:bldP spid="42" grpId="0" animBg="1"/>
      <p:bldP spid="44" grpId="0" animBg="1"/>
      <p:bldP spid="45" grpId="0" animBg="1"/>
      <p:bldP spid="45" grpId="1" animBg="1"/>
      <p:bldP spid="45" grpId="2" animBg="1"/>
      <p:bldP spid="46" grpId="0" animBg="1"/>
      <p:bldP spid="46" grpId="1" animBg="1"/>
      <p:bldP spid="46" grpId="2" animBg="1"/>
      <p:bldP spid="47" grpId="0" animBg="1"/>
      <p:bldP spid="47" grpId="1" animBg="1"/>
      <p:bldP spid="47" grpId="2" animBg="1"/>
      <p:bldP spid="71" grpId="0" animBg="1"/>
      <p:bldP spid="135" grpId="0" animBg="1"/>
      <p:bldP spid="19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E432DEFB-5C85-23BD-93F6-987F57810EAF}"/>
              </a:ext>
            </a:extLst>
          </p:cNvPr>
          <p:cNvSpPr txBox="1"/>
          <p:nvPr/>
        </p:nvSpPr>
        <p:spPr>
          <a:xfrm>
            <a:off x="1126672" y="184934"/>
            <a:ext cx="10865400" cy="954107"/>
          </a:xfrm>
          <a:prstGeom prst="rect">
            <a:avLst/>
          </a:prstGeom>
          <a:noFill/>
        </p:spPr>
        <p:txBody>
          <a:bodyPr wrap="square">
            <a:spAutoFit/>
          </a:bodyPr>
          <a:lstStyle/>
          <a:p>
            <a:r>
              <a:rPr lang="he-IL" sz="2800" dirty="0">
                <a:solidFill>
                  <a:schemeClr val="tx1"/>
                </a:solidFill>
              </a:rPr>
              <a:t>הַרְכִּיבוּ מִכַּרְטִיסֵי הַסְפָרוֹת מִסְפָּרִים לְפִי הַתְנָאִים שֶכְּתוּבִים עַל הַכַּרְטִיסִים הַצְהֻבִּים.</a:t>
            </a:r>
          </a:p>
          <a:p>
            <a:r>
              <a:rPr lang="he-IL" sz="2800" dirty="0">
                <a:solidFill>
                  <a:schemeClr val="tx1"/>
                </a:solidFill>
              </a:rPr>
              <a:t>לַחֲצוּ עַל כָּל כַּרְטִיס צָהֹב כְּדֵי לִבְדֹק.</a:t>
            </a:r>
          </a:p>
        </p:txBody>
      </p:sp>
      <p:sp>
        <p:nvSpPr>
          <p:cNvPr id="5" name="מלבן 17">
            <a:extLst>
              <a:ext uri="{FF2B5EF4-FFF2-40B4-BE49-F238E27FC236}">
                <a16:creationId xmlns:a16="http://schemas.microsoft.com/office/drawing/2014/main" id="{6A45E3FF-1816-3265-9BAB-F4BE84164AD1}"/>
              </a:ext>
            </a:extLst>
          </p:cNvPr>
          <p:cNvSpPr/>
          <p:nvPr/>
        </p:nvSpPr>
        <p:spPr>
          <a:xfrm>
            <a:off x="942680" y="5355671"/>
            <a:ext cx="2955304" cy="1343319"/>
          </a:xfrm>
          <a:custGeom>
            <a:avLst/>
            <a:gdLst>
              <a:gd name="connsiteX0" fmla="*/ 0 w 2955304"/>
              <a:gd name="connsiteY0" fmla="*/ 0 h 1343319"/>
              <a:gd name="connsiteX1" fmla="*/ 502402 w 2955304"/>
              <a:gd name="connsiteY1" fmla="*/ 0 h 1343319"/>
              <a:gd name="connsiteX2" fmla="*/ 1034356 w 2955304"/>
              <a:gd name="connsiteY2" fmla="*/ 0 h 1343319"/>
              <a:gd name="connsiteX3" fmla="*/ 1684523 w 2955304"/>
              <a:gd name="connsiteY3" fmla="*/ 0 h 1343319"/>
              <a:gd name="connsiteX4" fmla="*/ 2305137 w 2955304"/>
              <a:gd name="connsiteY4" fmla="*/ 0 h 1343319"/>
              <a:gd name="connsiteX5" fmla="*/ 2955304 w 2955304"/>
              <a:gd name="connsiteY5" fmla="*/ 0 h 1343319"/>
              <a:gd name="connsiteX6" fmla="*/ 2955304 w 2955304"/>
              <a:gd name="connsiteY6" fmla="*/ 447773 h 1343319"/>
              <a:gd name="connsiteX7" fmla="*/ 2955304 w 2955304"/>
              <a:gd name="connsiteY7" fmla="*/ 882113 h 1343319"/>
              <a:gd name="connsiteX8" fmla="*/ 2955304 w 2955304"/>
              <a:gd name="connsiteY8" fmla="*/ 1343319 h 1343319"/>
              <a:gd name="connsiteX9" fmla="*/ 2334690 w 2955304"/>
              <a:gd name="connsiteY9" fmla="*/ 1343319 h 1343319"/>
              <a:gd name="connsiteX10" fmla="*/ 1684523 w 2955304"/>
              <a:gd name="connsiteY10" fmla="*/ 1343319 h 1343319"/>
              <a:gd name="connsiteX11" fmla="*/ 1093462 w 2955304"/>
              <a:gd name="connsiteY11" fmla="*/ 1343319 h 1343319"/>
              <a:gd name="connsiteX12" fmla="*/ 0 w 2955304"/>
              <a:gd name="connsiteY12" fmla="*/ 1343319 h 1343319"/>
              <a:gd name="connsiteX13" fmla="*/ 0 w 2955304"/>
              <a:gd name="connsiteY13" fmla="*/ 895546 h 1343319"/>
              <a:gd name="connsiteX14" fmla="*/ 0 w 2955304"/>
              <a:gd name="connsiteY14" fmla="*/ 420907 h 1343319"/>
              <a:gd name="connsiteX15" fmla="*/ 0 w 2955304"/>
              <a:gd name="connsiteY15" fmla="*/ 0 h 13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55304" h="1343319" fill="none" extrusionOk="0">
                <a:moveTo>
                  <a:pt x="0" y="0"/>
                </a:moveTo>
                <a:cubicBezTo>
                  <a:pt x="138213" y="-26482"/>
                  <a:pt x="351485" y="25361"/>
                  <a:pt x="502402" y="0"/>
                </a:cubicBezTo>
                <a:cubicBezTo>
                  <a:pt x="653319" y="-25361"/>
                  <a:pt x="890822" y="6902"/>
                  <a:pt x="1034356" y="0"/>
                </a:cubicBezTo>
                <a:cubicBezTo>
                  <a:pt x="1177890" y="-6902"/>
                  <a:pt x="1446757" y="68858"/>
                  <a:pt x="1684523" y="0"/>
                </a:cubicBezTo>
                <a:cubicBezTo>
                  <a:pt x="1922289" y="-68858"/>
                  <a:pt x="2010035" y="66573"/>
                  <a:pt x="2305137" y="0"/>
                </a:cubicBezTo>
                <a:cubicBezTo>
                  <a:pt x="2600239" y="-66573"/>
                  <a:pt x="2729399" y="28586"/>
                  <a:pt x="2955304" y="0"/>
                </a:cubicBezTo>
                <a:cubicBezTo>
                  <a:pt x="2974275" y="192010"/>
                  <a:pt x="2946640" y="235001"/>
                  <a:pt x="2955304" y="447773"/>
                </a:cubicBezTo>
                <a:cubicBezTo>
                  <a:pt x="2963968" y="660545"/>
                  <a:pt x="2939478" y="701616"/>
                  <a:pt x="2955304" y="882113"/>
                </a:cubicBezTo>
                <a:cubicBezTo>
                  <a:pt x="2971130" y="1062610"/>
                  <a:pt x="2923458" y="1243069"/>
                  <a:pt x="2955304" y="1343319"/>
                </a:cubicBezTo>
                <a:cubicBezTo>
                  <a:pt x="2694003" y="1393220"/>
                  <a:pt x="2617366" y="1323925"/>
                  <a:pt x="2334690" y="1343319"/>
                </a:cubicBezTo>
                <a:cubicBezTo>
                  <a:pt x="2052014" y="1362713"/>
                  <a:pt x="1964059" y="1286940"/>
                  <a:pt x="1684523" y="1343319"/>
                </a:cubicBezTo>
                <a:cubicBezTo>
                  <a:pt x="1404987" y="1399698"/>
                  <a:pt x="1270706" y="1338030"/>
                  <a:pt x="1093462" y="1343319"/>
                </a:cubicBezTo>
                <a:cubicBezTo>
                  <a:pt x="916218" y="1348608"/>
                  <a:pt x="257144" y="1251520"/>
                  <a:pt x="0" y="1343319"/>
                </a:cubicBezTo>
                <a:cubicBezTo>
                  <a:pt x="-19707" y="1182784"/>
                  <a:pt x="42227" y="1043688"/>
                  <a:pt x="0" y="895546"/>
                </a:cubicBezTo>
                <a:cubicBezTo>
                  <a:pt x="-42227" y="747404"/>
                  <a:pt x="31783" y="542104"/>
                  <a:pt x="0" y="420907"/>
                </a:cubicBezTo>
                <a:cubicBezTo>
                  <a:pt x="-31783" y="299710"/>
                  <a:pt x="1269" y="158976"/>
                  <a:pt x="0" y="0"/>
                </a:cubicBezTo>
                <a:close/>
              </a:path>
              <a:path w="2955304" h="1343319"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7472" y="155068"/>
                  <a:pt x="2920896" y="262266"/>
                  <a:pt x="2955304" y="474639"/>
                </a:cubicBezTo>
                <a:cubicBezTo>
                  <a:pt x="2989712" y="687012"/>
                  <a:pt x="2933703" y="795371"/>
                  <a:pt x="2955304" y="908979"/>
                </a:cubicBezTo>
                <a:cubicBezTo>
                  <a:pt x="2976905" y="1022587"/>
                  <a:pt x="2917942" y="1143378"/>
                  <a:pt x="2955304" y="1343319"/>
                </a:cubicBezTo>
                <a:cubicBezTo>
                  <a:pt x="2800200" y="1372033"/>
                  <a:pt x="2588755" y="1299517"/>
                  <a:pt x="2334690" y="1343319"/>
                </a:cubicBezTo>
                <a:cubicBezTo>
                  <a:pt x="2080625" y="1387121"/>
                  <a:pt x="1925632" y="1330661"/>
                  <a:pt x="1684523" y="1343319"/>
                </a:cubicBezTo>
                <a:cubicBezTo>
                  <a:pt x="1443414" y="1355977"/>
                  <a:pt x="1285742" y="1336878"/>
                  <a:pt x="1152569" y="1343319"/>
                </a:cubicBezTo>
                <a:cubicBezTo>
                  <a:pt x="1019396" y="1349760"/>
                  <a:pt x="532302" y="1224656"/>
                  <a:pt x="0" y="1343319"/>
                </a:cubicBezTo>
                <a:cubicBezTo>
                  <a:pt x="-32306" y="1250760"/>
                  <a:pt x="43136" y="1034055"/>
                  <a:pt x="0" y="895546"/>
                </a:cubicBezTo>
                <a:cubicBezTo>
                  <a:pt x="-43136" y="757037"/>
                  <a:pt x="1977" y="586088"/>
                  <a:pt x="0" y="447773"/>
                </a:cubicBezTo>
                <a:cubicBezTo>
                  <a:pt x="-1977" y="309458"/>
                  <a:pt x="10721" y="97552"/>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1</a:t>
            </a:r>
          </a:p>
          <a:p>
            <a:pPr algn="ctr"/>
            <a:r>
              <a:rPr lang="he-IL" sz="2800" dirty="0">
                <a:solidFill>
                  <a:schemeClr val="tx1"/>
                </a:solidFill>
              </a:rPr>
              <a:t>סִפְרַת הַיְחִידוֹת: 7</a:t>
            </a:r>
          </a:p>
        </p:txBody>
      </p:sp>
      <p:sp>
        <p:nvSpPr>
          <p:cNvPr id="10" name="מלבן34">
            <a:extLst>
              <a:ext uri="{FF2B5EF4-FFF2-40B4-BE49-F238E27FC236}">
                <a16:creationId xmlns:a16="http://schemas.microsoft.com/office/drawing/2014/main" id="{6952289B-D085-BB73-513E-ABE1BF96B6A8}"/>
              </a:ext>
            </a:extLst>
          </p:cNvPr>
          <p:cNvSpPr/>
          <p:nvPr/>
        </p:nvSpPr>
        <p:spPr>
          <a:xfrm>
            <a:off x="4780960" y="5355671"/>
            <a:ext cx="2955304" cy="1343319"/>
          </a:xfrm>
          <a:custGeom>
            <a:avLst/>
            <a:gdLst>
              <a:gd name="connsiteX0" fmla="*/ 0 w 2955304"/>
              <a:gd name="connsiteY0" fmla="*/ 0 h 1343319"/>
              <a:gd name="connsiteX1" fmla="*/ 502402 w 2955304"/>
              <a:gd name="connsiteY1" fmla="*/ 0 h 1343319"/>
              <a:gd name="connsiteX2" fmla="*/ 1034356 w 2955304"/>
              <a:gd name="connsiteY2" fmla="*/ 0 h 1343319"/>
              <a:gd name="connsiteX3" fmla="*/ 1684523 w 2955304"/>
              <a:gd name="connsiteY3" fmla="*/ 0 h 1343319"/>
              <a:gd name="connsiteX4" fmla="*/ 2305137 w 2955304"/>
              <a:gd name="connsiteY4" fmla="*/ 0 h 1343319"/>
              <a:gd name="connsiteX5" fmla="*/ 2955304 w 2955304"/>
              <a:gd name="connsiteY5" fmla="*/ 0 h 1343319"/>
              <a:gd name="connsiteX6" fmla="*/ 2955304 w 2955304"/>
              <a:gd name="connsiteY6" fmla="*/ 447773 h 1343319"/>
              <a:gd name="connsiteX7" fmla="*/ 2955304 w 2955304"/>
              <a:gd name="connsiteY7" fmla="*/ 882113 h 1343319"/>
              <a:gd name="connsiteX8" fmla="*/ 2955304 w 2955304"/>
              <a:gd name="connsiteY8" fmla="*/ 1343319 h 1343319"/>
              <a:gd name="connsiteX9" fmla="*/ 2334690 w 2955304"/>
              <a:gd name="connsiteY9" fmla="*/ 1343319 h 1343319"/>
              <a:gd name="connsiteX10" fmla="*/ 1684523 w 2955304"/>
              <a:gd name="connsiteY10" fmla="*/ 1343319 h 1343319"/>
              <a:gd name="connsiteX11" fmla="*/ 1093462 w 2955304"/>
              <a:gd name="connsiteY11" fmla="*/ 1343319 h 1343319"/>
              <a:gd name="connsiteX12" fmla="*/ 0 w 2955304"/>
              <a:gd name="connsiteY12" fmla="*/ 1343319 h 1343319"/>
              <a:gd name="connsiteX13" fmla="*/ 0 w 2955304"/>
              <a:gd name="connsiteY13" fmla="*/ 895546 h 1343319"/>
              <a:gd name="connsiteX14" fmla="*/ 0 w 2955304"/>
              <a:gd name="connsiteY14" fmla="*/ 420907 h 1343319"/>
              <a:gd name="connsiteX15" fmla="*/ 0 w 2955304"/>
              <a:gd name="connsiteY15" fmla="*/ 0 h 13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55304" h="1343319" fill="none" extrusionOk="0">
                <a:moveTo>
                  <a:pt x="0" y="0"/>
                </a:moveTo>
                <a:cubicBezTo>
                  <a:pt x="138213" y="-26482"/>
                  <a:pt x="351485" y="25361"/>
                  <a:pt x="502402" y="0"/>
                </a:cubicBezTo>
                <a:cubicBezTo>
                  <a:pt x="653319" y="-25361"/>
                  <a:pt x="890822" y="6902"/>
                  <a:pt x="1034356" y="0"/>
                </a:cubicBezTo>
                <a:cubicBezTo>
                  <a:pt x="1177890" y="-6902"/>
                  <a:pt x="1446757" y="68858"/>
                  <a:pt x="1684523" y="0"/>
                </a:cubicBezTo>
                <a:cubicBezTo>
                  <a:pt x="1922289" y="-68858"/>
                  <a:pt x="2010035" y="66573"/>
                  <a:pt x="2305137" y="0"/>
                </a:cubicBezTo>
                <a:cubicBezTo>
                  <a:pt x="2600239" y="-66573"/>
                  <a:pt x="2729399" y="28586"/>
                  <a:pt x="2955304" y="0"/>
                </a:cubicBezTo>
                <a:cubicBezTo>
                  <a:pt x="2974275" y="192010"/>
                  <a:pt x="2946640" y="235001"/>
                  <a:pt x="2955304" y="447773"/>
                </a:cubicBezTo>
                <a:cubicBezTo>
                  <a:pt x="2963968" y="660545"/>
                  <a:pt x="2939478" y="701616"/>
                  <a:pt x="2955304" y="882113"/>
                </a:cubicBezTo>
                <a:cubicBezTo>
                  <a:pt x="2971130" y="1062610"/>
                  <a:pt x="2923458" y="1243069"/>
                  <a:pt x="2955304" y="1343319"/>
                </a:cubicBezTo>
                <a:cubicBezTo>
                  <a:pt x="2694003" y="1393220"/>
                  <a:pt x="2617366" y="1323925"/>
                  <a:pt x="2334690" y="1343319"/>
                </a:cubicBezTo>
                <a:cubicBezTo>
                  <a:pt x="2052014" y="1362713"/>
                  <a:pt x="1964059" y="1286940"/>
                  <a:pt x="1684523" y="1343319"/>
                </a:cubicBezTo>
                <a:cubicBezTo>
                  <a:pt x="1404987" y="1399698"/>
                  <a:pt x="1270706" y="1338030"/>
                  <a:pt x="1093462" y="1343319"/>
                </a:cubicBezTo>
                <a:cubicBezTo>
                  <a:pt x="916218" y="1348608"/>
                  <a:pt x="257144" y="1251520"/>
                  <a:pt x="0" y="1343319"/>
                </a:cubicBezTo>
                <a:cubicBezTo>
                  <a:pt x="-19707" y="1182784"/>
                  <a:pt x="42227" y="1043688"/>
                  <a:pt x="0" y="895546"/>
                </a:cubicBezTo>
                <a:cubicBezTo>
                  <a:pt x="-42227" y="747404"/>
                  <a:pt x="31783" y="542104"/>
                  <a:pt x="0" y="420907"/>
                </a:cubicBezTo>
                <a:cubicBezTo>
                  <a:pt x="-31783" y="299710"/>
                  <a:pt x="1269" y="158976"/>
                  <a:pt x="0" y="0"/>
                </a:cubicBezTo>
                <a:close/>
              </a:path>
              <a:path w="2955304" h="1343319"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7472" y="155068"/>
                  <a:pt x="2920896" y="262266"/>
                  <a:pt x="2955304" y="474639"/>
                </a:cubicBezTo>
                <a:cubicBezTo>
                  <a:pt x="2989712" y="687012"/>
                  <a:pt x="2933703" y="795371"/>
                  <a:pt x="2955304" y="908979"/>
                </a:cubicBezTo>
                <a:cubicBezTo>
                  <a:pt x="2976905" y="1022587"/>
                  <a:pt x="2917942" y="1143378"/>
                  <a:pt x="2955304" y="1343319"/>
                </a:cubicBezTo>
                <a:cubicBezTo>
                  <a:pt x="2800200" y="1372033"/>
                  <a:pt x="2588755" y="1299517"/>
                  <a:pt x="2334690" y="1343319"/>
                </a:cubicBezTo>
                <a:cubicBezTo>
                  <a:pt x="2080625" y="1387121"/>
                  <a:pt x="1925632" y="1330661"/>
                  <a:pt x="1684523" y="1343319"/>
                </a:cubicBezTo>
                <a:cubicBezTo>
                  <a:pt x="1443414" y="1355977"/>
                  <a:pt x="1285742" y="1336878"/>
                  <a:pt x="1152569" y="1343319"/>
                </a:cubicBezTo>
                <a:cubicBezTo>
                  <a:pt x="1019396" y="1349760"/>
                  <a:pt x="532302" y="1224656"/>
                  <a:pt x="0" y="1343319"/>
                </a:cubicBezTo>
                <a:cubicBezTo>
                  <a:pt x="-32306" y="1250760"/>
                  <a:pt x="43136" y="1034055"/>
                  <a:pt x="0" y="895546"/>
                </a:cubicBezTo>
                <a:cubicBezTo>
                  <a:pt x="-43136" y="757037"/>
                  <a:pt x="1977" y="586088"/>
                  <a:pt x="0" y="447773"/>
                </a:cubicBezTo>
                <a:cubicBezTo>
                  <a:pt x="-1977" y="309458"/>
                  <a:pt x="10721" y="97552"/>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3</a:t>
            </a:r>
          </a:p>
          <a:p>
            <a:pPr algn="ctr"/>
            <a:r>
              <a:rPr lang="he-IL" sz="2800" dirty="0">
                <a:solidFill>
                  <a:schemeClr val="tx1"/>
                </a:solidFill>
              </a:rPr>
              <a:t>סִפְרַת הַיְחִידוֹת: 4</a:t>
            </a:r>
          </a:p>
        </p:txBody>
      </p:sp>
      <p:sp>
        <p:nvSpPr>
          <p:cNvPr id="14" name="מלבן 20">
            <a:extLst>
              <a:ext uri="{FF2B5EF4-FFF2-40B4-BE49-F238E27FC236}">
                <a16:creationId xmlns:a16="http://schemas.microsoft.com/office/drawing/2014/main" id="{75D7025A-32AF-4B70-7109-A7D19C6C10B7}"/>
              </a:ext>
            </a:extLst>
          </p:cNvPr>
          <p:cNvSpPr/>
          <p:nvPr/>
        </p:nvSpPr>
        <p:spPr>
          <a:xfrm>
            <a:off x="8812154" y="5355671"/>
            <a:ext cx="2955304" cy="1343319"/>
          </a:xfrm>
          <a:custGeom>
            <a:avLst/>
            <a:gdLst>
              <a:gd name="connsiteX0" fmla="*/ 0 w 2955304"/>
              <a:gd name="connsiteY0" fmla="*/ 0 h 1343319"/>
              <a:gd name="connsiteX1" fmla="*/ 502402 w 2955304"/>
              <a:gd name="connsiteY1" fmla="*/ 0 h 1343319"/>
              <a:gd name="connsiteX2" fmla="*/ 1034356 w 2955304"/>
              <a:gd name="connsiteY2" fmla="*/ 0 h 1343319"/>
              <a:gd name="connsiteX3" fmla="*/ 1684523 w 2955304"/>
              <a:gd name="connsiteY3" fmla="*/ 0 h 1343319"/>
              <a:gd name="connsiteX4" fmla="*/ 2305137 w 2955304"/>
              <a:gd name="connsiteY4" fmla="*/ 0 h 1343319"/>
              <a:gd name="connsiteX5" fmla="*/ 2955304 w 2955304"/>
              <a:gd name="connsiteY5" fmla="*/ 0 h 1343319"/>
              <a:gd name="connsiteX6" fmla="*/ 2955304 w 2955304"/>
              <a:gd name="connsiteY6" fmla="*/ 447773 h 1343319"/>
              <a:gd name="connsiteX7" fmla="*/ 2955304 w 2955304"/>
              <a:gd name="connsiteY7" fmla="*/ 882113 h 1343319"/>
              <a:gd name="connsiteX8" fmla="*/ 2955304 w 2955304"/>
              <a:gd name="connsiteY8" fmla="*/ 1343319 h 1343319"/>
              <a:gd name="connsiteX9" fmla="*/ 2334690 w 2955304"/>
              <a:gd name="connsiteY9" fmla="*/ 1343319 h 1343319"/>
              <a:gd name="connsiteX10" fmla="*/ 1684523 w 2955304"/>
              <a:gd name="connsiteY10" fmla="*/ 1343319 h 1343319"/>
              <a:gd name="connsiteX11" fmla="*/ 1093462 w 2955304"/>
              <a:gd name="connsiteY11" fmla="*/ 1343319 h 1343319"/>
              <a:gd name="connsiteX12" fmla="*/ 0 w 2955304"/>
              <a:gd name="connsiteY12" fmla="*/ 1343319 h 1343319"/>
              <a:gd name="connsiteX13" fmla="*/ 0 w 2955304"/>
              <a:gd name="connsiteY13" fmla="*/ 895546 h 1343319"/>
              <a:gd name="connsiteX14" fmla="*/ 0 w 2955304"/>
              <a:gd name="connsiteY14" fmla="*/ 420907 h 1343319"/>
              <a:gd name="connsiteX15" fmla="*/ 0 w 2955304"/>
              <a:gd name="connsiteY15" fmla="*/ 0 h 134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55304" h="1343319" fill="none" extrusionOk="0">
                <a:moveTo>
                  <a:pt x="0" y="0"/>
                </a:moveTo>
                <a:cubicBezTo>
                  <a:pt x="138213" y="-26482"/>
                  <a:pt x="351485" y="25361"/>
                  <a:pt x="502402" y="0"/>
                </a:cubicBezTo>
                <a:cubicBezTo>
                  <a:pt x="653319" y="-25361"/>
                  <a:pt x="890822" y="6902"/>
                  <a:pt x="1034356" y="0"/>
                </a:cubicBezTo>
                <a:cubicBezTo>
                  <a:pt x="1177890" y="-6902"/>
                  <a:pt x="1446757" y="68858"/>
                  <a:pt x="1684523" y="0"/>
                </a:cubicBezTo>
                <a:cubicBezTo>
                  <a:pt x="1922289" y="-68858"/>
                  <a:pt x="2010035" y="66573"/>
                  <a:pt x="2305137" y="0"/>
                </a:cubicBezTo>
                <a:cubicBezTo>
                  <a:pt x="2600239" y="-66573"/>
                  <a:pt x="2729399" y="28586"/>
                  <a:pt x="2955304" y="0"/>
                </a:cubicBezTo>
                <a:cubicBezTo>
                  <a:pt x="2974275" y="192010"/>
                  <a:pt x="2946640" y="235001"/>
                  <a:pt x="2955304" y="447773"/>
                </a:cubicBezTo>
                <a:cubicBezTo>
                  <a:pt x="2963968" y="660545"/>
                  <a:pt x="2939478" y="701616"/>
                  <a:pt x="2955304" y="882113"/>
                </a:cubicBezTo>
                <a:cubicBezTo>
                  <a:pt x="2971130" y="1062610"/>
                  <a:pt x="2923458" y="1243069"/>
                  <a:pt x="2955304" y="1343319"/>
                </a:cubicBezTo>
                <a:cubicBezTo>
                  <a:pt x="2694003" y="1393220"/>
                  <a:pt x="2617366" y="1323925"/>
                  <a:pt x="2334690" y="1343319"/>
                </a:cubicBezTo>
                <a:cubicBezTo>
                  <a:pt x="2052014" y="1362713"/>
                  <a:pt x="1964059" y="1286940"/>
                  <a:pt x="1684523" y="1343319"/>
                </a:cubicBezTo>
                <a:cubicBezTo>
                  <a:pt x="1404987" y="1399698"/>
                  <a:pt x="1270706" y="1338030"/>
                  <a:pt x="1093462" y="1343319"/>
                </a:cubicBezTo>
                <a:cubicBezTo>
                  <a:pt x="916218" y="1348608"/>
                  <a:pt x="257144" y="1251520"/>
                  <a:pt x="0" y="1343319"/>
                </a:cubicBezTo>
                <a:cubicBezTo>
                  <a:pt x="-19707" y="1182784"/>
                  <a:pt x="42227" y="1043688"/>
                  <a:pt x="0" y="895546"/>
                </a:cubicBezTo>
                <a:cubicBezTo>
                  <a:pt x="-42227" y="747404"/>
                  <a:pt x="31783" y="542104"/>
                  <a:pt x="0" y="420907"/>
                </a:cubicBezTo>
                <a:cubicBezTo>
                  <a:pt x="-31783" y="299710"/>
                  <a:pt x="1269" y="158976"/>
                  <a:pt x="0" y="0"/>
                </a:cubicBezTo>
                <a:close/>
              </a:path>
              <a:path w="2955304" h="1343319" stroke="0" extrusionOk="0">
                <a:moveTo>
                  <a:pt x="0" y="0"/>
                </a:moveTo>
                <a:cubicBezTo>
                  <a:pt x="127711" y="-33674"/>
                  <a:pt x="252097" y="18773"/>
                  <a:pt x="502402" y="0"/>
                </a:cubicBezTo>
                <a:cubicBezTo>
                  <a:pt x="752707" y="-18773"/>
                  <a:pt x="840714" y="1808"/>
                  <a:pt x="1152569" y="0"/>
                </a:cubicBezTo>
                <a:cubicBezTo>
                  <a:pt x="1464424" y="-1808"/>
                  <a:pt x="1420275" y="59022"/>
                  <a:pt x="1654970" y="0"/>
                </a:cubicBezTo>
                <a:cubicBezTo>
                  <a:pt x="1889665" y="-59022"/>
                  <a:pt x="2016367" y="38175"/>
                  <a:pt x="2216478" y="0"/>
                </a:cubicBezTo>
                <a:cubicBezTo>
                  <a:pt x="2416589" y="-38175"/>
                  <a:pt x="2690322" y="43399"/>
                  <a:pt x="2955304" y="0"/>
                </a:cubicBezTo>
                <a:cubicBezTo>
                  <a:pt x="2997472" y="155068"/>
                  <a:pt x="2920896" y="262266"/>
                  <a:pt x="2955304" y="474639"/>
                </a:cubicBezTo>
                <a:cubicBezTo>
                  <a:pt x="2989712" y="687012"/>
                  <a:pt x="2933703" y="795371"/>
                  <a:pt x="2955304" y="908979"/>
                </a:cubicBezTo>
                <a:cubicBezTo>
                  <a:pt x="2976905" y="1022587"/>
                  <a:pt x="2917942" y="1143378"/>
                  <a:pt x="2955304" y="1343319"/>
                </a:cubicBezTo>
                <a:cubicBezTo>
                  <a:pt x="2800200" y="1372033"/>
                  <a:pt x="2588755" y="1299517"/>
                  <a:pt x="2334690" y="1343319"/>
                </a:cubicBezTo>
                <a:cubicBezTo>
                  <a:pt x="2080625" y="1387121"/>
                  <a:pt x="1925632" y="1330661"/>
                  <a:pt x="1684523" y="1343319"/>
                </a:cubicBezTo>
                <a:cubicBezTo>
                  <a:pt x="1443414" y="1355977"/>
                  <a:pt x="1285742" y="1336878"/>
                  <a:pt x="1152569" y="1343319"/>
                </a:cubicBezTo>
                <a:cubicBezTo>
                  <a:pt x="1019396" y="1349760"/>
                  <a:pt x="532302" y="1224656"/>
                  <a:pt x="0" y="1343319"/>
                </a:cubicBezTo>
                <a:cubicBezTo>
                  <a:pt x="-32306" y="1250760"/>
                  <a:pt x="43136" y="1034055"/>
                  <a:pt x="0" y="895546"/>
                </a:cubicBezTo>
                <a:cubicBezTo>
                  <a:pt x="-43136" y="757037"/>
                  <a:pt x="1977" y="586088"/>
                  <a:pt x="0" y="447773"/>
                </a:cubicBezTo>
                <a:cubicBezTo>
                  <a:pt x="-1977" y="309458"/>
                  <a:pt x="10721" y="97552"/>
                  <a:pt x="0" y="0"/>
                </a:cubicBezTo>
                <a:close/>
              </a:path>
            </a:pathLst>
          </a:custGeom>
          <a:solidFill>
            <a:schemeClr val="accent4">
              <a:lumMod val="60000"/>
              <a:lumOff val="40000"/>
            </a:schemeClr>
          </a:solidFill>
          <a:ln>
            <a:solidFill>
              <a:schemeClr val="tx1">
                <a:lumMod val="65000"/>
                <a:lumOff val="35000"/>
              </a:schemeClr>
            </a:solidFill>
            <a:extLst>
              <a:ext uri="{C807C97D-BFC1-408E-A445-0C87EB9F89A2}">
                <ask:lineSketchStyleProps xmlns:ask="http://schemas.microsoft.com/office/drawing/2018/sketchyshapes" sd="243612070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סִפְרַת הָעֲשָׂרוֹת: 2</a:t>
            </a:r>
          </a:p>
          <a:p>
            <a:pPr algn="ctr"/>
            <a:r>
              <a:rPr lang="he-IL" sz="2800" dirty="0">
                <a:solidFill>
                  <a:schemeClr val="tx1"/>
                </a:solidFill>
              </a:rPr>
              <a:t>סִפְרַת הַיְחִידוֹת: 0</a:t>
            </a:r>
          </a:p>
        </p:txBody>
      </p:sp>
      <p:sp>
        <p:nvSpPr>
          <p:cNvPr id="2" name="1">
            <a:extLst>
              <a:ext uri="{FF2B5EF4-FFF2-40B4-BE49-F238E27FC236}">
                <a16:creationId xmlns:a16="http://schemas.microsoft.com/office/drawing/2014/main" id="{A97D67FE-90FC-BF4C-C5CA-77BEEE5566F1}"/>
              </a:ext>
            </a:extLst>
          </p:cNvPr>
          <p:cNvSpPr/>
          <p:nvPr/>
        </p:nvSpPr>
        <p:spPr>
          <a:xfrm>
            <a:off x="8850232" y="1406390"/>
            <a:ext cx="900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t>1</a:t>
            </a:r>
          </a:p>
        </p:txBody>
      </p:sp>
      <p:sp>
        <p:nvSpPr>
          <p:cNvPr id="3" name="1">
            <a:extLst>
              <a:ext uri="{FF2B5EF4-FFF2-40B4-BE49-F238E27FC236}">
                <a16:creationId xmlns:a16="http://schemas.microsoft.com/office/drawing/2014/main" id="{8BED3C52-140E-5452-B20B-36C8FF35DB88}"/>
              </a:ext>
            </a:extLst>
          </p:cNvPr>
          <p:cNvSpPr/>
          <p:nvPr/>
        </p:nvSpPr>
        <p:spPr>
          <a:xfrm>
            <a:off x="3217312" y="1406390"/>
            <a:ext cx="900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t>7</a:t>
            </a:r>
          </a:p>
        </p:txBody>
      </p:sp>
      <p:sp>
        <p:nvSpPr>
          <p:cNvPr id="8" name="1">
            <a:extLst>
              <a:ext uri="{FF2B5EF4-FFF2-40B4-BE49-F238E27FC236}">
                <a16:creationId xmlns:a16="http://schemas.microsoft.com/office/drawing/2014/main" id="{41115EBE-5012-AC56-D31B-556C7D5B3442}"/>
              </a:ext>
            </a:extLst>
          </p:cNvPr>
          <p:cNvSpPr/>
          <p:nvPr/>
        </p:nvSpPr>
        <p:spPr>
          <a:xfrm>
            <a:off x="10727871" y="1406390"/>
            <a:ext cx="900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t>4</a:t>
            </a:r>
          </a:p>
        </p:txBody>
      </p:sp>
      <p:sp>
        <p:nvSpPr>
          <p:cNvPr id="18" name="1">
            <a:extLst>
              <a:ext uri="{FF2B5EF4-FFF2-40B4-BE49-F238E27FC236}">
                <a16:creationId xmlns:a16="http://schemas.microsoft.com/office/drawing/2014/main" id="{ABCCC1A6-A7EC-C9DC-27C5-FA43489D0EBE}"/>
              </a:ext>
            </a:extLst>
          </p:cNvPr>
          <p:cNvSpPr/>
          <p:nvPr/>
        </p:nvSpPr>
        <p:spPr>
          <a:xfrm>
            <a:off x="6972592" y="1406390"/>
            <a:ext cx="900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t>3</a:t>
            </a:r>
          </a:p>
        </p:txBody>
      </p:sp>
      <p:sp>
        <p:nvSpPr>
          <p:cNvPr id="19" name="1">
            <a:extLst>
              <a:ext uri="{FF2B5EF4-FFF2-40B4-BE49-F238E27FC236}">
                <a16:creationId xmlns:a16="http://schemas.microsoft.com/office/drawing/2014/main" id="{93825047-E331-E7AB-D6E6-A0B69DFF64BE}"/>
              </a:ext>
            </a:extLst>
          </p:cNvPr>
          <p:cNvSpPr/>
          <p:nvPr/>
        </p:nvSpPr>
        <p:spPr>
          <a:xfrm>
            <a:off x="5094952" y="1406390"/>
            <a:ext cx="900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t>2</a:t>
            </a:r>
          </a:p>
        </p:txBody>
      </p:sp>
      <p:sp>
        <p:nvSpPr>
          <p:cNvPr id="20" name="1">
            <a:extLst>
              <a:ext uri="{FF2B5EF4-FFF2-40B4-BE49-F238E27FC236}">
                <a16:creationId xmlns:a16="http://schemas.microsoft.com/office/drawing/2014/main" id="{0AAE0F20-874E-AF52-E876-7347623E1220}"/>
              </a:ext>
            </a:extLst>
          </p:cNvPr>
          <p:cNvSpPr/>
          <p:nvPr/>
        </p:nvSpPr>
        <p:spPr>
          <a:xfrm>
            <a:off x="1339672" y="1406390"/>
            <a:ext cx="900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000" dirty="0"/>
              <a:t>0</a:t>
            </a:r>
          </a:p>
        </p:txBody>
      </p:sp>
    </p:spTree>
    <p:extLst>
      <p:ext uri="{BB962C8B-B14F-4D97-AF65-F5344CB8AC3E}">
        <p14:creationId xmlns:p14="http://schemas.microsoft.com/office/powerpoint/2010/main" val="26814156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16667E-7 -1.85185E-6 L -0.58776 0.41597 " pathEditMode="relative" rAng="0" ptsTypes="AA">
                                      <p:cBhvr>
                                        <p:cTn id="6" dur="2000" fill="hold"/>
                                        <p:tgtEl>
                                          <p:spTgt spid="2"/>
                                        </p:tgtEl>
                                        <p:attrNameLst>
                                          <p:attrName>ppt_x</p:attrName>
                                          <p:attrName>ppt_y</p:attrName>
                                        </p:attrNameLst>
                                      </p:cBhvr>
                                      <p:rCtr x="-29388" y="20787"/>
                                    </p:animMotion>
                                  </p:childTnLst>
                                </p:cTn>
                              </p:par>
                              <p:par>
                                <p:cTn id="7" presetID="42" presetClass="path" presetSubtype="0" accel="50000" decel="50000" fill="hold" grpId="0" nodeType="withEffect">
                                  <p:stCondLst>
                                    <p:cond delay="0"/>
                                  </p:stCondLst>
                                  <p:childTnLst>
                                    <p:animMotion origin="layout" path="M -1.25E-6 -1.85185E-6 L -0.0776 0.41597 " pathEditMode="relative" rAng="0" ptsTypes="AA">
                                      <p:cBhvr>
                                        <p:cTn id="8" dur="2000" fill="hold"/>
                                        <p:tgtEl>
                                          <p:spTgt spid="3"/>
                                        </p:tgtEl>
                                        <p:attrNameLst>
                                          <p:attrName>ppt_x</p:attrName>
                                          <p:attrName>ppt_y</p:attrName>
                                        </p:attrNameLst>
                                      </p:cBhvr>
                                      <p:rCtr x="-3880" y="20787"/>
                                    </p:animMotion>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42" presetClass="path" presetSubtype="0" accel="50000" decel="50000" fill="hold" grpId="0" nodeType="withEffect">
                                  <p:stCondLst>
                                    <p:cond delay="0"/>
                                  </p:stCondLst>
                                  <p:childTnLst>
                                    <p:animMotion origin="layout" path="M 3.125E-6 -1.85185E-6 L -0.38464 0.41829 " pathEditMode="relative" rAng="0" ptsTypes="AA">
                                      <p:cBhvr>
                                        <p:cTn id="13" dur="2000" fill="hold"/>
                                        <p:tgtEl>
                                          <p:spTgt spid="8"/>
                                        </p:tgtEl>
                                        <p:attrNameLst>
                                          <p:attrName>ppt_x</p:attrName>
                                          <p:attrName>ppt_y</p:attrName>
                                        </p:attrNameLst>
                                      </p:cBhvr>
                                      <p:rCtr x="-19232" y="20903"/>
                                    </p:animMotion>
                                  </p:childTnLst>
                                </p:cTn>
                              </p:par>
                              <p:par>
                                <p:cTn id="14" presetID="42" presetClass="path" presetSubtype="0" accel="50000" decel="50000" fill="hold" grpId="0" nodeType="withEffect">
                                  <p:stCondLst>
                                    <p:cond delay="0"/>
                                  </p:stCondLst>
                                  <p:childTnLst>
                                    <p:animMotion origin="layout" path="M -3.95833E-6 -1.85185E-6 L -0.12526 0.41829 " pathEditMode="relative" rAng="0" ptsTypes="AA">
                                      <p:cBhvr>
                                        <p:cTn id="15" dur="2000" fill="hold"/>
                                        <p:tgtEl>
                                          <p:spTgt spid="18"/>
                                        </p:tgtEl>
                                        <p:attrNameLst>
                                          <p:attrName>ppt_x</p:attrName>
                                          <p:attrName>ppt_y</p:attrName>
                                        </p:attrNameLst>
                                      </p:cBhvr>
                                      <p:rCtr x="-6263" y="20903"/>
                                    </p:animMotion>
                                  </p:child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42" presetClass="path" presetSubtype="0" accel="50000" decel="50000" fill="hold" grpId="0" nodeType="withEffect">
                                  <p:stCondLst>
                                    <p:cond delay="0"/>
                                  </p:stCondLst>
                                  <p:childTnLst>
                                    <p:animMotion origin="layout" path="M 2.5E-6 -1.85185E-6 L 0.3681 0.41343 " pathEditMode="relative" rAng="0" ptsTypes="AA">
                                      <p:cBhvr>
                                        <p:cTn id="20" dur="2000" fill="hold"/>
                                        <p:tgtEl>
                                          <p:spTgt spid="19"/>
                                        </p:tgtEl>
                                        <p:attrNameLst>
                                          <p:attrName>ppt_x</p:attrName>
                                          <p:attrName>ppt_y</p:attrName>
                                        </p:attrNameLst>
                                      </p:cBhvr>
                                      <p:rCtr x="18398" y="20671"/>
                                    </p:animMotion>
                                  </p:childTnLst>
                                </p:cTn>
                              </p:par>
                              <p:par>
                                <p:cTn id="21" presetID="42" presetClass="path" presetSubtype="0" accel="50000" decel="50000" fill="hold" grpId="0" nodeType="withEffect">
                                  <p:stCondLst>
                                    <p:cond delay="0"/>
                                  </p:stCondLst>
                                  <p:childTnLst>
                                    <p:animMotion origin="layout" path="M -4.79167E-6 -1.85185E-6 L 0.72292 0.41343 " pathEditMode="relative" rAng="0" ptsTypes="AA">
                                      <p:cBhvr>
                                        <p:cTn id="22" dur="2000" fill="hold"/>
                                        <p:tgtEl>
                                          <p:spTgt spid="20"/>
                                        </p:tgtEl>
                                        <p:attrNameLst>
                                          <p:attrName>ppt_x</p:attrName>
                                          <p:attrName>ppt_y</p:attrName>
                                        </p:attrNameLst>
                                      </p:cBhvr>
                                      <p:rCtr x="36146" y="20671"/>
                                    </p:animMotion>
                                  </p:childTnLst>
                                </p:cTn>
                              </p:par>
                            </p:childTnLst>
                          </p:cTn>
                        </p:par>
                      </p:childTnLst>
                    </p:cTn>
                  </p:par>
                </p:childTnLst>
              </p:cTn>
              <p:nextCondLst>
                <p:cond evt="onClick" delay="0">
                  <p:tgtEl>
                    <p:spTgt spid="14"/>
                  </p:tgtEl>
                </p:cond>
              </p:nextCondLst>
            </p:seq>
          </p:childTnLst>
        </p:cTn>
      </p:par>
    </p:tnLst>
    <p:bldLst>
      <p:bldP spid="2" grpId="0" animBg="1"/>
      <p:bldP spid="3" grpId="0" animBg="1"/>
      <p:bldP spid="8" grpId="0" animBg="1"/>
      <p:bldP spid="18" grpId="0" animBg="1"/>
      <p:bldP spid="19" grpId="0" animBg="1"/>
      <p:bldP spid="2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610787" y="2828611"/>
            <a:ext cx="1055076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91440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569664"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2224928"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88019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535456"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072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845984"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501248"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15651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6811776"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46704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122304"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8777568"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943283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088096"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p:nvPr/>
        </p:nvCxnSpPr>
        <p:spPr>
          <a:xfrm>
            <a:off x="10743362" y="2554794"/>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C7CC2B95-EC83-CE95-EA69-2AF015FC36E6}"/>
              </a:ext>
            </a:extLst>
          </p:cNvPr>
          <p:cNvSpPr txBox="1"/>
          <p:nvPr/>
        </p:nvSpPr>
        <p:spPr>
          <a:xfrm>
            <a:off x="3914101" y="3119025"/>
            <a:ext cx="585417" cy="523220"/>
          </a:xfrm>
          <a:prstGeom prst="rect">
            <a:avLst/>
          </a:prstGeom>
          <a:noFill/>
        </p:spPr>
        <p:txBody>
          <a:bodyPr wrap="none" rtlCol="1">
            <a:spAutoFit/>
          </a:bodyPr>
          <a:lstStyle/>
          <a:p>
            <a:r>
              <a:rPr lang="he-IL" sz="2800" dirty="0"/>
              <a:t>61</a:t>
            </a:r>
          </a:p>
        </p:txBody>
      </p:sp>
      <p:sp>
        <p:nvSpPr>
          <p:cNvPr id="22" name="תיבת טקסט 21">
            <a:extLst>
              <a:ext uri="{FF2B5EF4-FFF2-40B4-BE49-F238E27FC236}">
                <a16:creationId xmlns:a16="http://schemas.microsoft.com/office/drawing/2014/main" id="{02657566-6824-67EC-3865-8274B6068577}"/>
              </a:ext>
            </a:extLst>
          </p:cNvPr>
          <p:cNvSpPr txBox="1"/>
          <p:nvPr/>
        </p:nvSpPr>
        <p:spPr>
          <a:xfrm>
            <a:off x="3256745" y="3119025"/>
            <a:ext cx="585417" cy="523220"/>
          </a:xfrm>
          <a:prstGeom prst="rect">
            <a:avLst/>
          </a:prstGeom>
          <a:noFill/>
        </p:spPr>
        <p:txBody>
          <a:bodyPr wrap="none" rtlCol="1">
            <a:spAutoFit/>
          </a:bodyPr>
          <a:lstStyle/>
          <a:p>
            <a:r>
              <a:rPr lang="he-IL" sz="2800" dirty="0"/>
              <a:t>60</a:t>
            </a:r>
          </a:p>
        </p:txBody>
      </p:sp>
      <p:sp>
        <p:nvSpPr>
          <p:cNvPr id="23" name="תיבת טקסט 22">
            <a:extLst>
              <a:ext uri="{FF2B5EF4-FFF2-40B4-BE49-F238E27FC236}">
                <a16:creationId xmlns:a16="http://schemas.microsoft.com/office/drawing/2014/main" id="{4F38F7FA-B241-D94C-2851-2EBA38C42704}"/>
              </a:ext>
            </a:extLst>
          </p:cNvPr>
          <p:cNvSpPr txBox="1"/>
          <p:nvPr/>
        </p:nvSpPr>
        <p:spPr>
          <a:xfrm>
            <a:off x="2599388" y="3119025"/>
            <a:ext cx="585417" cy="523220"/>
          </a:xfrm>
          <a:prstGeom prst="rect">
            <a:avLst/>
          </a:prstGeom>
          <a:noFill/>
        </p:spPr>
        <p:txBody>
          <a:bodyPr wrap="none" rtlCol="1">
            <a:spAutoFit/>
          </a:bodyPr>
          <a:lstStyle/>
          <a:p>
            <a:r>
              <a:rPr lang="he-IL" sz="2800" dirty="0"/>
              <a:t>59</a:t>
            </a:r>
          </a:p>
        </p:txBody>
      </p:sp>
      <p:sp>
        <p:nvSpPr>
          <p:cNvPr id="24" name="משולש שווה-שוקיים 23">
            <a:extLst>
              <a:ext uri="{FF2B5EF4-FFF2-40B4-BE49-F238E27FC236}">
                <a16:creationId xmlns:a16="http://schemas.microsoft.com/office/drawing/2014/main" id="{C03A3EE5-7D27-9428-7721-8A8FDCD4E9AD}"/>
              </a:ext>
            </a:extLst>
          </p:cNvPr>
          <p:cNvSpPr/>
          <p:nvPr/>
        </p:nvSpPr>
        <p:spPr>
          <a:xfrm flipV="1">
            <a:off x="9869428" y="1771214"/>
            <a:ext cx="440981" cy="804849"/>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לחצן חידה 2">
            <a:extLst>
              <a:ext uri="{FF2B5EF4-FFF2-40B4-BE49-F238E27FC236}">
                <a16:creationId xmlns:a16="http://schemas.microsoft.com/office/drawing/2014/main" id="{B87B03C6-641A-566F-A3C7-63A99C10C587}"/>
              </a:ext>
            </a:extLst>
          </p:cNvPr>
          <p:cNvSpPr/>
          <p:nvPr/>
        </p:nvSpPr>
        <p:spPr>
          <a:xfrm>
            <a:off x="300012" y="54520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7 וְסִפְרַת הַיְחִידוֹת: 0.</a:t>
            </a:r>
            <a:endParaRPr lang="en-IL" sz="2800" dirty="0">
              <a:solidFill>
                <a:schemeClr val="tx1"/>
              </a:solidFill>
            </a:endParaRP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25884" y="159915"/>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אֵיזֶה מִסְפָּר צָרִיךְ לִהְיוֹת בַּמָקוֹם שֶהַמְשֻלָשׁ הַכָּתֹם מַצְבִּיעַ עָלָיו?</a:t>
            </a:r>
          </a:p>
          <a:p>
            <a:pPr lvl="0" algn="just" rtl="1">
              <a:lnSpc>
                <a:spcPct val="115000"/>
              </a:lnSpc>
              <a:spcAft>
                <a:spcPts val="0"/>
              </a:spcAft>
            </a:pPr>
            <a:r>
              <a:rPr lang="he-IL" sz="2800" dirty="0">
                <a:latin typeface="Calibri" panose="020F0502020204030204" pitchFamily="34" charset="0"/>
                <a:cs typeface="+mj-cs"/>
              </a:rPr>
              <a:t>הַסְבִּירוּ אֶת הַתְשוּבָה שֶלָכֶם. לִבְדִיקָה, לַחֲצוּ עַל הַכַּרְטִיס הַמַתְאִים.</a:t>
            </a:r>
            <a:endParaRPr lang="en-US" sz="2800" dirty="0">
              <a:latin typeface="Calibri" panose="020F0502020204030204" pitchFamily="34" charset="0"/>
              <a:cs typeface="+mj-cs"/>
            </a:endParaRPr>
          </a:p>
        </p:txBody>
      </p:sp>
      <p:sp>
        <p:nvSpPr>
          <p:cNvPr id="27" name="תיבת טקסט 26">
            <a:extLst>
              <a:ext uri="{FF2B5EF4-FFF2-40B4-BE49-F238E27FC236}">
                <a16:creationId xmlns:a16="http://schemas.microsoft.com/office/drawing/2014/main" id="{E27704D1-6972-9FBB-847E-F6E949FAE529}"/>
              </a:ext>
            </a:extLst>
          </p:cNvPr>
          <p:cNvSpPr txBox="1"/>
          <p:nvPr/>
        </p:nvSpPr>
        <p:spPr>
          <a:xfrm>
            <a:off x="9795387" y="3100098"/>
            <a:ext cx="585417" cy="523220"/>
          </a:xfrm>
          <a:prstGeom prst="rect">
            <a:avLst/>
          </a:prstGeom>
          <a:noFill/>
        </p:spPr>
        <p:txBody>
          <a:bodyPr wrap="none" rtlCol="1">
            <a:spAutoFit/>
          </a:bodyPr>
          <a:lstStyle/>
          <a:p>
            <a:r>
              <a:rPr lang="he-IL" sz="2800" dirty="0"/>
              <a:t>70</a:t>
            </a:r>
          </a:p>
        </p:txBody>
      </p:sp>
      <p:sp>
        <p:nvSpPr>
          <p:cNvPr id="28" name="תיבת טקסט 27">
            <a:extLst>
              <a:ext uri="{FF2B5EF4-FFF2-40B4-BE49-F238E27FC236}">
                <a16:creationId xmlns:a16="http://schemas.microsoft.com/office/drawing/2014/main" id="{AB004936-1F89-4EB0-2B4E-2FDD24CADB82}"/>
              </a:ext>
            </a:extLst>
          </p:cNvPr>
          <p:cNvSpPr txBox="1"/>
          <p:nvPr/>
        </p:nvSpPr>
        <p:spPr>
          <a:xfrm>
            <a:off x="5886172" y="3119025"/>
            <a:ext cx="585417" cy="523220"/>
          </a:xfrm>
          <a:prstGeom prst="rect">
            <a:avLst/>
          </a:prstGeom>
          <a:noFill/>
        </p:spPr>
        <p:txBody>
          <a:bodyPr wrap="none" rtlCol="1">
            <a:spAutoFit/>
          </a:bodyPr>
          <a:lstStyle/>
          <a:p>
            <a:r>
              <a:rPr lang="he-IL" sz="2800" dirty="0">
                <a:solidFill>
                  <a:schemeClr val="bg1"/>
                </a:solidFill>
              </a:rPr>
              <a:t>64</a:t>
            </a:r>
          </a:p>
        </p:txBody>
      </p:sp>
      <p:sp>
        <p:nvSpPr>
          <p:cNvPr id="29" name="תיבת טקסט 28">
            <a:extLst>
              <a:ext uri="{FF2B5EF4-FFF2-40B4-BE49-F238E27FC236}">
                <a16:creationId xmlns:a16="http://schemas.microsoft.com/office/drawing/2014/main" id="{BE8C45BE-226D-140D-3977-DB10118BCFAD}"/>
              </a:ext>
            </a:extLst>
          </p:cNvPr>
          <p:cNvSpPr txBox="1"/>
          <p:nvPr/>
        </p:nvSpPr>
        <p:spPr>
          <a:xfrm>
            <a:off x="5228815" y="3119025"/>
            <a:ext cx="585417" cy="523220"/>
          </a:xfrm>
          <a:prstGeom prst="rect">
            <a:avLst/>
          </a:prstGeom>
          <a:noFill/>
        </p:spPr>
        <p:txBody>
          <a:bodyPr wrap="none" rtlCol="1">
            <a:spAutoFit/>
          </a:bodyPr>
          <a:lstStyle/>
          <a:p>
            <a:r>
              <a:rPr lang="he-IL" sz="2800" dirty="0">
                <a:solidFill>
                  <a:schemeClr val="bg1"/>
                </a:solidFill>
              </a:rPr>
              <a:t>63</a:t>
            </a:r>
          </a:p>
        </p:txBody>
      </p:sp>
      <p:sp>
        <p:nvSpPr>
          <p:cNvPr id="30" name="תיבת טקסט 29">
            <a:extLst>
              <a:ext uri="{FF2B5EF4-FFF2-40B4-BE49-F238E27FC236}">
                <a16:creationId xmlns:a16="http://schemas.microsoft.com/office/drawing/2014/main" id="{813E596B-5D88-5D51-C3D8-F014EA3D8562}"/>
              </a:ext>
            </a:extLst>
          </p:cNvPr>
          <p:cNvSpPr txBox="1"/>
          <p:nvPr/>
        </p:nvSpPr>
        <p:spPr>
          <a:xfrm>
            <a:off x="4571458" y="3119025"/>
            <a:ext cx="585417" cy="523220"/>
          </a:xfrm>
          <a:prstGeom prst="rect">
            <a:avLst/>
          </a:prstGeom>
          <a:noFill/>
        </p:spPr>
        <p:txBody>
          <a:bodyPr wrap="none" rtlCol="1">
            <a:spAutoFit/>
          </a:bodyPr>
          <a:lstStyle/>
          <a:p>
            <a:r>
              <a:rPr lang="he-IL" sz="2800" dirty="0">
                <a:solidFill>
                  <a:schemeClr val="bg1"/>
                </a:solidFill>
              </a:rPr>
              <a:t>62</a:t>
            </a:r>
          </a:p>
        </p:txBody>
      </p:sp>
      <p:sp>
        <p:nvSpPr>
          <p:cNvPr id="31" name="תיבת טקסט 30">
            <a:extLst>
              <a:ext uri="{FF2B5EF4-FFF2-40B4-BE49-F238E27FC236}">
                <a16:creationId xmlns:a16="http://schemas.microsoft.com/office/drawing/2014/main" id="{E3969DB0-64D9-6256-FF19-38B9D0065F57}"/>
              </a:ext>
            </a:extLst>
          </p:cNvPr>
          <p:cNvSpPr txBox="1"/>
          <p:nvPr/>
        </p:nvSpPr>
        <p:spPr>
          <a:xfrm>
            <a:off x="7858243" y="3119025"/>
            <a:ext cx="585417" cy="523220"/>
          </a:xfrm>
          <a:prstGeom prst="rect">
            <a:avLst/>
          </a:prstGeom>
          <a:noFill/>
        </p:spPr>
        <p:txBody>
          <a:bodyPr wrap="none" rtlCol="1">
            <a:spAutoFit/>
          </a:bodyPr>
          <a:lstStyle/>
          <a:p>
            <a:r>
              <a:rPr lang="he-IL" sz="2800" dirty="0">
                <a:solidFill>
                  <a:schemeClr val="bg1"/>
                </a:solidFill>
              </a:rPr>
              <a:t>67</a:t>
            </a:r>
          </a:p>
        </p:txBody>
      </p:sp>
      <p:sp>
        <p:nvSpPr>
          <p:cNvPr id="32" name="תיבת טקסט 31">
            <a:extLst>
              <a:ext uri="{FF2B5EF4-FFF2-40B4-BE49-F238E27FC236}">
                <a16:creationId xmlns:a16="http://schemas.microsoft.com/office/drawing/2014/main" id="{A21611D6-ADCD-F01F-A540-0B7821441A14}"/>
              </a:ext>
            </a:extLst>
          </p:cNvPr>
          <p:cNvSpPr txBox="1"/>
          <p:nvPr/>
        </p:nvSpPr>
        <p:spPr>
          <a:xfrm>
            <a:off x="7200886" y="3119025"/>
            <a:ext cx="585417" cy="523220"/>
          </a:xfrm>
          <a:prstGeom prst="rect">
            <a:avLst/>
          </a:prstGeom>
          <a:noFill/>
        </p:spPr>
        <p:txBody>
          <a:bodyPr wrap="none" rtlCol="1">
            <a:spAutoFit/>
          </a:bodyPr>
          <a:lstStyle/>
          <a:p>
            <a:r>
              <a:rPr lang="he-IL" sz="2800" dirty="0">
                <a:solidFill>
                  <a:schemeClr val="bg1"/>
                </a:solidFill>
              </a:rPr>
              <a:t>66</a:t>
            </a:r>
          </a:p>
        </p:txBody>
      </p:sp>
      <p:sp>
        <p:nvSpPr>
          <p:cNvPr id="33" name="תיבת טקסט 32">
            <a:extLst>
              <a:ext uri="{FF2B5EF4-FFF2-40B4-BE49-F238E27FC236}">
                <a16:creationId xmlns:a16="http://schemas.microsoft.com/office/drawing/2014/main" id="{DE6DFE01-40E8-E852-3E83-ECC951AE7753}"/>
              </a:ext>
            </a:extLst>
          </p:cNvPr>
          <p:cNvSpPr txBox="1"/>
          <p:nvPr/>
        </p:nvSpPr>
        <p:spPr>
          <a:xfrm>
            <a:off x="6543529" y="3119025"/>
            <a:ext cx="585417" cy="523220"/>
          </a:xfrm>
          <a:prstGeom prst="rect">
            <a:avLst/>
          </a:prstGeom>
          <a:noFill/>
        </p:spPr>
        <p:txBody>
          <a:bodyPr wrap="none" rtlCol="1">
            <a:spAutoFit/>
          </a:bodyPr>
          <a:lstStyle/>
          <a:p>
            <a:r>
              <a:rPr lang="he-IL" sz="2800" dirty="0">
                <a:solidFill>
                  <a:schemeClr val="bg1"/>
                </a:solidFill>
              </a:rPr>
              <a:t>65</a:t>
            </a:r>
          </a:p>
        </p:txBody>
      </p:sp>
      <p:sp>
        <p:nvSpPr>
          <p:cNvPr id="34" name="תיבת טקסט 33">
            <a:extLst>
              <a:ext uri="{FF2B5EF4-FFF2-40B4-BE49-F238E27FC236}">
                <a16:creationId xmlns:a16="http://schemas.microsoft.com/office/drawing/2014/main" id="{A47A27B6-5194-2FF2-CBF9-50656533CCF4}"/>
              </a:ext>
            </a:extLst>
          </p:cNvPr>
          <p:cNvSpPr txBox="1"/>
          <p:nvPr/>
        </p:nvSpPr>
        <p:spPr>
          <a:xfrm>
            <a:off x="9172957" y="3119025"/>
            <a:ext cx="585417" cy="523220"/>
          </a:xfrm>
          <a:prstGeom prst="rect">
            <a:avLst/>
          </a:prstGeom>
          <a:noFill/>
        </p:spPr>
        <p:txBody>
          <a:bodyPr wrap="none" rtlCol="1">
            <a:spAutoFit/>
          </a:bodyPr>
          <a:lstStyle/>
          <a:p>
            <a:r>
              <a:rPr lang="he-IL" sz="2800" dirty="0">
                <a:solidFill>
                  <a:schemeClr val="bg1"/>
                </a:solidFill>
              </a:rPr>
              <a:t>69</a:t>
            </a:r>
          </a:p>
        </p:txBody>
      </p:sp>
      <p:sp>
        <p:nvSpPr>
          <p:cNvPr id="35" name="תיבת טקסט 34">
            <a:extLst>
              <a:ext uri="{FF2B5EF4-FFF2-40B4-BE49-F238E27FC236}">
                <a16:creationId xmlns:a16="http://schemas.microsoft.com/office/drawing/2014/main" id="{F3BC12DE-2CD2-B501-B7D5-98E7E8CE39C8}"/>
              </a:ext>
            </a:extLst>
          </p:cNvPr>
          <p:cNvSpPr txBox="1"/>
          <p:nvPr/>
        </p:nvSpPr>
        <p:spPr>
          <a:xfrm>
            <a:off x="8515600" y="3119025"/>
            <a:ext cx="585417" cy="523220"/>
          </a:xfrm>
          <a:prstGeom prst="rect">
            <a:avLst/>
          </a:prstGeom>
          <a:noFill/>
        </p:spPr>
        <p:txBody>
          <a:bodyPr wrap="none" rtlCol="1">
            <a:spAutoFit/>
          </a:bodyPr>
          <a:lstStyle/>
          <a:p>
            <a:r>
              <a:rPr lang="he-IL" sz="2800" dirty="0">
                <a:solidFill>
                  <a:schemeClr val="bg1"/>
                </a:solidFill>
              </a:rPr>
              <a:t>68</a:t>
            </a:r>
          </a:p>
        </p:txBody>
      </p:sp>
      <p:sp>
        <p:nvSpPr>
          <p:cNvPr id="2" name="לחצן חידה 2">
            <a:extLst>
              <a:ext uri="{FF2B5EF4-FFF2-40B4-BE49-F238E27FC236}">
                <a16:creationId xmlns:a16="http://schemas.microsoft.com/office/drawing/2014/main" id="{576544F4-5687-8DB2-7ACF-1F13C22DDAE3}"/>
              </a:ext>
            </a:extLst>
          </p:cNvPr>
          <p:cNvSpPr/>
          <p:nvPr/>
        </p:nvSpPr>
        <p:spPr>
          <a:xfrm>
            <a:off x="3267596" y="54520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6 וְסִפְרַת הַיְחִידוֹת: 9.</a:t>
            </a:r>
            <a:endParaRPr lang="en-IL" sz="2800" dirty="0">
              <a:solidFill>
                <a:schemeClr val="tx1"/>
              </a:solidFill>
            </a:endParaRPr>
          </a:p>
        </p:txBody>
      </p:sp>
      <p:sp>
        <p:nvSpPr>
          <p:cNvPr id="4" name="לחצן חידה 2">
            <a:extLst>
              <a:ext uri="{FF2B5EF4-FFF2-40B4-BE49-F238E27FC236}">
                <a16:creationId xmlns:a16="http://schemas.microsoft.com/office/drawing/2014/main" id="{2AA27ECD-0FF0-6ED9-BB06-66BD3AE7B2CF}"/>
              </a:ext>
            </a:extLst>
          </p:cNvPr>
          <p:cNvSpPr/>
          <p:nvPr/>
        </p:nvSpPr>
        <p:spPr>
          <a:xfrm>
            <a:off x="9202763" y="54520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7 וְסִפְרַת הַיְחִידוֹת: 1.</a:t>
            </a:r>
            <a:endParaRPr lang="en-IL" sz="2800" dirty="0">
              <a:solidFill>
                <a:schemeClr val="tx1"/>
              </a:solidFill>
            </a:endParaRPr>
          </a:p>
        </p:txBody>
      </p:sp>
      <p:sp>
        <p:nvSpPr>
          <p:cNvPr id="37" name="תיבת טקסט 36">
            <a:extLst>
              <a:ext uri="{FF2B5EF4-FFF2-40B4-BE49-F238E27FC236}">
                <a16:creationId xmlns:a16="http://schemas.microsoft.com/office/drawing/2014/main" id="{AB046613-E851-6716-7A58-B73FE2EC43B6}"/>
              </a:ext>
            </a:extLst>
          </p:cNvPr>
          <p:cNvSpPr txBox="1"/>
          <p:nvPr/>
        </p:nvSpPr>
        <p:spPr>
          <a:xfrm>
            <a:off x="10519643" y="3119025"/>
            <a:ext cx="550152" cy="523220"/>
          </a:xfrm>
          <a:prstGeom prst="rect">
            <a:avLst/>
          </a:prstGeom>
          <a:noFill/>
        </p:spPr>
        <p:txBody>
          <a:bodyPr wrap="none" rtlCol="1">
            <a:spAutoFit/>
          </a:bodyPr>
          <a:lstStyle/>
          <a:p>
            <a:r>
              <a:rPr lang="he-IL" sz="2800" dirty="0">
                <a:solidFill>
                  <a:schemeClr val="bg1"/>
                </a:solidFill>
              </a:rPr>
              <a:t>71</a:t>
            </a:r>
          </a:p>
        </p:txBody>
      </p:sp>
      <p:sp>
        <p:nvSpPr>
          <p:cNvPr id="38" name="לחצן חידה 2">
            <a:extLst>
              <a:ext uri="{FF2B5EF4-FFF2-40B4-BE49-F238E27FC236}">
                <a16:creationId xmlns:a16="http://schemas.microsoft.com/office/drawing/2014/main" id="{01494368-5C49-E98C-1660-5B91FCABB283}"/>
              </a:ext>
            </a:extLst>
          </p:cNvPr>
          <p:cNvSpPr/>
          <p:nvPr/>
        </p:nvSpPr>
        <p:spPr>
          <a:xfrm>
            <a:off x="6235180" y="54520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6 וְסִפְרַת הַיְחִידוֹת: 8.</a:t>
            </a:r>
            <a:endParaRPr lang="en-IL" sz="2800" dirty="0">
              <a:solidFill>
                <a:schemeClr val="tx1"/>
              </a:solidFill>
            </a:endParaRPr>
          </a:p>
        </p:txBody>
      </p:sp>
    </p:spTree>
    <p:extLst>
      <p:ext uri="{BB962C8B-B14F-4D97-AF65-F5344CB8AC3E}">
        <p14:creationId xmlns:p14="http://schemas.microsoft.com/office/powerpoint/2010/main" val="1563177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9" presetClass="emph" presetSubtype="0" grpId="0" nodeType="withEffect">
                                  <p:stCondLst>
                                    <p:cond delay="0"/>
                                  </p:stCondLst>
                                  <p:childTnLst>
                                    <p:set>
                                      <p:cBhvr>
                                        <p:cTn id="8" dur="indefinite"/>
                                        <p:tgtEl>
                                          <p:spTgt spid="24"/>
                                        </p:tgtEl>
                                        <p:attrNameLst>
                                          <p:attrName>style.opacity</p:attrName>
                                        </p:attrNameLst>
                                      </p:cBhvr>
                                      <p:to>
                                        <p:strVal val="0.25"/>
                                      </p:to>
                                    </p:set>
                                    <p:animEffect filter="image" prLst="opacity: 0.25">
                                      <p:cBhvr rctx="IE">
                                        <p:cTn id="9" dur="indefinite"/>
                                        <p:tgtEl>
                                          <p:spTgt spid="24"/>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32" presetClass="emph" presetSubtype="0" fill="hold" grpId="1" nodeType="withEffect">
                                  <p:stCondLst>
                                    <p:cond delay="0"/>
                                  </p:stCondLst>
                                  <p:childTnLst>
                                    <p:animRot by="120000">
                                      <p:cBhvr>
                                        <p:cTn id="16" dur="100" fill="hold">
                                          <p:stCondLst>
                                            <p:cond delay="0"/>
                                          </p:stCondLst>
                                        </p:cTn>
                                        <p:tgtEl>
                                          <p:spTgt spid="2"/>
                                        </p:tgtEl>
                                        <p:attrNameLst>
                                          <p:attrName>r</p:attrName>
                                        </p:attrNameLst>
                                      </p:cBhvr>
                                    </p:animRot>
                                    <p:animRot by="-240000">
                                      <p:cBhvr>
                                        <p:cTn id="17" dur="200" fill="hold">
                                          <p:stCondLst>
                                            <p:cond delay="200"/>
                                          </p:stCondLst>
                                        </p:cTn>
                                        <p:tgtEl>
                                          <p:spTgt spid="2"/>
                                        </p:tgtEl>
                                        <p:attrNameLst>
                                          <p:attrName>r</p:attrName>
                                        </p:attrNameLst>
                                      </p:cBhvr>
                                    </p:animRot>
                                    <p:animRot by="240000">
                                      <p:cBhvr>
                                        <p:cTn id="18" dur="200" fill="hold">
                                          <p:stCondLst>
                                            <p:cond delay="400"/>
                                          </p:stCondLst>
                                        </p:cTn>
                                        <p:tgtEl>
                                          <p:spTgt spid="2"/>
                                        </p:tgtEl>
                                        <p:attrNameLst>
                                          <p:attrName>r</p:attrName>
                                        </p:attrNameLst>
                                      </p:cBhvr>
                                    </p:animRot>
                                    <p:animRot by="-240000">
                                      <p:cBhvr>
                                        <p:cTn id="19" dur="200" fill="hold">
                                          <p:stCondLst>
                                            <p:cond delay="600"/>
                                          </p:stCondLst>
                                        </p:cTn>
                                        <p:tgtEl>
                                          <p:spTgt spid="2"/>
                                        </p:tgtEl>
                                        <p:attrNameLst>
                                          <p:attrName>r</p:attrName>
                                        </p:attrNameLst>
                                      </p:cBhvr>
                                    </p:animRot>
                                    <p:animRot by="120000">
                                      <p:cBhvr>
                                        <p:cTn id="20" dur="200" fill="hold">
                                          <p:stCondLst>
                                            <p:cond delay="800"/>
                                          </p:stCondLst>
                                        </p:cTn>
                                        <p:tgtEl>
                                          <p:spTgt spid="2"/>
                                        </p:tgtEl>
                                        <p:attrNameLst>
                                          <p:attrName>r</p:attrName>
                                        </p:attrNameLst>
                                      </p:cBhvr>
                                    </p:animRot>
                                  </p:childTnLst>
                                </p:cTn>
                              </p:par>
                              <p:par>
                                <p:cTn id="21" presetID="10" presetClass="exit" presetSubtype="0" fill="hold" grpId="0" nodeType="withEffect">
                                  <p:stCondLst>
                                    <p:cond delay="0"/>
                                  </p:stCondLst>
                                  <p:childTnLst>
                                    <p:animEffect transition="out" filter="fade">
                                      <p:cBhvr>
                                        <p:cTn id="22" dur="500"/>
                                        <p:tgtEl>
                                          <p:spTgt spid="2"/>
                                        </p:tgtEl>
                                      </p:cBhvr>
                                    </p:animEffect>
                                    <p:set>
                                      <p:cBhvr>
                                        <p:cTn id="23" dur="1" fill="hold">
                                          <p:stCondLst>
                                            <p:cond delay="499"/>
                                          </p:stCondLst>
                                        </p:cTn>
                                        <p:tgtEl>
                                          <p:spTgt spid="2"/>
                                        </p:tgtEl>
                                        <p:attrNameLst>
                                          <p:attrName>style.visibility</p:attrName>
                                        </p:attrNameLst>
                                      </p:cBhvr>
                                      <p:to>
                                        <p:strVal val="hidden"/>
                                      </p:to>
                                    </p:set>
                                  </p:childTnLst>
                                </p:cTn>
                              </p:par>
                              <p:par>
                                <p:cTn id="24" presetID="3" presetClass="emph" presetSubtype="2" fill="hold" grpId="0" nodeType="withEffect">
                                  <p:stCondLst>
                                    <p:cond delay="0"/>
                                  </p:stCondLst>
                                  <p:childTnLst>
                                    <p:animClr clrSpc="rgb" dir="cw">
                                      <p:cBhvr override="childStyle">
                                        <p:cTn id="25" dur="500" fill="hold"/>
                                        <p:tgtEl>
                                          <p:spTgt spid="34"/>
                                        </p:tgtEl>
                                        <p:attrNameLst>
                                          <p:attrName>style.color</p:attrName>
                                        </p:attrNameLst>
                                      </p:cBhvr>
                                      <p:to>
                                        <a:schemeClr val="accent2"/>
                                      </p:to>
                                    </p:animClr>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32" presetClass="emph" presetSubtype="0" fill="hold" grpId="1" nodeType="withEffect">
                                  <p:stCondLst>
                                    <p:cond delay="0"/>
                                  </p:stCondLst>
                                  <p:childTnLst>
                                    <p:animRot by="120000">
                                      <p:cBhvr>
                                        <p:cTn id="30" dur="100" fill="hold">
                                          <p:stCondLst>
                                            <p:cond delay="0"/>
                                          </p:stCondLst>
                                        </p:cTn>
                                        <p:tgtEl>
                                          <p:spTgt spid="4"/>
                                        </p:tgtEl>
                                        <p:attrNameLst>
                                          <p:attrName>r</p:attrName>
                                        </p:attrNameLst>
                                      </p:cBhvr>
                                    </p:animRot>
                                    <p:animRot by="-240000">
                                      <p:cBhvr>
                                        <p:cTn id="31" dur="200" fill="hold">
                                          <p:stCondLst>
                                            <p:cond delay="200"/>
                                          </p:stCondLst>
                                        </p:cTn>
                                        <p:tgtEl>
                                          <p:spTgt spid="4"/>
                                        </p:tgtEl>
                                        <p:attrNameLst>
                                          <p:attrName>r</p:attrName>
                                        </p:attrNameLst>
                                      </p:cBhvr>
                                    </p:animRot>
                                    <p:animRot by="240000">
                                      <p:cBhvr>
                                        <p:cTn id="32" dur="200" fill="hold">
                                          <p:stCondLst>
                                            <p:cond delay="400"/>
                                          </p:stCondLst>
                                        </p:cTn>
                                        <p:tgtEl>
                                          <p:spTgt spid="4"/>
                                        </p:tgtEl>
                                        <p:attrNameLst>
                                          <p:attrName>r</p:attrName>
                                        </p:attrNameLst>
                                      </p:cBhvr>
                                    </p:animRot>
                                    <p:animRot by="-240000">
                                      <p:cBhvr>
                                        <p:cTn id="33" dur="200" fill="hold">
                                          <p:stCondLst>
                                            <p:cond delay="600"/>
                                          </p:stCondLst>
                                        </p:cTn>
                                        <p:tgtEl>
                                          <p:spTgt spid="4"/>
                                        </p:tgtEl>
                                        <p:attrNameLst>
                                          <p:attrName>r</p:attrName>
                                        </p:attrNameLst>
                                      </p:cBhvr>
                                    </p:animRot>
                                    <p:animRot by="120000">
                                      <p:cBhvr>
                                        <p:cTn id="34" dur="200" fill="hold">
                                          <p:stCondLst>
                                            <p:cond delay="800"/>
                                          </p:stCondLst>
                                        </p:cTn>
                                        <p:tgtEl>
                                          <p:spTgt spid="4"/>
                                        </p:tgtEl>
                                        <p:attrNameLst>
                                          <p:attrName>r</p:attrName>
                                        </p:attrNameLst>
                                      </p:cBhvr>
                                    </p:animRot>
                                  </p:childTnLst>
                                </p:cTn>
                              </p:par>
                              <p:par>
                                <p:cTn id="35" presetID="10" presetClass="exit" presetSubtype="0" fill="hold" grpId="0" nodeType="withEffect">
                                  <p:stCondLst>
                                    <p:cond delay="0"/>
                                  </p:stCondLst>
                                  <p:childTnLst>
                                    <p:animEffect transition="out" filter="fade">
                                      <p:cBhvr>
                                        <p:cTn id="36" dur="250"/>
                                        <p:tgtEl>
                                          <p:spTgt spid="4"/>
                                        </p:tgtEl>
                                      </p:cBhvr>
                                    </p:animEffect>
                                    <p:set>
                                      <p:cBhvr>
                                        <p:cTn id="37" dur="1" fill="hold">
                                          <p:stCondLst>
                                            <p:cond delay="249"/>
                                          </p:stCondLst>
                                        </p:cTn>
                                        <p:tgtEl>
                                          <p:spTgt spid="4"/>
                                        </p:tgtEl>
                                        <p:attrNameLst>
                                          <p:attrName>style.visibility</p:attrName>
                                        </p:attrNameLst>
                                      </p:cBhvr>
                                      <p:to>
                                        <p:strVal val="hidden"/>
                                      </p:to>
                                    </p:set>
                                  </p:childTnLst>
                                </p:cTn>
                              </p:par>
                              <p:par>
                                <p:cTn id="38" presetID="3" presetClass="emph" presetSubtype="2" fill="hold" grpId="0" nodeType="withEffect">
                                  <p:stCondLst>
                                    <p:cond delay="0"/>
                                  </p:stCondLst>
                                  <p:childTnLst>
                                    <p:animClr clrSpc="rgb" dir="cw">
                                      <p:cBhvr override="childStyle">
                                        <p:cTn id="39" dur="250" fill="hold"/>
                                        <p:tgtEl>
                                          <p:spTgt spid="37"/>
                                        </p:tgtEl>
                                        <p:attrNameLst>
                                          <p:attrName>style.color</p:attrName>
                                        </p:attrNameLst>
                                      </p:cBhvr>
                                      <p:to>
                                        <a:schemeClr val="accent2"/>
                                      </p:to>
                                    </p:animClr>
                                  </p:childTnLst>
                                </p:cTn>
                              </p:par>
                            </p:childTnLst>
                          </p:cTn>
                        </p:par>
                      </p:childTnLst>
                    </p:cTn>
                  </p:par>
                </p:childTnLst>
              </p:cTn>
              <p:nextCondLst>
                <p:cond evt="onClick" delay="0">
                  <p:tgtEl>
                    <p:spTgt spid="4"/>
                  </p:tgtEl>
                </p:cond>
              </p:nextCondLst>
            </p:seq>
            <p:seq concurrent="1" nextAc="seek">
              <p:cTn id="40" restart="whenNotActive" fill="hold" evtFilter="cancelBubble" nodeType="interactiveSeq">
                <p:stCondLst>
                  <p:cond evt="onClick" delay="0">
                    <p:tgtEl>
                      <p:spTgt spid="38"/>
                    </p:tgtEl>
                  </p:cond>
                </p:stCondLst>
                <p:endSync evt="end" delay="0">
                  <p:rtn val="all"/>
                </p:endSync>
                <p:childTnLst>
                  <p:par>
                    <p:cTn id="41" fill="hold">
                      <p:stCondLst>
                        <p:cond delay="0"/>
                      </p:stCondLst>
                      <p:childTnLst>
                        <p:par>
                          <p:cTn id="42" fill="hold">
                            <p:stCondLst>
                              <p:cond delay="0"/>
                            </p:stCondLst>
                            <p:childTnLst>
                              <p:par>
                                <p:cTn id="43" presetID="32" presetClass="emph" presetSubtype="0" fill="hold" grpId="1" nodeType="withEffect">
                                  <p:stCondLst>
                                    <p:cond delay="0"/>
                                  </p:stCondLst>
                                  <p:childTnLst>
                                    <p:animRot by="120000">
                                      <p:cBhvr>
                                        <p:cTn id="44" dur="100" fill="hold">
                                          <p:stCondLst>
                                            <p:cond delay="0"/>
                                          </p:stCondLst>
                                        </p:cTn>
                                        <p:tgtEl>
                                          <p:spTgt spid="38"/>
                                        </p:tgtEl>
                                        <p:attrNameLst>
                                          <p:attrName>r</p:attrName>
                                        </p:attrNameLst>
                                      </p:cBhvr>
                                    </p:animRot>
                                    <p:animRot by="-240000">
                                      <p:cBhvr>
                                        <p:cTn id="45" dur="200" fill="hold">
                                          <p:stCondLst>
                                            <p:cond delay="200"/>
                                          </p:stCondLst>
                                        </p:cTn>
                                        <p:tgtEl>
                                          <p:spTgt spid="38"/>
                                        </p:tgtEl>
                                        <p:attrNameLst>
                                          <p:attrName>r</p:attrName>
                                        </p:attrNameLst>
                                      </p:cBhvr>
                                    </p:animRot>
                                    <p:animRot by="240000">
                                      <p:cBhvr>
                                        <p:cTn id="46" dur="200" fill="hold">
                                          <p:stCondLst>
                                            <p:cond delay="400"/>
                                          </p:stCondLst>
                                        </p:cTn>
                                        <p:tgtEl>
                                          <p:spTgt spid="38"/>
                                        </p:tgtEl>
                                        <p:attrNameLst>
                                          <p:attrName>r</p:attrName>
                                        </p:attrNameLst>
                                      </p:cBhvr>
                                    </p:animRot>
                                    <p:animRot by="-240000">
                                      <p:cBhvr>
                                        <p:cTn id="47" dur="200" fill="hold">
                                          <p:stCondLst>
                                            <p:cond delay="600"/>
                                          </p:stCondLst>
                                        </p:cTn>
                                        <p:tgtEl>
                                          <p:spTgt spid="38"/>
                                        </p:tgtEl>
                                        <p:attrNameLst>
                                          <p:attrName>r</p:attrName>
                                        </p:attrNameLst>
                                      </p:cBhvr>
                                    </p:animRot>
                                    <p:animRot by="120000">
                                      <p:cBhvr>
                                        <p:cTn id="48" dur="200" fill="hold">
                                          <p:stCondLst>
                                            <p:cond delay="800"/>
                                          </p:stCondLst>
                                        </p:cTn>
                                        <p:tgtEl>
                                          <p:spTgt spid="38"/>
                                        </p:tgtEl>
                                        <p:attrNameLst>
                                          <p:attrName>r</p:attrName>
                                        </p:attrNameLst>
                                      </p:cBhvr>
                                    </p:animRot>
                                  </p:childTnLst>
                                </p:cTn>
                              </p:par>
                              <p:par>
                                <p:cTn id="49" presetID="10" presetClass="exit" presetSubtype="0" fill="hold" grpId="0" nodeType="withEffect">
                                  <p:stCondLst>
                                    <p:cond delay="0"/>
                                  </p:stCondLst>
                                  <p:childTnLst>
                                    <p:animEffect transition="out" filter="fade">
                                      <p:cBhvr>
                                        <p:cTn id="50" dur="250"/>
                                        <p:tgtEl>
                                          <p:spTgt spid="38"/>
                                        </p:tgtEl>
                                      </p:cBhvr>
                                    </p:animEffect>
                                    <p:set>
                                      <p:cBhvr>
                                        <p:cTn id="51" dur="1" fill="hold">
                                          <p:stCondLst>
                                            <p:cond delay="249"/>
                                          </p:stCondLst>
                                        </p:cTn>
                                        <p:tgtEl>
                                          <p:spTgt spid="38"/>
                                        </p:tgtEl>
                                        <p:attrNameLst>
                                          <p:attrName>style.visibility</p:attrName>
                                        </p:attrNameLst>
                                      </p:cBhvr>
                                      <p:to>
                                        <p:strVal val="hidden"/>
                                      </p:to>
                                    </p:set>
                                  </p:childTnLst>
                                </p:cTn>
                              </p:par>
                              <p:par>
                                <p:cTn id="52" presetID="3" presetClass="emph" presetSubtype="2" fill="hold" grpId="0" nodeType="withEffect">
                                  <p:stCondLst>
                                    <p:cond delay="0"/>
                                  </p:stCondLst>
                                  <p:childTnLst>
                                    <p:animClr clrSpc="rgb" dir="cw">
                                      <p:cBhvr override="childStyle">
                                        <p:cTn id="53" dur="250" fill="hold"/>
                                        <p:tgtEl>
                                          <p:spTgt spid="35"/>
                                        </p:tgtEl>
                                        <p:attrNameLst>
                                          <p:attrName>style.color</p:attrName>
                                        </p:attrNameLst>
                                      </p:cBhvr>
                                      <p:to>
                                        <a:schemeClr val="accent2"/>
                                      </p:to>
                                    </p:animClr>
                                  </p:childTnLst>
                                </p:cTn>
                              </p:par>
                            </p:childTnLst>
                          </p:cTn>
                        </p:par>
                      </p:childTnLst>
                    </p:cTn>
                  </p:par>
                </p:childTnLst>
              </p:cTn>
              <p:nextCondLst>
                <p:cond evt="onClick" delay="0">
                  <p:tgtEl>
                    <p:spTgt spid="38"/>
                  </p:tgtEl>
                </p:cond>
              </p:nextCondLst>
            </p:seq>
          </p:childTnLst>
        </p:cTn>
      </p:par>
    </p:tnLst>
    <p:bldLst>
      <p:bldP spid="24" grpId="0" animBg="1"/>
      <p:bldP spid="25" grpId="0" animBg="1"/>
      <p:bldP spid="27" grpId="0"/>
      <p:bldP spid="34" grpId="0"/>
      <p:bldP spid="35" grpId="0"/>
      <p:bldP spid="2" grpId="0" animBg="1"/>
      <p:bldP spid="2" grpId="1" animBg="1"/>
      <p:bldP spid="4" grpId="0" animBg="1"/>
      <p:bldP spid="4" grpId="1" animBg="1"/>
      <p:bldP spid="37" grpId="0"/>
      <p:bldP spid="38" grpId="0" animBg="1"/>
      <p:bldP spid="38"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a:cxnSpLocks/>
          </p:cNvCxnSpPr>
          <p:nvPr/>
        </p:nvCxnSpPr>
        <p:spPr>
          <a:xfrm flipV="1">
            <a:off x="610787" y="2828611"/>
            <a:ext cx="1055076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91440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569664"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2224928"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288019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3535456"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419072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4845984"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5501248"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615651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01057D29-A76C-FA3F-F074-FD4EA6BB5460}"/>
              </a:ext>
            </a:extLst>
          </p:cNvPr>
          <p:cNvCxnSpPr>
            <a:cxnSpLocks/>
          </p:cNvCxnSpPr>
          <p:nvPr/>
        </p:nvCxnSpPr>
        <p:spPr>
          <a:xfrm>
            <a:off x="6811776"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0D7E84F8-161A-9E18-9B54-F5AF86474529}"/>
              </a:ext>
            </a:extLst>
          </p:cNvPr>
          <p:cNvCxnSpPr>
            <a:cxnSpLocks/>
          </p:cNvCxnSpPr>
          <p:nvPr/>
        </p:nvCxnSpPr>
        <p:spPr>
          <a:xfrm>
            <a:off x="746704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BE198575-0FF2-48A3-C08D-4DB2FADDD8B9}"/>
              </a:ext>
            </a:extLst>
          </p:cNvPr>
          <p:cNvCxnSpPr>
            <a:cxnSpLocks/>
          </p:cNvCxnSpPr>
          <p:nvPr/>
        </p:nvCxnSpPr>
        <p:spPr>
          <a:xfrm>
            <a:off x="8122304"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4D11CF10-9C5A-7579-F96A-B899479CEDBE}"/>
              </a:ext>
            </a:extLst>
          </p:cNvPr>
          <p:cNvCxnSpPr>
            <a:cxnSpLocks/>
          </p:cNvCxnSpPr>
          <p:nvPr/>
        </p:nvCxnSpPr>
        <p:spPr>
          <a:xfrm>
            <a:off x="8777568"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E2AD7E69-7396-ECAC-5173-E04BD4160C8F}"/>
              </a:ext>
            </a:extLst>
          </p:cNvPr>
          <p:cNvCxnSpPr>
            <a:cxnSpLocks/>
          </p:cNvCxnSpPr>
          <p:nvPr/>
        </p:nvCxnSpPr>
        <p:spPr>
          <a:xfrm>
            <a:off x="943283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10088096"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8C9A409E-D816-0DCA-F738-A55FC0DDA96E}"/>
              </a:ext>
            </a:extLst>
          </p:cNvPr>
          <p:cNvCxnSpPr/>
          <p:nvPr/>
        </p:nvCxnSpPr>
        <p:spPr>
          <a:xfrm>
            <a:off x="10743362" y="2554794"/>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C7CC2B95-EC83-CE95-EA69-2AF015FC36E6}"/>
              </a:ext>
            </a:extLst>
          </p:cNvPr>
          <p:cNvSpPr txBox="1"/>
          <p:nvPr/>
        </p:nvSpPr>
        <p:spPr>
          <a:xfrm>
            <a:off x="1954036" y="3029573"/>
            <a:ext cx="550152" cy="523220"/>
          </a:xfrm>
          <a:prstGeom prst="rect">
            <a:avLst/>
          </a:prstGeom>
          <a:noFill/>
        </p:spPr>
        <p:txBody>
          <a:bodyPr wrap="none" rtlCol="1">
            <a:spAutoFit/>
          </a:bodyPr>
          <a:lstStyle/>
          <a:p>
            <a:r>
              <a:rPr lang="he-IL" sz="2800" dirty="0"/>
              <a:t>42</a:t>
            </a:r>
          </a:p>
        </p:txBody>
      </p:sp>
      <p:sp>
        <p:nvSpPr>
          <p:cNvPr id="22" name="תיבת טקסט 21">
            <a:extLst>
              <a:ext uri="{FF2B5EF4-FFF2-40B4-BE49-F238E27FC236}">
                <a16:creationId xmlns:a16="http://schemas.microsoft.com/office/drawing/2014/main" id="{02657566-6824-67EC-3865-8274B6068577}"/>
              </a:ext>
            </a:extLst>
          </p:cNvPr>
          <p:cNvSpPr txBox="1"/>
          <p:nvPr/>
        </p:nvSpPr>
        <p:spPr>
          <a:xfrm>
            <a:off x="1296680" y="3029573"/>
            <a:ext cx="550152" cy="523220"/>
          </a:xfrm>
          <a:prstGeom prst="rect">
            <a:avLst/>
          </a:prstGeom>
          <a:noFill/>
        </p:spPr>
        <p:txBody>
          <a:bodyPr wrap="none" rtlCol="1">
            <a:spAutoFit/>
          </a:bodyPr>
          <a:lstStyle/>
          <a:p>
            <a:r>
              <a:rPr lang="he-IL" sz="2800" dirty="0"/>
              <a:t>41</a:t>
            </a:r>
          </a:p>
        </p:txBody>
      </p:sp>
      <p:sp>
        <p:nvSpPr>
          <p:cNvPr id="23" name="תיבת טקסט 22">
            <a:extLst>
              <a:ext uri="{FF2B5EF4-FFF2-40B4-BE49-F238E27FC236}">
                <a16:creationId xmlns:a16="http://schemas.microsoft.com/office/drawing/2014/main" id="{4F38F7FA-B241-D94C-2851-2EBA38C42704}"/>
              </a:ext>
            </a:extLst>
          </p:cNvPr>
          <p:cNvSpPr txBox="1"/>
          <p:nvPr/>
        </p:nvSpPr>
        <p:spPr>
          <a:xfrm>
            <a:off x="639323" y="3029573"/>
            <a:ext cx="550152" cy="523220"/>
          </a:xfrm>
          <a:prstGeom prst="rect">
            <a:avLst/>
          </a:prstGeom>
          <a:noFill/>
        </p:spPr>
        <p:txBody>
          <a:bodyPr wrap="none" rtlCol="1">
            <a:spAutoFit/>
          </a:bodyPr>
          <a:lstStyle/>
          <a:p>
            <a:r>
              <a:rPr lang="he-IL" sz="2800" dirty="0"/>
              <a:t>40</a:t>
            </a:r>
          </a:p>
        </p:txBody>
      </p:sp>
      <p:sp>
        <p:nvSpPr>
          <p:cNvPr id="24" name="משולש שווה-שוקיים 23">
            <a:extLst>
              <a:ext uri="{FF2B5EF4-FFF2-40B4-BE49-F238E27FC236}">
                <a16:creationId xmlns:a16="http://schemas.microsoft.com/office/drawing/2014/main" id="{C03A3EE5-7D27-9428-7721-8A8FDCD4E9AD}"/>
              </a:ext>
            </a:extLst>
          </p:cNvPr>
          <p:cNvSpPr/>
          <p:nvPr/>
        </p:nvSpPr>
        <p:spPr>
          <a:xfrm flipV="1">
            <a:off x="7901812" y="1863093"/>
            <a:ext cx="440981" cy="804849"/>
          </a:xfrm>
          <a:prstGeom prst="triangl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לחצן חידה 2">
            <a:extLst>
              <a:ext uri="{FF2B5EF4-FFF2-40B4-BE49-F238E27FC236}">
                <a16:creationId xmlns:a16="http://schemas.microsoft.com/office/drawing/2014/main" id="{B87B03C6-641A-566F-A3C7-63A99C10C587}"/>
              </a:ext>
            </a:extLst>
          </p:cNvPr>
          <p:cNvSpPr/>
          <p:nvPr/>
        </p:nvSpPr>
        <p:spPr>
          <a:xfrm>
            <a:off x="6196688" y="545208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5 וְסִפְרַת הַיְחִידוֹת: 1.</a:t>
            </a:r>
            <a:endParaRPr lang="en-IL" sz="2800" dirty="0">
              <a:solidFill>
                <a:schemeClr val="tx1"/>
              </a:solidFill>
            </a:endParaRP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rPr>
              <a:t>אֵיזֶה מִסְפָּר צָרִיךְ לִהְיוֹת בַּמָקוֹם שֶהַמְשֻלָשׁ הַכָּתֹם מַצְבִּיעַ עָלָיו?</a:t>
            </a:r>
          </a:p>
          <a:p>
            <a:pPr lvl="0" algn="just" rtl="1">
              <a:lnSpc>
                <a:spcPct val="115000"/>
              </a:lnSpc>
              <a:spcAft>
                <a:spcPts val="0"/>
              </a:spcAft>
            </a:pPr>
            <a:r>
              <a:rPr lang="he-IL" sz="2800" dirty="0">
                <a:latin typeface="Calibri" panose="020F0502020204030204" pitchFamily="34" charset="0"/>
              </a:rPr>
              <a:t>הַסְבִּירוּ אֶת הַתְשוּבָה שֶלָכֶם. לִבְדִיקָה, לַחֲצוּ עַל הַכַּרְטִיס הַמַתְאִים.</a:t>
            </a:r>
            <a:endParaRPr lang="en-US" sz="2800" dirty="0">
              <a:latin typeface="Calibri" panose="020F0502020204030204" pitchFamily="34" charset="0"/>
            </a:endParaRPr>
          </a:p>
        </p:txBody>
      </p:sp>
      <p:sp>
        <p:nvSpPr>
          <p:cNvPr id="27" name="תיבת טקסט 26">
            <a:extLst>
              <a:ext uri="{FF2B5EF4-FFF2-40B4-BE49-F238E27FC236}">
                <a16:creationId xmlns:a16="http://schemas.microsoft.com/office/drawing/2014/main" id="{E27704D1-6972-9FBB-847E-F6E949FAE529}"/>
              </a:ext>
            </a:extLst>
          </p:cNvPr>
          <p:cNvSpPr txBox="1"/>
          <p:nvPr/>
        </p:nvSpPr>
        <p:spPr>
          <a:xfrm>
            <a:off x="7817689" y="3040109"/>
            <a:ext cx="550152" cy="523220"/>
          </a:xfrm>
          <a:prstGeom prst="rect">
            <a:avLst/>
          </a:prstGeom>
          <a:noFill/>
        </p:spPr>
        <p:txBody>
          <a:bodyPr wrap="none" rtlCol="1">
            <a:spAutoFit/>
          </a:bodyPr>
          <a:lstStyle/>
          <a:p>
            <a:r>
              <a:rPr lang="he-IL" sz="2800" dirty="0"/>
              <a:t>51</a:t>
            </a:r>
          </a:p>
        </p:txBody>
      </p:sp>
      <p:sp>
        <p:nvSpPr>
          <p:cNvPr id="31" name="תיבת טקסט 30">
            <a:extLst>
              <a:ext uri="{FF2B5EF4-FFF2-40B4-BE49-F238E27FC236}">
                <a16:creationId xmlns:a16="http://schemas.microsoft.com/office/drawing/2014/main" id="{E3969DB0-64D9-6256-FF19-38B9D0065F57}"/>
              </a:ext>
            </a:extLst>
          </p:cNvPr>
          <p:cNvSpPr txBox="1"/>
          <p:nvPr/>
        </p:nvSpPr>
        <p:spPr>
          <a:xfrm>
            <a:off x="5898178" y="3029573"/>
            <a:ext cx="550152" cy="523220"/>
          </a:xfrm>
          <a:prstGeom prst="rect">
            <a:avLst/>
          </a:prstGeom>
          <a:noFill/>
        </p:spPr>
        <p:txBody>
          <a:bodyPr wrap="none" rtlCol="1">
            <a:spAutoFit/>
          </a:bodyPr>
          <a:lstStyle/>
          <a:p>
            <a:r>
              <a:rPr lang="he-IL" sz="2800" dirty="0">
                <a:solidFill>
                  <a:schemeClr val="bg1"/>
                </a:solidFill>
              </a:rPr>
              <a:t>48</a:t>
            </a:r>
          </a:p>
        </p:txBody>
      </p:sp>
      <p:sp>
        <p:nvSpPr>
          <p:cNvPr id="34" name="תיבת טקסט 33">
            <a:extLst>
              <a:ext uri="{FF2B5EF4-FFF2-40B4-BE49-F238E27FC236}">
                <a16:creationId xmlns:a16="http://schemas.microsoft.com/office/drawing/2014/main" id="{A47A27B6-5194-2FF2-CBF9-50656533CCF4}"/>
              </a:ext>
            </a:extLst>
          </p:cNvPr>
          <p:cNvSpPr txBox="1"/>
          <p:nvPr/>
        </p:nvSpPr>
        <p:spPr>
          <a:xfrm>
            <a:off x="7212892" y="3029573"/>
            <a:ext cx="550152" cy="523220"/>
          </a:xfrm>
          <a:prstGeom prst="rect">
            <a:avLst/>
          </a:prstGeom>
          <a:noFill/>
        </p:spPr>
        <p:txBody>
          <a:bodyPr wrap="none" rtlCol="1">
            <a:spAutoFit/>
          </a:bodyPr>
          <a:lstStyle/>
          <a:p>
            <a:r>
              <a:rPr lang="he-IL" sz="2800" dirty="0">
                <a:solidFill>
                  <a:schemeClr val="bg1"/>
                </a:solidFill>
              </a:rPr>
              <a:t>50</a:t>
            </a:r>
          </a:p>
        </p:txBody>
      </p:sp>
      <p:sp>
        <p:nvSpPr>
          <p:cNvPr id="35" name="תיבת טקסט 34">
            <a:extLst>
              <a:ext uri="{FF2B5EF4-FFF2-40B4-BE49-F238E27FC236}">
                <a16:creationId xmlns:a16="http://schemas.microsoft.com/office/drawing/2014/main" id="{F3BC12DE-2CD2-B501-B7D5-98E7E8CE39C8}"/>
              </a:ext>
            </a:extLst>
          </p:cNvPr>
          <p:cNvSpPr txBox="1"/>
          <p:nvPr/>
        </p:nvSpPr>
        <p:spPr>
          <a:xfrm>
            <a:off x="6555535" y="3029573"/>
            <a:ext cx="550152" cy="523220"/>
          </a:xfrm>
          <a:prstGeom prst="rect">
            <a:avLst/>
          </a:prstGeom>
          <a:noFill/>
        </p:spPr>
        <p:txBody>
          <a:bodyPr wrap="none" rtlCol="1">
            <a:spAutoFit/>
          </a:bodyPr>
          <a:lstStyle/>
          <a:p>
            <a:r>
              <a:rPr lang="he-IL" sz="2800" dirty="0">
                <a:solidFill>
                  <a:schemeClr val="bg1"/>
                </a:solidFill>
              </a:rPr>
              <a:t>49</a:t>
            </a:r>
          </a:p>
        </p:txBody>
      </p:sp>
      <p:sp>
        <p:nvSpPr>
          <p:cNvPr id="2" name="לחצן חידה 2">
            <a:extLst>
              <a:ext uri="{FF2B5EF4-FFF2-40B4-BE49-F238E27FC236}">
                <a16:creationId xmlns:a16="http://schemas.microsoft.com/office/drawing/2014/main" id="{576544F4-5687-8DB2-7ACF-1F13C22DDAE3}"/>
              </a:ext>
            </a:extLst>
          </p:cNvPr>
          <p:cNvSpPr/>
          <p:nvPr/>
        </p:nvSpPr>
        <p:spPr>
          <a:xfrm>
            <a:off x="3248350" y="54520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5 וְסִפְרַת הַיְחִידוֹת: 0.</a:t>
            </a:r>
            <a:endParaRPr lang="en-IL" sz="2800" dirty="0">
              <a:solidFill>
                <a:schemeClr val="tx1"/>
              </a:solidFill>
            </a:endParaRPr>
          </a:p>
        </p:txBody>
      </p:sp>
      <p:sp>
        <p:nvSpPr>
          <p:cNvPr id="4" name="לחצן חידה 2">
            <a:extLst>
              <a:ext uri="{FF2B5EF4-FFF2-40B4-BE49-F238E27FC236}">
                <a16:creationId xmlns:a16="http://schemas.microsoft.com/office/drawing/2014/main" id="{2AA27ECD-0FF0-6ED9-BB06-66BD3AE7B2CF}"/>
              </a:ext>
            </a:extLst>
          </p:cNvPr>
          <p:cNvSpPr/>
          <p:nvPr/>
        </p:nvSpPr>
        <p:spPr>
          <a:xfrm>
            <a:off x="9145026" y="545208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5 וְסִפְרַת הַיְחִידוֹת: 2.</a:t>
            </a:r>
            <a:endParaRPr lang="en-IL" sz="2800" dirty="0">
              <a:solidFill>
                <a:schemeClr val="tx1"/>
              </a:solidFill>
            </a:endParaRPr>
          </a:p>
        </p:txBody>
      </p:sp>
      <p:sp>
        <p:nvSpPr>
          <p:cNvPr id="37" name="תיבת טקסט 36">
            <a:extLst>
              <a:ext uri="{FF2B5EF4-FFF2-40B4-BE49-F238E27FC236}">
                <a16:creationId xmlns:a16="http://schemas.microsoft.com/office/drawing/2014/main" id="{AB046613-E851-6716-7A58-B73FE2EC43B6}"/>
              </a:ext>
            </a:extLst>
          </p:cNvPr>
          <p:cNvSpPr txBox="1"/>
          <p:nvPr/>
        </p:nvSpPr>
        <p:spPr>
          <a:xfrm>
            <a:off x="8524313" y="3029573"/>
            <a:ext cx="550152" cy="523220"/>
          </a:xfrm>
          <a:prstGeom prst="rect">
            <a:avLst/>
          </a:prstGeom>
          <a:noFill/>
        </p:spPr>
        <p:txBody>
          <a:bodyPr wrap="none" rtlCol="1">
            <a:spAutoFit/>
          </a:bodyPr>
          <a:lstStyle/>
          <a:p>
            <a:r>
              <a:rPr lang="he-IL" sz="2800" dirty="0">
                <a:solidFill>
                  <a:schemeClr val="bg1"/>
                </a:solidFill>
              </a:rPr>
              <a:t>52</a:t>
            </a:r>
          </a:p>
        </p:txBody>
      </p:sp>
      <p:sp>
        <p:nvSpPr>
          <p:cNvPr id="38" name="לחצן חידה 2">
            <a:extLst>
              <a:ext uri="{FF2B5EF4-FFF2-40B4-BE49-F238E27FC236}">
                <a16:creationId xmlns:a16="http://schemas.microsoft.com/office/drawing/2014/main" id="{01494368-5C49-E98C-1660-5B91FCABB283}"/>
              </a:ext>
            </a:extLst>
          </p:cNvPr>
          <p:cNvSpPr/>
          <p:nvPr/>
        </p:nvSpPr>
        <p:spPr>
          <a:xfrm>
            <a:off x="300012" y="545208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rPr>
              <a:t>סִפְרַת הָעֲשָׂרוֹת: </a:t>
            </a:r>
            <a:r>
              <a:rPr lang="he-IL" sz="2800" dirty="0">
                <a:solidFill>
                  <a:schemeClr val="tx1"/>
                </a:solidFill>
                <a:latin typeface="Calibri" panose="020F0502020204030204" pitchFamily="34" charset="0"/>
                <a:cs typeface="Calibri" panose="020F0502020204030204" pitchFamily="34" charset="0"/>
              </a:rPr>
              <a:t>4 וְסִפְרַת הַיְחִידוֹת: 9.</a:t>
            </a:r>
            <a:endParaRPr lang="en-IL" sz="2800" dirty="0">
              <a:solidFill>
                <a:schemeClr val="tx1"/>
              </a:solidFill>
            </a:endParaRPr>
          </a:p>
        </p:txBody>
      </p:sp>
    </p:spTree>
    <p:extLst>
      <p:ext uri="{BB962C8B-B14F-4D97-AF65-F5344CB8AC3E}">
        <p14:creationId xmlns:p14="http://schemas.microsoft.com/office/powerpoint/2010/main" val="26470100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9" presetClass="emph" presetSubtype="0" grpId="0" nodeType="withEffect">
                                  <p:stCondLst>
                                    <p:cond delay="0"/>
                                  </p:stCondLst>
                                  <p:childTnLst>
                                    <p:set>
                                      <p:cBhvr>
                                        <p:cTn id="8" dur="indefinite"/>
                                        <p:tgtEl>
                                          <p:spTgt spid="24"/>
                                        </p:tgtEl>
                                        <p:attrNameLst>
                                          <p:attrName>style.opacity</p:attrName>
                                        </p:attrNameLst>
                                      </p:cBhvr>
                                      <p:to>
                                        <p:strVal val="0.25"/>
                                      </p:to>
                                    </p:set>
                                    <p:animEffect filter="image" prLst="opacity: 0.25">
                                      <p:cBhvr rctx="IE">
                                        <p:cTn id="9" dur="indefinite"/>
                                        <p:tgtEl>
                                          <p:spTgt spid="24"/>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32" presetClass="emph" presetSubtype="0" fill="hold" grpId="1" nodeType="withEffect">
                                  <p:stCondLst>
                                    <p:cond delay="0"/>
                                  </p:stCondLst>
                                  <p:childTnLst>
                                    <p:animRot by="120000">
                                      <p:cBhvr>
                                        <p:cTn id="16" dur="100" fill="hold">
                                          <p:stCondLst>
                                            <p:cond delay="0"/>
                                          </p:stCondLst>
                                        </p:cTn>
                                        <p:tgtEl>
                                          <p:spTgt spid="2"/>
                                        </p:tgtEl>
                                        <p:attrNameLst>
                                          <p:attrName>r</p:attrName>
                                        </p:attrNameLst>
                                      </p:cBhvr>
                                    </p:animRot>
                                    <p:animRot by="-240000">
                                      <p:cBhvr>
                                        <p:cTn id="17" dur="200" fill="hold">
                                          <p:stCondLst>
                                            <p:cond delay="200"/>
                                          </p:stCondLst>
                                        </p:cTn>
                                        <p:tgtEl>
                                          <p:spTgt spid="2"/>
                                        </p:tgtEl>
                                        <p:attrNameLst>
                                          <p:attrName>r</p:attrName>
                                        </p:attrNameLst>
                                      </p:cBhvr>
                                    </p:animRot>
                                    <p:animRot by="240000">
                                      <p:cBhvr>
                                        <p:cTn id="18" dur="200" fill="hold">
                                          <p:stCondLst>
                                            <p:cond delay="400"/>
                                          </p:stCondLst>
                                        </p:cTn>
                                        <p:tgtEl>
                                          <p:spTgt spid="2"/>
                                        </p:tgtEl>
                                        <p:attrNameLst>
                                          <p:attrName>r</p:attrName>
                                        </p:attrNameLst>
                                      </p:cBhvr>
                                    </p:animRot>
                                    <p:animRot by="-240000">
                                      <p:cBhvr>
                                        <p:cTn id="19" dur="200" fill="hold">
                                          <p:stCondLst>
                                            <p:cond delay="600"/>
                                          </p:stCondLst>
                                        </p:cTn>
                                        <p:tgtEl>
                                          <p:spTgt spid="2"/>
                                        </p:tgtEl>
                                        <p:attrNameLst>
                                          <p:attrName>r</p:attrName>
                                        </p:attrNameLst>
                                      </p:cBhvr>
                                    </p:animRot>
                                    <p:animRot by="120000">
                                      <p:cBhvr>
                                        <p:cTn id="20" dur="200" fill="hold">
                                          <p:stCondLst>
                                            <p:cond delay="800"/>
                                          </p:stCondLst>
                                        </p:cTn>
                                        <p:tgtEl>
                                          <p:spTgt spid="2"/>
                                        </p:tgtEl>
                                        <p:attrNameLst>
                                          <p:attrName>r</p:attrName>
                                        </p:attrNameLst>
                                      </p:cBhvr>
                                    </p:animRot>
                                  </p:childTnLst>
                                </p:cTn>
                              </p:par>
                              <p:par>
                                <p:cTn id="21" presetID="10" presetClass="exit" presetSubtype="0" fill="hold" grpId="0" nodeType="withEffect">
                                  <p:stCondLst>
                                    <p:cond delay="0"/>
                                  </p:stCondLst>
                                  <p:childTnLst>
                                    <p:animEffect transition="out" filter="fade">
                                      <p:cBhvr>
                                        <p:cTn id="22" dur="500"/>
                                        <p:tgtEl>
                                          <p:spTgt spid="2"/>
                                        </p:tgtEl>
                                      </p:cBhvr>
                                    </p:animEffect>
                                    <p:set>
                                      <p:cBhvr>
                                        <p:cTn id="23" dur="1" fill="hold">
                                          <p:stCondLst>
                                            <p:cond delay="499"/>
                                          </p:stCondLst>
                                        </p:cTn>
                                        <p:tgtEl>
                                          <p:spTgt spid="2"/>
                                        </p:tgtEl>
                                        <p:attrNameLst>
                                          <p:attrName>style.visibility</p:attrName>
                                        </p:attrNameLst>
                                      </p:cBhvr>
                                      <p:to>
                                        <p:strVal val="hidden"/>
                                      </p:to>
                                    </p:set>
                                  </p:childTnLst>
                                </p:cTn>
                              </p:par>
                              <p:par>
                                <p:cTn id="24" presetID="3" presetClass="emph" presetSubtype="2" fill="hold" grpId="0" nodeType="withEffect">
                                  <p:stCondLst>
                                    <p:cond delay="0"/>
                                  </p:stCondLst>
                                  <p:childTnLst>
                                    <p:animClr clrSpc="rgb" dir="cw">
                                      <p:cBhvr override="childStyle">
                                        <p:cTn id="25" dur="2000" fill="hold"/>
                                        <p:tgtEl>
                                          <p:spTgt spid="34"/>
                                        </p:tgtEl>
                                        <p:attrNameLst>
                                          <p:attrName>style.color</p:attrName>
                                        </p:attrNameLst>
                                      </p:cBhvr>
                                      <p:to>
                                        <a:schemeClr val="accent2"/>
                                      </p:to>
                                    </p:animClr>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32" presetClass="emph" presetSubtype="0" fill="hold" grpId="1" nodeType="withEffect">
                                  <p:stCondLst>
                                    <p:cond delay="0"/>
                                  </p:stCondLst>
                                  <p:childTnLst>
                                    <p:animRot by="120000">
                                      <p:cBhvr>
                                        <p:cTn id="30" dur="100" fill="hold">
                                          <p:stCondLst>
                                            <p:cond delay="0"/>
                                          </p:stCondLst>
                                        </p:cTn>
                                        <p:tgtEl>
                                          <p:spTgt spid="4"/>
                                        </p:tgtEl>
                                        <p:attrNameLst>
                                          <p:attrName>r</p:attrName>
                                        </p:attrNameLst>
                                      </p:cBhvr>
                                    </p:animRot>
                                    <p:animRot by="-240000">
                                      <p:cBhvr>
                                        <p:cTn id="31" dur="200" fill="hold">
                                          <p:stCondLst>
                                            <p:cond delay="200"/>
                                          </p:stCondLst>
                                        </p:cTn>
                                        <p:tgtEl>
                                          <p:spTgt spid="4"/>
                                        </p:tgtEl>
                                        <p:attrNameLst>
                                          <p:attrName>r</p:attrName>
                                        </p:attrNameLst>
                                      </p:cBhvr>
                                    </p:animRot>
                                    <p:animRot by="240000">
                                      <p:cBhvr>
                                        <p:cTn id="32" dur="200" fill="hold">
                                          <p:stCondLst>
                                            <p:cond delay="400"/>
                                          </p:stCondLst>
                                        </p:cTn>
                                        <p:tgtEl>
                                          <p:spTgt spid="4"/>
                                        </p:tgtEl>
                                        <p:attrNameLst>
                                          <p:attrName>r</p:attrName>
                                        </p:attrNameLst>
                                      </p:cBhvr>
                                    </p:animRot>
                                    <p:animRot by="-240000">
                                      <p:cBhvr>
                                        <p:cTn id="33" dur="200" fill="hold">
                                          <p:stCondLst>
                                            <p:cond delay="600"/>
                                          </p:stCondLst>
                                        </p:cTn>
                                        <p:tgtEl>
                                          <p:spTgt spid="4"/>
                                        </p:tgtEl>
                                        <p:attrNameLst>
                                          <p:attrName>r</p:attrName>
                                        </p:attrNameLst>
                                      </p:cBhvr>
                                    </p:animRot>
                                    <p:animRot by="120000">
                                      <p:cBhvr>
                                        <p:cTn id="34" dur="200" fill="hold">
                                          <p:stCondLst>
                                            <p:cond delay="800"/>
                                          </p:stCondLst>
                                        </p:cTn>
                                        <p:tgtEl>
                                          <p:spTgt spid="4"/>
                                        </p:tgtEl>
                                        <p:attrNameLst>
                                          <p:attrName>r</p:attrName>
                                        </p:attrNameLst>
                                      </p:cBhvr>
                                    </p:animRot>
                                  </p:childTnLst>
                                </p:cTn>
                              </p:par>
                              <p:par>
                                <p:cTn id="35" presetID="10" presetClass="exit" presetSubtype="0" fill="hold" grpId="0" nodeType="withEffect">
                                  <p:stCondLst>
                                    <p:cond delay="0"/>
                                  </p:stCondLst>
                                  <p:childTnLst>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3" presetClass="emph" presetSubtype="2" fill="hold" grpId="0" nodeType="withEffect">
                                  <p:stCondLst>
                                    <p:cond delay="0"/>
                                  </p:stCondLst>
                                  <p:childTnLst>
                                    <p:animClr clrSpc="rgb" dir="cw">
                                      <p:cBhvr override="childStyle">
                                        <p:cTn id="39" dur="2000" fill="hold"/>
                                        <p:tgtEl>
                                          <p:spTgt spid="37"/>
                                        </p:tgtEl>
                                        <p:attrNameLst>
                                          <p:attrName>style.color</p:attrName>
                                        </p:attrNameLst>
                                      </p:cBhvr>
                                      <p:to>
                                        <a:schemeClr val="accent2"/>
                                      </p:to>
                                    </p:animClr>
                                  </p:childTnLst>
                                </p:cTn>
                              </p:par>
                            </p:childTnLst>
                          </p:cTn>
                        </p:par>
                      </p:childTnLst>
                    </p:cTn>
                  </p:par>
                </p:childTnLst>
              </p:cTn>
              <p:nextCondLst>
                <p:cond evt="onClick" delay="0">
                  <p:tgtEl>
                    <p:spTgt spid="4"/>
                  </p:tgtEl>
                </p:cond>
              </p:nextCondLst>
            </p:seq>
            <p:seq concurrent="1" nextAc="seek">
              <p:cTn id="40" restart="whenNotActive" fill="hold" evtFilter="cancelBubble" nodeType="interactiveSeq">
                <p:stCondLst>
                  <p:cond evt="onClick" delay="0">
                    <p:tgtEl>
                      <p:spTgt spid="38"/>
                    </p:tgtEl>
                  </p:cond>
                </p:stCondLst>
                <p:endSync evt="end" delay="0">
                  <p:rtn val="all"/>
                </p:endSync>
                <p:childTnLst>
                  <p:par>
                    <p:cTn id="41" fill="hold">
                      <p:stCondLst>
                        <p:cond delay="0"/>
                      </p:stCondLst>
                      <p:childTnLst>
                        <p:par>
                          <p:cTn id="42" fill="hold">
                            <p:stCondLst>
                              <p:cond delay="0"/>
                            </p:stCondLst>
                            <p:childTnLst>
                              <p:par>
                                <p:cTn id="43" presetID="32" presetClass="emph" presetSubtype="0" fill="hold" grpId="1" nodeType="withEffect">
                                  <p:stCondLst>
                                    <p:cond delay="0"/>
                                  </p:stCondLst>
                                  <p:childTnLst>
                                    <p:animRot by="120000">
                                      <p:cBhvr>
                                        <p:cTn id="44" dur="100" fill="hold">
                                          <p:stCondLst>
                                            <p:cond delay="0"/>
                                          </p:stCondLst>
                                        </p:cTn>
                                        <p:tgtEl>
                                          <p:spTgt spid="38"/>
                                        </p:tgtEl>
                                        <p:attrNameLst>
                                          <p:attrName>r</p:attrName>
                                        </p:attrNameLst>
                                      </p:cBhvr>
                                    </p:animRot>
                                    <p:animRot by="-240000">
                                      <p:cBhvr>
                                        <p:cTn id="45" dur="200" fill="hold">
                                          <p:stCondLst>
                                            <p:cond delay="200"/>
                                          </p:stCondLst>
                                        </p:cTn>
                                        <p:tgtEl>
                                          <p:spTgt spid="38"/>
                                        </p:tgtEl>
                                        <p:attrNameLst>
                                          <p:attrName>r</p:attrName>
                                        </p:attrNameLst>
                                      </p:cBhvr>
                                    </p:animRot>
                                    <p:animRot by="240000">
                                      <p:cBhvr>
                                        <p:cTn id="46" dur="200" fill="hold">
                                          <p:stCondLst>
                                            <p:cond delay="400"/>
                                          </p:stCondLst>
                                        </p:cTn>
                                        <p:tgtEl>
                                          <p:spTgt spid="38"/>
                                        </p:tgtEl>
                                        <p:attrNameLst>
                                          <p:attrName>r</p:attrName>
                                        </p:attrNameLst>
                                      </p:cBhvr>
                                    </p:animRot>
                                    <p:animRot by="-240000">
                                      <p:cBhvr>
                                        <p:cTn id="47" dur="200" fill="hold">
                                          <p:stCondLst>
                                            <p:cond delay="600"/>
                                          </p:stCondLst>
                                        </p:cTn>
                                        <p:tgtEl>
                                          <p:spTgt spid="38"/>
                                        </p:tgtEl>
                                        <p:attrNameLst>
                                          <p:attrName>r</p:attrName>
                                        </p:attrNameLst>
                                      </p:cBhvr>
                                    </p:animRot>
                                    <p:animRot by="120000">
                                      <p:cBhvr>
                                        <p:cTn id="48" dur="200" fill="hold">
                                          <p:stCondLst>
                                            <p:cond delay="800"/>
                                          </p:stCondLst>
                                        </p:cTn>
                                        <p:tgtEl>
                                          <p:spTgt spid="38"/>
                                        </p:tgtEl>
                                        <p:attrNameLst>
                                          <p:attrName>r</p:attrName>
                                        </p:attrNameLst>
                                      </p:cBhvr>
                                    </p:animRot>
                                  </p:childTnLst>
                                </p:cTn>
                              </p:par>
                              <p:par>
                                <p:cTn id="49" presetID="10" presetClass="exit" presetSubtype="0" fill="hold" grpId="0" nodeType="withEffect">
                                  <p:stCondLst>
                                    <p:cond delay="0"/>
                                  </p:stCondLst>
                                  <p:childTnLst>
                                    <p:animEffect transition="out" filter="fade">
                                      <p:cBhvr>
                                        <p:cTn id="50" dur="500"/>
                                        <p:tgtEl>
                                          <p:spTgt spid="38"/>
                                        </p:tgtEl>
                                      </p:cBhvr>
                                    </p:animEffect>
                                    <p:set>
                                      <p:cBhvr>
                                        <p:cTn id="51" dur="1" fill="hold">
                                          <p:stCondLst>
                                            <p:cond delay="499"/>
                                          </p:stCondLst>
                                        </p:cTn>
                                        <p:tgtEl>
                                          <p:spTgt spid="38"/>
                                        </p:tgtEl>
                                        <p:attrNameLst>
                                          <p:attrName>style.visibility</p:attrName>
                                        </p:attrNameLst>
                                      </p:cBhvr>
                                      <p:to>
                                        <p:strVal val="hidden"/>
                                      </p:to>
                                    </p:set>
                                  </p:childTnLst>
                                </p:cTn>
                              </p:par>
                              <p:par>
                                <p:cTn id="52" presetID="3" presetClass="emph" presetSubtype="2" fill="hold" grpId="0" nodeType="withEffect">
                                  <p:stCondLst>
                                    <p:cond delay="0"/>
                                  </p:stCondLst>
                                  <p:childTnLst>
                                    <p:animClr clrSpc="rgb" dir="cw">
                                      <p:cBhvr override="childStyle">
                                        <p:cTn id="53" dur="2000" fill="hold"/>
                                        <p:tgtEl>
                                          <p:spTgt spid="35"/>
                                        </p:tgtEl>
                                        <p:attrNameLst>
                                          <p:attrName>style.color</p:attrName>
                                        </p:attrNameLst>
                                      </p:cBhvr>
                                      <p:to>
                                        <a:schemeClr val="accent2"/>
                                      </p:to>
                                    </p:animClr>
                                  </p:childTnLst>
                                </p:cTn>
                              </p:par>
                            </p:childTnLst>
                          </p:cTn>
                        </p:par>
                      </p:childTnLst>
                    </p:cTn>
                  </p:par>
                </p:childTnLst>
              </p:cTn>
              <p:nextCondLst>
                <p:cond evt="onClick" delay="0">
                  <p:tgtEl>
                    <p:spTgt spid="38"/>
                  </p:tgtEl>
                </p:cond>
              </p:nextCondLst>
            </p:seq>
          </p:childTnLst>
        </p:cTn>
      </p:par>
    </p:tnLst>
    <p:bldLst>
      <p:bldP spid="24" grpId="0" animBg="1"/>
      <p:bldP spid="25" grpId="0" animBg="1"/>
      <p:bldP spid="27" grpId="0"/>
      <p:bldP spid="34" grpId="0"/>
      <p:bldP spid="35" grpId="0"/>
      <p:bldP spid="2" grpId="0" animBg="1"/>
      <p:bldP spid="2" grpId="1" animBg="1"/>
      <p:bldP spid="4" grpId="0" animBg="1"/>
      <p:bldP spid="4" grpId="1" animBg="1"/>
      <p:bldP spid="37" grpId="0"/>
      <p:bldP spid="38" grpId="0" animBg="1"/>
      <p:bldP spid="38"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70ED52C0-370A-54D1-0BE2-C094B67067FD}"/>
              </a:ext>
            </a:extLst>
          </p:cNvPr>
          <p:cNvSpPr txBox="1"/>
          <p:nvPr/>
        </p:nvSpPr>
        <p:spPr>
          <a:xfrm>
            <a:off x="6510977" y="216039"/>
            <a:ext cx="5501827" cy="1384995"/>
          </a:xfrm>
          <a:prstGeom prst="rect">
            <a:avLst/>
          </a:prstGeom>
          <a:noFill/>
        </p:spPr>
        <p:txBody>
          <a:bodyPr wrap="none" rtlCol="1">
            <a:spAutoFit/>
          </a:bodyPr>
          <a:lstStyle/>
          <a:p>
            <a:r>
              <a:rPr lang="he-IL" sz="2800" dirty="0"/>
              <a:t>לִפְנֵיכֶם שְלָשוֹת שֶל מִסְפָּרִים.</a:t>
            </a:r>
          </a:p>
          <a:p>
            <a:r>
              <a:rPr lang="he-IL" sz="2800" dirty="0"/>
              <a:t>סַמְנוּ בְּיָרֹק אֶת הַמִסְפָּר הַקָטָן בְּכָל שְלָשָה.</a:t>
            </a:r>
          </a:p>
          <a:p>
            <a:r>
              <a:rPr lang="he-IL" sz="2800" dirty="0"/>
              <a:t>לַחֲצוּ עָלָיו לִבְדִיקָה.</a:t>
            </a:r>
          </a:p>
        </p:txBody>
      </p:sp>
      <p:sp>
        <p:nvSpPr>
          <p:cNvPr id="3" name="32">
            <a:extLst>
              <a:ext uri="{FF2B5EF4-FFF2-40B4-BE49-F238E27FC236}">
                <a16:creationId xmlns:a16="http://schemas.microsoft.com/office/drawing/2014/main" id="{195A15E8-6728-0D01-4CDD-65122DC045EA}"/>
              </a:ext>
            </a:extLst>
          </p:cNvPr>
          <p:cNvSpPr/>
          <p:nvPr/>
        </p:nvSpPr>
        <p:spPr>
          <a:xfrm>
            <a:off x="848026" y="216039"/>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33</a:t>
            </a:r>
          </a:p>
        </p:txBody>
      </p:sp>
      <p:sp>
        <p:nvSpPr>
          <p:cNvPr id="4" name="35">
            <a:extLst>
              <a:ext uri="{FF2B5EF4-FFF2-40B4-BE49-F238E27FC236}">
                <a16:creationId xmlns:a16="http://schemas.microsoft.com/office/drawing/2014/main" id="{E22F5710-5748-80BC-4181-955F06F8F792}"/>
              </a:ext>
            </a:extLst>
          </p:cNvPr>
          <p:cNvSpPr/>
          <p:nvPr/>
        </p:nvSpPr>
        <p:spPr>
          <a:xfrm>
            <a:off x="2676065" y="21603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31</a:t>
            </a:r>
          </a:p>
        </p:txBody>
      </p:sp>
      <p:pic>
        <p:nvPicPr>
          <p:cNvPr id="6" name="חייכן שמח" descr="פרצוף מחייך עם מילוי רציף עם מילוי מלא">
            <a:extLst>
              <a:ext uri="{FF2B5EF4-FFF2-40B4-BE49-F238E27FC236}">
                <a16:creationId xmlns:a16="http://schemas.microsoft.com/office/drawing/2014/main" id="{61F9127B-FC15-C561-C723-A61A615B910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199216" y="319981"/>
            <a:ext cx="914400" cy="914400"/>
          </a:xfrm>
          <a:prstGeom prst="rect">
            <a:avLst/>
          </a:prstGeom>
        </p:spPr>
      </p:pic>
      <p:pic>
        <p:nvPicPr>
          <p:cNvPr id="12" name="חייכן עצוב" descr="פרצוף עצוב עם מילוי רציף עם מילוי מלא">
            <a:extLst>
              <a:ext uri="{FF2B5EF4-FFF2-40B4-BE49-F238E27FC236}">
                <a16:creationId xmlns:a16="http://schemas.microsoft.com/office/drawing/2014/main" id="{E2CB12B1-E2B1-1D08-1164-805901EF88F6}"/>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9196" y="155860"/>
            <a:ext cx="914400" cy="914400"/>
          </a:xfrm>
          <a:prstGeom prst="rect">
            <a:avLst/>
          </a:prstGeom>
        </p:spPr>
      </p:pic>
      <p:sp>
        <p:nvSpPr>
          <p:cNvPr id="13" name="35">
            <a:extLst>
              <a:ext uri="{FF2B5EF4-FFF2-40B4-BE49-F238E27FC236}">
                <a16:creationId xmlns:a16="http://schemas.microsoft.com/office/drawing/2014/main" id="{F2F88013-8540-7347-B9FF-15A68F8D8B90}"/>
              </a:ext>
            </a:extLst>
          </p:cNvPr>
          <p:cNvSpPr/>
          <p:nvPr/>
        </p:nvSpPr>
        <p:spPr>
          <a:xfrm>
            <a:off x="10755965" y="545980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78</a:t>
            </a:r>
          </a:p>
        </p:txBody>
      </p:sp>
      <p:sp>
        <p:nvSpPr>
          <p:cNvPr id="14" name="53">
            <a:extLst>
              <a:ext uri="{FF2B5EF4-FFF2-40B4-BE49-F238E27FC236}">
                <a16:creationId xmlns:a16="http://schemas.microsoft.com/office/drawing/2014/main" id="{5D4AA208-1B56-A41C-0B5A-6851EC597B46}"/>
              </a:ext>
            </a:extLst>
          </p:cNvPr>
          <p:cNvSpPr/>
          <p:nvPr/>
        </p:nvSpPr>
        <p:spPr>
          <a:xfrm>
            <a:off x="9840381" y="545980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69</a:t>
            </a:r>
          </a:p>
        </p:txBody>
      </p:sp>
      <p:pic>
        <p:nvPicPr>
          <p:cNvPr id="15" name="חייכן שמח" descr="פרצוף מחייך עם מילוי רציף עם מילוי מלא">
            <a:extLst>
              <a:ext uri="{FF2B5EF4-FFF2-40B4-BE49-F238E27FC236}">
                <a16:creationId xmlns:a16="http://schemas.microsoft.com/office/drawing/2014/main" id="{C9FB5E4B-5589-605C-D5E7-B1FAE556E64B}"/>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74268" y="5943600"/>
            <a:ext cx="914400" cy="914400"/>
          </a:xfrm>
          <a:prstGeom prst="rect">
            <a:avLst/>
          </a:prstGeom>
        </p:spPr>
      </p:pic>
      <p:pic>
        <p:nvPicPr>
          <p:cNvPr id="16" name="חייכן עצוב" descr="פרצוף עצוב עם מילוי רציף עם מילוי מלא">
            <a:extLst>
              <a:ext uri="{FF2B5EF4-FFF2-40B4-BE49-F238E27FC236}">
                <a16:creationId xmlns:a16="http://schemas.microsoft.com/office/drawing/2014/main" id="{E9A89D0F-5E3C-D8BF-FED1-705099F7F467}"/>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7600" y="5859359"/>
            <a:ext cx="914400" cy="914400"/>
          </a:xfrm>
          <a:prstGeom prst="rect">
            <a:avLst/>
          </a:prstGeom>
        </p:spPr>
      </p:pic>
      <p:sp>
        <p:nvSpPr>
          <p:cNvPr id="21" name="71">
            <a:extLst>
              <a:ext uri="{FF2B5EF4-FFF2-40B4-BE49-F238E27FC236}">
                <a16:creationId xmlns:a16="http://schemas.microsoft.com/office/drawing/2014/main" id="{2884473D-03B6-759B-4116-ED38E8DC485A}"/>
              </a:ext>
            </a:extLst>
          </p:cNvPr>
          <p:cNvSpPr/>
          <p:nvPr/>
        </p:nvSpPr>
        <p:spPr>
          <a:xfrm>
            <a:off x="6412092" y="289750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41</a:t>
            </a:r>
          </a:p>
        </p:txBody>
      </p:sp>
      <p:sp>
        <p:nvSpPr>
          <p:cNvPr id="22" name="17">
            <a:extLst>
              <a:ext uri="{FF2B5EF4-FFF2-40B4-BE49-F238E27FC236}">
                <a16:creationId xmlns:a16="http://schemas.microsoft.com/office/drawing/2014/main" id="{EBF14135-97B9-DFD5-366E-15E4E94874F9}"/>
              </a:ext>
            </a:extLst>
          </p:cNvPr>
          <p:cNvSpPr/>
          <p:nvPr/>
        </p:nvSpPr>
        <p:spPr>
          <a:xfrm>
            <a:off x="6412092" y="1858999"/>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23</a:t>
            </a:r>
          </a:p>
        </p:txBody>
      </p:sp>
      <p:pic>
        <p:nvPicPr>
          <p:cNvPr id="23" name="חייכן שמח" descr="פרצוף מחייך עם מילוי רציף עם מילוי מלא">
            <a:extLst>
              <a:ext uri="{FF2B5EF4-FFF2-40B4-BE49-F238E27FC236}">
                <a16:creationId xmlns:a16="http://schemas.microsoft.com/office/drawing/2014/main" id="{33745C09-3E40-3CEA-55F6-7205A06DD958}"/>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79909" y="1668560"/>
            <a:ext cx="914400" cy="914400"/>
          </a:xfrm>
          <a:prstGeom prst="rect">
            <a:avLst/>
          </a:prstGeom>
        </p:spPr>
      </p:pic>
      <p:pic>
        <p:nvPicPr>
          <p:cNvPr id="24" name="חייכן עצוב" descr="פרצוף עצוב עם מילוי רציף עם מילוי מלא">
            <a:extLst>
              <a:ext uri="{FF2B5EF4-FFF2-40B4-BE49-F238E27FC236}">
                <a16:creationId xmlns:a16="http://schemas.microsoft.com/office/drawing/2014/main" id="{DCBF40E6-800C-5F59-C47B-47015BEC3E06}"/>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70122" y="2849868"/>
            <a:ext cx="914400" cy="914400"/>
          </a:xfrm>
          <a:prstGeom prst="rect">
            <a:avLst/>
          </a:prstGeom>
        </p:spPr>
      </p:pic>
      <p:sp>
        <p:nvSpPr>
          <p:cNvPr id="5" name="32">
            <a:extLst>
              <a:ext uri="{FF2B5EF4-FFF2-40B4-BE49-F238E27FC236}">
                <a16:creationId xmlns:a16="http://schemas.microsoft.com/office/drawing/2014/main" id="{5E48B642-63D6-82E0-E322-689B49716E88}"/>
              </a:ext>
            </a:extLst>
          </p:cNvPr>
          <p:cNvSpPr/>
          <p:nvPr/>
        </p:nvSpPr>
        <p:spPr>
          <a:xfrm>
            <a:off x="1762426" y="216039"/>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34</a:t>
            </a:r>
          </a:p>
        </p:txBody>
      </p:sp>
      <p:pic>
        <p:nvPicPr>
          <p:cNvPr id="7" name="חייכן עצוב" descr="פרצוף עצוב עם מילוי רציף עם מילוי מלא">
            <a:extLst>
              <a:ext uri="{FF2B5EF4-FFF2-40B4-BE49-F238E27FC236}">
                <a16:creationId xmlns:a16="http://schemas.microsoft.com/office/drawing/2014/main" id="{BB46A669-606C-D30C-4CE8-928AB7EC3B19}"/>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16747" y="708297"/>
            <a:ext cx="914400" cy="914400"/>
          </a:xfrm>
          <a:prstGeom prst="rect">
            <a:avLst/>
          </a:prstGeom>
        </p:spPr>
      </p:pic>
      <p:sp>
        <p:nvSpPr>
          <p:cNvPr id="8" name="17">
            <a:extLst>
              <a:ext uri="{FF2B5EF4-FFF2-40B4-BE49-F238E27FC236}">
                <a16:creationId xmlns:a16="http://schemas.microsoft.com/office/drawing/2014/main" id="{1F33CF67-B975-DDE4-4654-A08F33FCD6CE}"/>
              </a:ext>
            </a:extLst>
          </p:cNvPr>
          <p:cNvSpPr/>
          <p:nvPr/>
        </p:nvSpPr>
        <p:spPr>
          <a:xfrm>
            <a:off x="6412092" y="3916845"/>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24</a:t>
            </a:r>
          </a:p>
        </p:txBody>
      </p:sp>
      <p:pic>
        <p:nvPicPr>
          <p:cNvPr id="9" name="חייכן עצוב" descr="פרצוף עצוב עם מילוי רציף עם מילוי מלא">
            <a:extLst>
              <a:ext uri="{FF2B5EF4-FFF2-40B4-BE49-F238E27FC236}">
                <a16:creationId xmlns:a16="http://schemas.microsoft.com/office/drawing/2014/main" id="{1E03B4F2-87F2-2E64-7D9C-E0497C62F3E7}"/>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52464" y="4211542"/>
            <a:ext cx="914400" cy="914400"/>
          </a:xfrm>
          <a:prstGeom prst="rect">
            <a:avLst/>
          </a:prstGeom>
        </p:spPr>
      </p:pic>
      <p:sp>
        <p:nvSpPr>
          <p:cNvPr id="25" name="35">
            <a:extLst>
              <a:ext uri="{FF2B5EF4-FFF2-40B4-BE49-F238E27FC236}">
                <a16:creationId xmlns:a16="http://schemas.microsoft.com/office/drawing/2014/main" id="{70B9D091-44C5-8B27-C5D9-2906CD1212DB}"/>
              </a:ext>
            </a:extLst>
          </p:cNvPr>
          <p:cNvSpPr/>
          <p:nvPr/>
        </p:nvSpPr>
        <p:spPr>
          <a:xfrm>
            <a:off x="8926909" y="545980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77</a:t>
            </a:r>
          </a:p>
        </p:txBody>
      </p:sp>
      <p:pic>
        <p:nvPicPr>
          <p:cNvPr id="26" name="חייכן עצוב" descr="פרצוף עצוב עם מילוי רציף עם מילוי מלא">
            <a:extLst>
              <a:ext uri="{FF2B5EF4-FFF2-40B4-BE49-F238E27FC236}">
                <a16:creationId xmlns:a16="http://schemas.microsoft.com/office/drawing/2014/main" id="{0932980A-9944-AAAE-EC8A-49FF4B00B2C4}"/>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39407" y="5547398"/>
            <a:ext cx="914400" cy="914400"/>
          </a:xfrm>
          <a:prstGeom prst="rect">
            <a:avLst/>
          </a:prstGeom>
        </p:spPr>
      </p:pic>
      <p:graphicFrame>
        <p:nvGraphicFramePr>
          <p:cNvPr id="28" name="טבלה 35">
            <a:extLst>
              <a:ext uri="{FF2B5EF4-FFF2-40B4-BE49-F238E27FC236}">
                <a16:creationId xmlns:a16="http://schemas.microsoft.com/office/drawing/2014/main" id="{B0999B6F-F61F-BA74-D03F-F8D5D6D6C040}"/>
              </a:ext>
            </a:extLst>
          </p:cNvPr>
          <p:cNvGraphicFramePr>
            <a:graphicFrameLocks noGrp="1"/>
          </p:cNvGraphicFramePr>
          <p:nvPr>
            <p:extLst>
              <p:ext uri="{D42A27DB-BD31-4B8C-83A1-F6EECF244321}">
                <p14:modId xmlns:p14="http://schemas.microsoft.com/office/powerpoint/2010/main" val="1954730573"/>
              </p:ext>
            </p:extLst>
          </p:nvPr>
        </p:nvGraphicFramePr>
        <p:xfrm>
          <a:off x="980029" y="1668560"/>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29" name="טבלה 35">
            <a:extLst>
              <a:ext uri="{FF2B5EF4-FFF2-40B4-BE49-F238E27FC236}">
                <a16:creationId xmlns:a16="http://schemas.microsoft.com/office/drawing/2014/main" id="{01256DDF-4986-FBEE-D0BD-2B134C0C06D2}"/>
              </a:ext>
            </a:extLst>
          </p:cNvPr>
          <p:cNvGraphicFramePr>
            <a:graphicFrameLocks noGrp="1"/>
          </p:cNvGraphicFramePr>
          <p:nvPr>
            <p:extLst>
              <p:ext uri="{D42A27DB-BD31-4B8C-83A1-F6EECF244321}">
                <p14:modId xmlns:p14="http://schemas.microsoft.com/office/powerpoint/2010/main" val="951679353"/>
              </p:ext>
            </p:extLst>
          </p:nvPr>
        </p:nvGraphicFramePr>
        <p:xfrm>
          <a:off x="3821460" y="3916845"/>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84798328"/>
                  </a:ext>
                </a:extLst>
              </a:tr>
            </a:tbl>
          </a:graphicData>
        </a:graphic>
      </p:graphicFrame>
      <p:graphicFrame>
        <p:nvGraphicFramePr>
          <p:cNvPr id="30" name="טבלה 35">
            <a:extLst>
              <a:ext uri="{FF2B5EF4-FFF2-40B4-BE49-F238E27FC236}">
                <a16:creationId xmlns:a16="http://schemas.microsoft.com/office/drawing/2014/main" id="{F5E9C67C-5578-C2E9-388E-576DA65B3BC7}"/>
              </a:ext>
            </a:extLst>
          </p:cNvPr>
          <p:cNvGraphicFramePr>
            <a:graphicFrameLocks noGrp="1"/>
          </p:cNvGraphicFramePr>
          <p:nvPr>
            <p:extLst>
              <p:ext uri="{D42A27DB-BD31-4B8C-83A1-F6EECF244321}">
                <p14:modId xmlns:p14="http://schemas.microsoft.com/office/powerpoint/2010/main" val="2941178097"/>
              </p:ext>
            </p:extLst>
          </p:nvPr>
        </p:nvGraphicFramePr>
        <p:xfrm>
          <a:off x="8964402" y="2580517"/>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200197713"/>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18724703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3"/>
                                        </p:tgtEl>
                                        <p:attrNameLst>
                                          <p:attrName>r</p:attrName>
                                        </p:attrNameLst>
                                      </p:cBhvr>
                                    </p:animRot>
                                    <p:animRot by="-240000">
                                      <p:cBhvr>
                                        <p:cTn id="7" dur="200" fill="hold">
                                          <p:stCondLst>
                                            <p:cond delay="200"/>
                                          </p:stCondLst>
                                        </p:cTn>
                                        <p:tgtEl>
                                          <p:spTgt spid="3"/>
                                        </p:tgtEl>
                                        <p:attrNameLst>
                                          <p:attrName>r</p:attrName>
                                        </p:attrNameLst>
                                      </p:cBhvr>
                                    </p:animRot>
                                    <p:animRot by="240000">
                                      <p:cBhvr>
                                        <p:cTn id="8" dur="200" fill="hold">
                                          <p:stCondLst>
                                            <p:cond delay="400"/>
                                          </p:stCondLst>
                                        </p:cTn>
                                        <p:tgtEl>
                                          <p:spTgt spid="3"/>
                                        </p:tgtEl>
                                        <p:attrNameLst>
                                          <p:attrName>r</p:attrName>
                                        </p:attrNameLst>
                                      </p:cBhvr>
                                    </p:animRot>
                                    <p:animRot by="-240000">
                                      <p:cBhvr>
                                        <p:cTn id="9" dur="200" fill="hold">
                                          <p:stCondLst>
                                            <p:cond delay="600"/>
                                          </p:stCondLst>
                                        </p:cTn>
                                        <p:tgtEl>
                                          <p:spTgt spid="3"/>
                                        </p:tgtEl>
                                        <p:attrNameLst>
                                          <p:attrName>r</p:attrName>
                                        </p:attrNameLst>
                                      </p:cBhvr>
                                    </p:animRot>
                                    <p:animRot by="120000">
                                      <p:cBhvr>
                                        <p:cTn id="10" dur="200" fill="hold">
                                          <p:stCondLst>
                                            <p:cond delay="800"/>
                                          </p:stCondLst>
                                        </p:cTn>
                                        <p:tgtEl>
                                          <p:spTgt spid="3"/>
                                        </p:tgtEl>
                                        <p:attrNameLst>
                                          <p:attrName>r</p:attrName>
                                        </p:attrNameLst>
                                      </p:cBhvr>
                                    </p:animRo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1000"/>
                            </p:stCondLst>
                            <p:childTnLst>
                              <p:par>
                                <p:cTn id="14" presetID="1" presetClass="emph" presetSubtype="2" fill="hold" nodeType="afterEffect">
                                  <p:stCondLst>
                                    <p:cond delay="0"/>
                                  </p:stCondLst>
                                  <p:childTnLst>
                                    <p:animClr clrSpc="rgb" dir="cw">
                                      <p:cBhvr>
                                        <p:cTn id="15" dur="500" fill="hold"/>
                                        <p:tgtEl>
                                          <p:spTgt spid="3"/>
                                        </p:tgtEl>
                                        <p:attrNameLst>
                                          <p:attrName>fillcolor</p:attrName>
                                        </p:attrNameLst>
                                      </p:cBhvr>
                                      <p:to>
                                        <a:srgbClr val="F7CBAC"/>
                                      </p:to>
                                    </p:animClr>
                                    <p:set>
                                      <p:cBhvr>
                                        <p:cTn id="16" dur="500" fill="hold"/>
                                        <p:tgtEl>
                                          <p:spTgt spid="3"/>
                                        </p:tgtEl>
                                        <p:attrNameLst>
                                          <p:attrName>fill.type</p:attrName>
                                        </p:attrNameLst>
                                      </p:cBhvr>
                                      <p:to>
                                        <p:strVal val="solid"/>
                                      </p:to>
                                    </p:set>
                                    <p:set>
                                      <p:cBhvr>
                                        <p:cTn id="17" dur="500" fill="hold"/>
                                        <p:tgtEl>
                                          <p:spTgt spid="3"/>
                                        </p:tgtEl>
                                        <p:attrNameLst>
                                          <p:attrName>fill.on</p:attrName>
                                        </p:attrNameLst>
                                      </p:cBhvr>
                                      <p:to>
                                        <p:strVal val="true"/>
                                      </p:to>
                                    </p:set>
                                  </p:childTnLst>
                                </p:cTn>
                              </p:par>
                            </p:childTnLst>
                          </p:cTn>
                        </p:par>
                        <p:par>
                          <p:cTn id="18" fill="hold">
                            <p:stCondLst>
                              <p:cond delay="1500"/>
                            </p:stCondLst>
                            <p:childTnLst>
                              <p:par>
                                <p:cTn id="19" presetID="10" presetClass="exit" presetSubtype="0" fill="hold" nodeType="afterEffect">
                                  <p:stCondLst>
                                    <p:cond delay="25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22" restart="whenNotActive" fill="hold" evtFilter="cancelBubble" nodeType="interactiveSeq">
                <p:stCondLst>
                  <p:cond evt="onClick" delay="0">
                    <p:tgtEl>
                      <p:spTgt spid="4"/>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par>
                          <p:cTn id="29" fill="hold">
                            <p:stCondLst>
                              <p:cond delay="0"/>
                            </p:stCondLst>
                            <p:childTnLst>
                              <p:par>
                                <p:cTn id="30" presetID="1" presetClass="emph" presetSubtype="2" fill="hold" nodeType="afterEffect">
                                  <p:stCondLst>
                                    <p:cond delay="0"/>
                                  </p:stCondLst>
                                  <p:childTnLst>
                                    <p:animClr clrSpc="rgb" dir="cw">
                                      <p:cBhvr>
                                        <p:cTn id="31" dur="500" fill="hold"/>
                                        <p:tgtEl>
                                          <p:spTgt spid="4"/>
                                        </p:tgtEl>
                                        <p:attrNameLst>
                                          <p:attrName>fillcolor</p:attrName>
                                        </p:attrNameLst>
                                      </p:cBhvr>
                                      <p:to>
                                        <a:srgbClr val="E2EFD9"/>
                                      </p:to>
                                    </p:animClr>
                                    <p:set>
                                      <p:cBhvr>
                                        <p:cTn id="32" dur="500" fill="hold"/>
                                        <p:tgtEl>
                                          <p:spTgt spid="4"/>
                                        </p:tgtEl>
                                        <p:attrNameLst>
                                          <p:attrName>fill.type</p:attrName>
                                        </p:attrNameLst>
                                      </p:cBhvr>
                                      <p:to>
                                        <p:strVal val="solid"/>
                                      </p:to>
                                    </p:set>
                                    <p:set>
                                      <p:cBhvr>
                                        <p:cTn id="33" dur="500" fill="hold"/>
                                        <p:tgtEl>
                                          <p:spTgt spid="4"/>
                                        </p:tgtEl>
                                        <p:attrNameLst>
                                          <p:attrName>fill.on</p:attrName>
                                        </p:attrNameLst>
                                      </p:cBhvr>
                                      <p:to>
                                        <p:strVal val="true"/>
                                      </p:to>
                                    </p:set>
                                  </p:childTnLst>
                                </p:cTn>
                              </p:par>
                            </p:childTnLst>
                          </p:cTn>
                        </p:par>
                        <p:par>
                          <p:cTn id="34" fill="hold">
                            <p:stCondLst>
                              <p:cond delay="500"/>
                            </p:stCondLst>
                            <p:childTnLst>
                              <p:par>
                                <p:cTn id="35" presetID="10" presetClass="exit" presetSubtype="0" fill="hold" nodeType="afterEffect">
                                  <p:stCondLst>
                                    <p:cond delay="500"/>
                                  </p:stCondLst>
                                  <p:childTnLst>
                                    <p:animEffect transition="out" filter="fade">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32" presetClass="emph" presetSubtype="0" fill="hold" grpId="0" nodeType="withEffect">
                                  <p:stCondLst>
                                    <p:cond delay="0"/>
                                  </p:stCondLst>
                                  <p:childTnLst>
                                    <p:animRot by="120000">
                                      <p:cBhvr>
                                        <p:cTn id="42" dur="100" fill="hold">
                                          <p:stCondLst>
                                            <p:cond delay="0"/>
                                          </p:stCondLst>
                                        </p:cTn>
                                        <p:tgtEl>
                                          <p:spTgt spid="13"/>
                                        </p:tgtEl>
                                        <p:attrNameLst>
                                          <p:attrName>r</p:attrName>
                                        </p:attrNameLst>
                                      </p:cBhvr>
                                    </p:animRot>
                                    <p:animRot by="-240000">
                                      <p:cBhvr>
                                        <p:cTn id="43" dur="200" fill="hold">
                                          <p:stCondLst>
                                            <p:cond delay="200"/>
                                          </p:stCondLst>
                                        </p:cTn>
                                        <p:tgtEl>
                                          <p:spTgt spid="13"/>
                                        </p:tgtEl>
                                        <p:attrNameLst>
                                          <p:attrName>r</p:attrName>
                                        </p:attrNameLst>
                                      </p:cBhvr>
                                    </p:animRot>
                                    <p:animRot by="240000">
                                      <p:cBhvr>
                                        <p:cTn id="44" dur="200" fill="hold">
                                          <p:stCondLst>
                                            <p:cond delay="400"/>
                                          </p:stCondLst>
                                        </p:cTn>
                                        <p:tgtEl>
                                          <p:spTgt spid="13"/>
                                        </p:tgtEl>
                                        <p:attrNameLst>
                                          <p:attrName>r</p:attrName>
                                        </p:attrNameLst>
                                      </p:cBhvr>
                                    </p:animRot>
                                    <p:animRot by="-240000">
                                      <p:cBhvr>
                                        <p:cTn id="45" dur="200" fill="hold">
                                          <p:stCondLst>
                                            <p:cond delay="600"/>
                                          </p:stCondLst>
                                        </p:cTn>
                                        <p:tgtEl>
                                          <p:spTgt spid="13"/>
                                        </p:tgtEl>
                                        <p:attrNameLst>
                                          <p:attrName>r</p:attrName>
                                        </p:attrNameLst>
                                      </p:cBhvr>
                                    </p:animRot>
                                    <p:animRot by="120000">
                                      <p:cBhvr>
                                        <p:cTn id="46" dur="200" fill="hold">
                                          <p:stCondLst>
                                            <p:cond delay="800"/>
                                          </p:stCondLst>
                                        </p:cTn>
                                        <p:tgtEl>
                                          <p:spTgt spid="13"/>
                                        </p:tgtEl>
                                        <p:attrNameLst>
                                          <p:attrName>r</p:attrName>
                                        </p:attrNameLst>
                                      </p:cBhvr>
                                    </p:animRot>
                                  </p:childTnLst>
                                </p:cTn>
                              </p:par>
                              <p:par>
                                <p:cTn id="47" presetID="1"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par>
                          <p:cTn id="49" fill="hold">
                            <p:stCondLst>
                              <p:cond delay="1000"/>
                            </p:stCondLst>
                            <p:childTnLst>
                              <p:par>
                                <p:cTn id="50" presetID="1" presetClass="emph" presetSubtype="2" fill="hold" nodeType="afterEffect">
                                  <p:stCondLst>
                                    <p:cond delay="0"/>
                                  </p:stCondLst>
                                  <p:childTnLst>
                                    <p:animClr clrSpc="rgb" dir="cw">
                                      <p:cBhvr>
                                        <p:cTn id="51" dur="500" fill="hold"/>
                                        <p:tgtEl>
                                          <p:spTgt spid="13"/>
                                        </p:tgtEl>
                                        <p:attrNameLst>
                                          <p:attrName>fillcolor</p:attrName>
                                        </p:attrNameLst>
                                      </p:cBhvr>
                                      <p:to>
                                        <a:srgbClr val="F7CBAC"/>
                                      </p:to>
                                    </p:animClr>
                                    <p:set>
                                      <p:cBhvr>
                                        <p:cTn id="52" dur="500" fill="hold"/>
                                        <p:tgtEl>
                                          <p:spTgt spid="13"/>
                                        </p:tgtEl>
                                        <p:attrNameLst>
                                          <p:attrName>fill.type</p:attrName>
                                        </p:attrNameLst>
                                      </p:cBhvr>
                                      <p:to>
                                        <p:strVal val="solid"/>
                                      </p:to>
                                    </p:set>
                                    <p:set>
                                      <p:cBhvr>
                                        <p:cTn id="53" dur="500" fill="hold"/>
                                        <p:tgtEl>
                                          <p:spTgt spid="13"/>
                                        </p:tgtEl>
                                        <p:attrNameLst>
                                          <p:attrName>fill.on</p:attrName>
                                        </p:attrNameLst>
                                      </p:cBhvr>
                                      <p:to>
                                        <p:strVal val="true"/>
                                      </p:to>
                                    </p:set>
                                  </p:childTnLst>
                                </p:cTn>
                              </p:par>
                            </p:childTnLst>
                          </p:cTn>
                        </p:par>
                        <p:par>
                          <p:cTn id="54" fill="hold">
                            <p:stCondLst>
                              <p:cond delay="1500"/>
                            </p:stCondLst>
                            <p:childTnLst>
                              <p:par>
                                <p:cTn id="55" presetID="10" presetClass="exit" presetSubtype="0" fill="hold" nodeType="afterEffect">
                                  <p:stCondLst>
                                    <p:cond delay="500"/>
                                  </p:stCondLst>
                                  <p:childTnLst>
                                    <p:animEffect transition="out" filter="fade">
                                      <p:cBhvr>
                                        <p:cTn id="56" dur="500"/>
                                        <p:tgtEl>
                                          <p:spTgt spid="16"/>
                                        </p:tgtEl>
                                      </p:cBhvr>
                                    </p:animEffect>
                                    <p:set>
                                      <p:cBhvr>
                                        <p:cTn id="5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58" restart="whenNotActive" fill="hold" evtFilter="cancelBubble" nodeType="interactiveSeq">
                <p:stCondLst>
                  <p:cond evt="onClick" delay="0">
                    <p:tgtEl>
                      <p:spTgt spid="14"/>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par>
                          <p:cTn id="63" fill="hold">
                            <p:stCondLst>
                              <p:cond delay="0"/>
                            </p:stCondLst>
                            <p:childTnLst>
                              <p:par>
                                <p:cTn id="64" presetID="1" presetClass="emph" presetSubtype="2" fill="hold" nodeType="afterEffect">
                                  <p:stCondLst>
                                    <p:cond delay="0"/>
                                  </p:stCondLst>
                                  <p:childTnLst>
                                    <p:animClr clrSpc="rgb" dir="cw">
                                      <p:cBhvr>
                                        <p:cTn id="65" dur="500" fill="hold"/>
                                        <p:tgtEl>
                                          <p:spTgt spid="14"/>
                                        </p:tgtEl>
                                        <p:attrNameLst>
                                          <p:attrName>fillcolor</p:attrName>
                                        </p:attrNameLst>
                                      </p:cBhvr>
                                      <p:to>
                                        <a:srgbClr val="E2EFD9"/>
                                      </p:to>
                                    </p:animClr>
                                    <p:set>
                                      <p:cBhvr>
                                        <p:cTn id="66" dur="500" fill="hold"/>
                                        <p:tgtEl>
                                          <p:spTgt spid="14"/>
                                        </p:tgtEl>
                                        <p:attrNameLst>
                                          <p:attrName>fill.type</p:attrName>
                                        </p:attrNameLst>
                                      </p:cBhvr>
                                      <p:to>
                                        <p:strVal val="solid"/>
                                      </p:to>
                                    </p:set>
                                    <p:set>
                                      <p:cBhvr>
                                        <p:cTn id="67" dur="500" fill="hold"/>
                                        <p:tgtEl>
                                          <p:spTgt spid="14"/>
                                        </p:tgtEl>
                                        <p:attrNameLst>
                                          <p:attrName>fill.on</p:attrName>
                                        </p:attrNameLst>
                                      </p:cBhvr>
                                      <p:to>
                                        <p:strVal val="true"/>
                                      </p:to>
                                    </p:set>
                                  </p:childTnLst>
                                </p:cTn>
                              </p:par>
                              <p:par>
                                <p:cTn id="68" presetID="1" presetClass="entr" presetSubtype="0"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childTnLst>
                          </p:cTn>
                        </p:par>
                        <p:par>
                          <p:cTn id="70" fill="hold">
                            <p:stCondLst>
                              <p:cond delay="500"/>
                            </p:stCondLst>
                            <p:childTnLst>
                              <p:par>
                                <p:cTn id="71" presetID="10" presetClass="exit" presetSubtype="0" fill="hold" nodeType="afterEffect">
                                  <p:stCondLst>
                                    <p:cond delay="500"/>
                                  </p:stCondLst>
                                  <p:childTnLst>
                                    <p:animEffect transition="out" filter="fade">
                                      <p:cBhvr>
                                        <p:cTn id="72" dur="500"/>
                                        <p:tgtEl>
                                          <p:spTgt spid="15"/>
                                        </p:tgtEl>
                                      </p:cBhvr>
                                    </p:animEffect>
                                    <p:set>
                                      <p:cBhvr>
                                        <p:cTn id="7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74" restart="whenNotActive" fill="hold" evtFilter="cancelBubble" nodeType="interactiveSeq">
                <p:stCondLst>
                  <p:cond evt="onClick" delay="0">
                    <p:tgtEl>
                      <p:spTgt spid="21"/>
                    </p:tgtEl>
                  </p:cond>
                </p:stCondLst>
                <p:endSync evt="end" delay="0">
                  <p:rtn val="all"/>
                </p:endSync>
                <p:childTnLst>
                  <p:par>
                    <p:cTn id="75" fill="hold">
                      <p:stCondLst>
                        <p:cond delay="0"/>
                      </p:stCondLst>
                      <p:childTnLst>
                        <p:par>
                          <p:cTn id="76" fill="hold">
                            <p:stCondLst>
                              <p:cond delay="0"/>
                            </p:stCondLst>
                            <p:childTnLst>
                              <p:par>
                                <p:cTn id="77" presetID="32" presetClass="emph" presetSubtype="0" fill="hold" grpId="0" nodeType="withEffect">
                                  <p:stCondLst>
                                    <p:cond delay="0"/>
                                  </p:stCondLst>
                                  <p:childTnLst>
                                    <p:animRot by="120000">
                                      <p:cBhvr>
                                        <p:cTn id="78" dur="100" fill="hold">
                                          <p:stCondLst>
                                            <p:cond delay="0"/>
                                          </p:stCondLst>
                                        </p:cTn>
                                        <p:tgtEl>
                                          <p:spTgt spid="21"/>
                                        </p:tgtEl>
                                        <p:attrNameLst>
                                          <p:attrName>r</p:attrName>
                                        </p:attrNameLst>
                                      </p:cBhvr>
                                    </p:animRot>
                                    <p:animRot by="-240000">
                                      <p:cBhvr>
                                        <p:cTn id="79" dur="200" fill="hold">
                                          <p:stCondLst>
                                            <p:cond delay="200"/>
                                          </p:stCondLst>
                                        </p:cTn>
                                        <p:tgtEl>
                                          <p:spTgt spid="21"/>
                                        </p:tgtEl>
                                        <p:attrNameLst>
                                          <p:attrName>r</p:attrName>
                                        </p:attrNameLst>
                                      </p:cBhvr>
                                    </p:animRot>
                                    <p:animRot by="240000">
                                      <p:cBhvr>
                                        <p:cTn id="80" dur="200" fill="hold">
                                          <p:stCondLst>
                                            <p:cond delay="400"/>
                                          </p:stCondLst>
                                        </p:cTn>
                                        <p:tgtEl>
                                          <p:spTgt spid="21"/>
                                        </p:tgtEl>
                                        <p:attrNameLst>
                                          <p:attrName>r</p:attrName>
                                        </p:attrNameLst>
                                      </p:cBhvr>
                                    </p:animRot>
                                    <p:animRot by="-240000">
                                      <p:cBhvr>
                                        <p:cTn id="81" dur="200" fill="hold">
                                          <p:stCondLst>
                                            <p:cond delay="600"/>
                                          </p:stCondLst>
                                        </p:cTn>
                                        <p:tgtEl>
                                          <p:spTgt spid="21"/>
                                        </p:tgtEl>
                                        <p:attrNameLst>
                                          <p:attrName>r</p:attrName>
                                        </p:attrNameLst>
                                      </p:cBhvr>
                                    </p:animRot>
                                    <p:animRot by="120000">
                                      <p:cBhvr>
                                        <p:cTn id="82" dur="200" fill="hold">
                                          <p:stCondLst>
                                            <p:cond delay="800"/>
                                          </p:stCondLst>
                                        </p:cTn>
                                        <p:tgtEl>
                                          <p:spTgt spid="21"/>
                                        </p:tgtEl>
                                        <p:attrNameLst>
                                          <p:attrName>r</p:attrName>
                                        </p:attrNameLst>
                                      </p:cBhvr>
                                    </p:animRot>
                                  </p:childTnLst>
                                </p:cTn>
                              </p:par>
                              <p:par>
                                <p:cTn id="83" presetID="1" presetClass="entr" presetSubtype="0"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childTnLst>
                                </p:cTn>
                              </p:par>
                            </p:childTnLst>
                          </p:cTn>
                        </p:par>
                        <p:par>
                          <p:cTn id="85" fill="hold">
                            <p:stCondLst>
                              <p:cond delay="1000"/>
                            </p:stCondLst>
                            <p:childTnLst>
                              <p:par>
                                <p:cTn id="86" presetID="1" presetClass="emph" presetSubtype="2" fill="hold" nodeType="afterEffect">
                                  <p:stCondLst>
                                    <p:cond delay="0"/>
                                  </p:stCondLst>
                                  <p:childTnLst>
                                    <p:animClr clrSpc="rgb" dir="cw">
                                      <p:cBhvr>
                                        <p:cTn id="87" dur="500" fill="hold"/>
                                        <p:tgtEl>
                                          <p:spTgt spid="21"/>
                                        </p:tgtEl>
                                        <p:attrNameLst>
                                          <p:attrName>fillcolor</p:attrName>
                                        </p:attrNameLst>
                                      </p:cBhvr>
                                      <p:to>
                                        <a:srgbClr val="F7CBAC"/>
                                      </p:to>
                                    </p:animClr>
                                    <p:set>
                                      <p:cBhvr>
                                        <p:cTn id="88" dur="500" fill="hold"/>
                                        <p:tgtEl>
                                          <p:spTgt spid="21"/>
                                        </p:tgtEl>
                                        <p:attrNameLst>
                                          <p:attrName>fill.type</p:attrName>
                                        </p:attrNameLst>
                                      </p:cBhvr>
                                      <p:to>
                                        <p:strVal val="solid"/>
                                      </p:to>
                                    </p:set>
                                    <p:set>
                                      <p:cBhvr>
                                        <p:cTn id="89" dur="500" fill="hold"/>
                                        <p:tgtEl>
                                          <p:spTgt spid="21"/>
                                        </p:tgtEl>
                                        <p:attrNameLst>
                                          <p:attrName>fill.on</p:attrName>
                                        </p:attrNameLst>
                                      </p:cBhvr>
                                      <p:to>
                                        <p:strVal val="true"/>
                                      </p:to>
                                    </p:set>
                                  </p:childTnLst>
                                </p:cTn>
                              </p:par>
                            </p:childTnLst>
                          </p:cTn>
                        </p:par>
                        <p:par>
                          <p:cTn id="90" fill="hold">
                            <p:stCondLst>
                              <p:cond delay="1500"/>
                            </p:stCondLst>
                            <p:childTnLst>
                              <p:par>
                                <p:cTn id="91" presetID="10" presetClass="exit" presetSubtype="0" fill="hold" nodeType="afterEffect">
                                  <p:stCondLst>
                                    <p:cond delay="250"/>
                                  </p:stCondLst>
                                  <p:childTnLst>
                                    <p:animEffect transition="out" filter="fade">
                                      <p:cBhvr>
                                        <p:cTn id="92" dur="250"/>
                                        <p:tgtEl>
                                          <p:spTgt spid="24"/>
                                        </p:tgtEl>
                                      </p:cBhvr>
                                    </p:animEffect>
                                    <p:set>
                                      <p:cBhvr>
                                        <p:cTn id="93" dur="1" fill="hold">
                                          <p:stCondLst>
                                            <p:cond delay="24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94" restart="whenNotActive" fill="hold" evtFilter="cancelBubble" nodeType="interactiveSeq">
                <p:stCondLst>
                  <p:cond evt="onClick" delay="0">
                    <p:tgtEl>
                      <p:spTgt spid="22"/>
                    </p:tgtEl>
                  </p:cond>
                </p:stCondLst>
                <p:endSync evt="end" delay="0">
                  <p:rtn val="all"/>
                </p:endSync>
                <p:childTnLst>
                  <p:par>
                    <p:cTn id="95" fill="hold">
                      <p:stCondLst>
                        <p:cond delay="0"/>
                      </p:stCondLst>
                      <p:childTnLst>
                        <p:par>
                          <p:cTn id="96" fill="hold">
                            <p:stCondLst>
                              <p:cond delay="0"/>
                            </p:stCondLst>
                            <p:childTnLst>
                              <p:par>
                                <p:cTn id="97" presetID="1" presetClass="entr" presetSubtype="0" fill="hold" nodeType="withEffect">
                                  <p:stCondLst>
                                    <p:cond delay="0"/>
                                  </p:stCondLst>
                                  <p:childTnLst>
                                    <p:set>
                                      <p:cBhvr>
                                        <p:cTn id="98" dur="1" fill="hold">
                                          <p:stCondLst>
                                            <p:cond delay="0"/>
                                          </p:stCondLst>
                                        </p:cTn>
                                        <p:tgtEl>
                                          <p:spTgt spid="2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29"/>
                                        </p:tgtEl>
                                        <p:attrNameLst>
                                          <p:attrName>style.visibility</p:attrName>
                                        </p:attrNameLst>
                                      </p:cBhvr>
                                      <p:to>
                                        <p:strVal val="visible"/>
                                      </p:to>
                                    </p:set>
                                  </p:childTnLst>
                                </p:cTn>
                              </p:par>
                            </p:childTnLst>
                          </p:cTn>
                        </p:par>
                        <p:par>
                          <p:cTn id="101" fill="hold">
                            <p:stCondLst>
                              <p:cond delay="0"/>
                            </p:stCondLst>
                            <p:childTnLst>
                              <p:par>
                                <p:cTn id="102" presetID="1" presetClass="emph" presetSubtype="2" fill="hold" nodeType="afterEffect">
                                  <p:stCondLst>
                                    <p:cond delay="0"/>
                                  </p:stCondLst>
                                  <p:childTnLst>
                                    <p:animClr clrSpc="rgb" dir="cw">
                                      <p:cBhvr>
                                        <p:cTn id="103" dur="500" fill="hold"/>
                                        <p:tgtEl>
                                          <p:spTgt spid="22"/>
                                        </p:tgtEl>
                                        <p:attrNameLst>
                                          <p:attrName>fillcolor</p:attrName>
                                        </p:attrNameLst>
                                      </p:cBhvr>
                                      <p:to>
                                        <a:srgbClr val="E2EFD9"/>
                                      </p:to>
                                    </p:animClr>
                                    <p:set>
                                      <p:cBhvr>
                                        <p:cTn id="104" dur="500" fill="hold"/>
                                        <p:tgtEl>
                                          <p:spTgt spid="22"/>
                                        </p:tgtEl>
                                        <p:attrNameLst>
                                          <p:attrName>fill.type</p:attrName>
                                        </p:attrNameLst>
                                      </p:cBhvr>
                                      <p:to>
                                        <p:strVal val="solid"/>
                                      </p:to>
                                    </p:set>
                                    <p:set>
                                      <p:cBhvr>
                                        <p:cTn id="105" dur="500" fill="hold"/>
                                        <p:tgtEl>
                                          <p:spTgt spid="22"/>
                                        </p:tgtEl>
                                        <p:attrNameLst>
                                          <p:attrName>fill.on</p:attrName>
                                        </p:attrNameLst>
                                      </p:cBhvr>
                                      <p:to>
                                        <p:strVal val="true"/>
                                      </p:to>
                                    </p:set>
                                  </p:childTnLst>
                                </p:cTn>
                              </p:par>
                            </p:childTnLst>
                          </p:cTn>
                        </p:par>
                        <p:par>
                          <p:cTn id="106" fill="hold">
                            <p:stCondLst>
                              <p:cond delay="500"/>
                            </p:stCondLst>
                            <p:childTnLst>
                              <p:par>
                                <p:cTn id="107" presetID="10" presetClass="exit" presetSubtype="0" fill="hold" nodeType="afterEffect">
                                  <p:stCondLst>
                                    <p:cond delay="500"/>
                                  </p:stCondLst>
                                  <p:childTnLst>
                                    <p:animEffect transition="out" filter="fade">
                                      <p:cBhvr>
                                        <p:cTn id="108" dur="250"/>
                                        <p:tgtEl>
                                          <p:spTgt spid="23"/>
                                        </p:tgtEl>
                                      </p:cBhvr>
                                    </p:animEffect>
                                    <p:set>
                                      <p:cBhvr>
                                        <p:cTn id="109" dur="1" fill="hold">
                                          <p:stCondLst>
                                            <p:cond delay="24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10" restart="whenNotActive" fill="hold" evtFilter="cancelBubble" nodeType="interactiveSeq">
                <p:stCondLst>
                  <p:cond evt="onClick" delay="0">
                    <p:tgtEl>
                      <p:spTgt spid="5"/>
                    </p:tgtEl>
                  </p:cond>
                </p:stCondLst>
                <p:endSync evt="end" delay="0">
                  <p:rtn val="all"/>
                </p:endSync>
                <p:childTnLst>
                  <p:par>
                    <p:cTn id="111" fill="hold">
                      <p:stCondLst>
                        <p:cond delay="0"/>
                      </p:stCondLst>
                      <p:childTnLst>
                        <p:par>
                          <p:cTn id="112" fill="hold">
                            <p:stCondLst>
                              <p:cond delay="0"/>
                            </p:stCondLst>
                            <p:childTnLst>
                              <p:par>
                                <p:cTn id="113" presetID="32" presetClass="emph" presetSubtype="0" fill="hold" grpId="0" nodeType="withEffect">
                                  <p:stCondLst>
                                    <p:cond delay="0"/>
                                  </p:stCondLst>
                                  <p:childTnLst>
                                    <p:animRot by="120000">
                                      <p:cBhvr>
                                        <p:cTn id="114" dur="100" fill="hold">
                                          <p:stCondLst>
                                            <p:cond delay="0"/>
                                          </p:stCondLst>
                                        </p:cTn>
                                        <p:tgtEl>
                                          <p:spTgt spid="5"/>
                                        </p:tgtEl>
                                        <p:attrNameLst>
                                          <p:attrName>r</p:attrName>
                                        </p:attrNameLst>
                                      </p:cBhvr>
                                    </p:animRot>
                                    <p:animRot by="-240000">
                                      <p:cBhvr>
                                        <p:cTn id="115" dur="200" fill="hold">
                                          <p:stCondLst>
                                            <p:cond delay="200"/>
                                          </p:stCondLst>
                                        </p:cTn>
                                        <p:tgtEl>
                                          <p:spTgt spid="5"/>
                                        </p:tgtEl>
                                        <p:attrNameLst>
                                          <p:attrName>r</p:attrName>
                                        </p:attrNameLst>
                                      </p:cBhvr>
                                    </p:animRot>
                                    <p:animRot by="240000">
                                      <p:cBhvr>
                                        <p:cTn id="116" dur="200" fill="hold">
                                          <p:stCondLst>
                                            <p:cond delay="400"/>
                                          </p:stCondLst>
                                        </p:cTn>
                                        <p:tgtEl>
                                          <p:spTgt spid="5"/>
                                        </p:tgtEl>
                                        <p:attrNameLst>
                                          <p:attrName>r</p:attrName>
                                        </p:attrNameLst>
                                      </p:cBhvr>
                                    </p:animRot>
                                    <p:animRot by="-240000">
                                      <p:cBhvr>
                                        <p:cTn id="117" dur="200" fill="hold">
                                          <p:stCondLst>
                                            <p:cond delay="600"/>
                                          </p:stCondLst>
                                        </p:cTn>
                                        <p:tgtEl>
                                          <p:spTgt spid="5"/>
                                        </p:tgtEl>
                                        <p:attrNameLst>
                                          <p:attrName>r</p:attrName>
                                        </p:attrNameLst>
                                      </p:cBhvr>
                                    </p:animRot>
                                    <p:animRot by="120000">
                                      <p:cBhvr>
                                        <p:cTn id="118" dur="200" fill="hold">
                                          <p:stCondLst>
                                            <p:cond delay="800"/>
                                          </p:stCondLst>
                                        </p:cTn>
                                        <p:tgtEl>
                                          <p:spTgt spid="5"/>
                                        </p:tgtEl>
                                        <p:attrNameLst>
                                          <p:attrName>r</p:attrName>
                                        </p:attrNameLst>
                                      </p:cBhvr>
                                    </p:animRot>
                                  </p:childTnLst>
                                </p:cTn>
                              </p:par>
                              <p:par>
                                <p:cTn id="119" presetID="1" presetClass="entr" presetSubtype="0" fill="hold" nodeType="withEffect">
                                  <p:stCondLst>
                                    <p:cond delay="0"/>
                                  </p:stCondLst>
                                  <p:childTnLst>
                                    <p:set>
                                      <p:cBhvr>
                                        <p:cTn id="120" dur="1" fill="hold">
                                          <p:stCondLst>
                                            <p:cond delay="0"/>
                                          </p:stCondLst>
                                        </p:cTn>
                                        <p:tgtEl>
                                          <p:spTgt spid="7"/>
                                        </p:tgtEl>
                                        <p:attrNameLst>
                                          <p:attrName>style.visibility</p:attrName>
                                        </p:attrNameLst>
                                      </p:cBhvr>
                                      <p:to>
                                        <p:strVal val="visible"/>
                                      </p:to>
                                    </p:set>
                                  </p:childTnLst>
                                </p:cTn>
                              </p:par>
                            </p:childTnLst>
                          </p:cTn>
                        </p:par>
                        <p:par>
                          <p:cTn id="121" fill="hold">
                            <p:stCondLst>
                              <p:cond delay="1000"/>
                            </p:stCondLst>
                            <p:childTnLst>
                              <p:par>
                                <p:cTn id="122" presetID="1" presetClass="emph" presetSubtype="2" fill="hold" nodeType="afterEffect">
                                  <p:stCondLst>
                                    <p:cond delay="0"/>
                                  </p:stCondLst>
                                  <p:childTnLst>
                                    <p:animClr clrSpc="rgb" dir="cw">
                                      <p:cBhvr>
                                        <p:cTn id="123" dur="500" fill="hold"/>
                                        <p:tgtEl>
                                          <p:spTgt spid="5"/>
                                        </p:tgtEl>
                                        <p:attrNameLst>
                                          <p:attrName>fillcolor</p:attrName>
                                        </p:attrNameLst>
                                      </p:cBhvr>
                                      <p:to>
                                        <a:srgbClr val="F7CBAC"/>
                                      </p:to>
                                    </p:animClr>
                                    <p:set>
                                      <p:cBhvr>
                                        <p:cTn id="124" dur="500" fill="hold"/>
                                        <p:tgtEl>
                                          <p:spTgt spid="5"/>
                                        </p:tgtEl>
                                        <p:attrNameLst>
                                          <p:attrName>fill.type</p:attrName>
                                        </p:attrNameLst>
                                      </p:cBhvr>
                                      <p:to>
                                        <p:strVal val="solid"/>
                                      </p:to>
                                    </p:set>
                                    <p:set>
                                      <p:cBhvr>
                                        <p:cTn id="125" dur="500" fill="hold"/>
                                        <p:tgtEl>
                                          <p:spTgt spid="5"/>
                                        </p:tgtEl>
                                        <p:attrNameLst>
                                          <p:attrName>fill.on</p:attrName>
                                        </p:attrNameLst>
                                      </p:cBhvr>
                                      <p:to>
                                        <p:strVal val="true"/>
                                      </p:to>
                                    </p:set>
                                  </p:childTnLst>
                                </p:cTn>
                              </p:par>
                            </p:childTnLst>
                          </p:cTn>
                        </p:par>
                        <p:par>
                          <p:cTn id="126" fill="hold">
                            <p:stCondLst>
                              <p:cond delay="1500"/>
                            </p:stCondLst>
                            <p:childTnLst>
                              <p:par>
                                <p:cTn id="127" presetID="10" presetClass="exit" presetSubtype="0" fill="hold" nodeType="afterEffect">
                                  <p:stCondLst>
                                    <p:cond delay="500"/>
                                  </p:stCondLst>
                                  <p:childTnLst>
                                    <p:animEffect transition="out" filter="fade">
                                      <p:cBhvr>
                                        <p:cTn id="128" dur="500"/>
                                        <p:tgtEl>
                                          <p:spTgt spid="7"/>
                                        </p:tgtEl>
                                      </p:cBhvr>
                                    </p:animEffect>
                                    <p:set>
                                      <p:cBhvr>
                                        <p:cTn id="129"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130" restart="whenNotActive" fill="hold" evtFilter="cancelBubble" nodeType="interactiveSeq">
                <p:stCondLst>
                  <p:cond evt="onClick" delay="0">
                    <p:tgtEl>
                      <p:spTgt spid="25"/>
                    </p:tgtEl>
                  </p:cond>
                </p:stCondLst>
                <p:endSync evt="end" delay="0">
                  <p:rtn val="all"/>
                </p:endSync>
                <p:childTnLst>
                  <p:par>
                    <p:cTn id="131" fill="hold">
                      <p:stCondLst>
                        <p:cond delay="0"/>
                      </p:stCondLst>
                      <p:childTnLst>
                        <p:par>
                          <p:cTn id="132" fill="hold">
                            <p:stCondLst>
                              <p:cond delay="0"/>
                            </p:stCondLst>
                            <p:childTnLst>
                              <p:par>
                                <p:cTn id="133" presetID="32" presetClass="emph" presetSubtype="0" fill="hold" grpId="0" nodeType="withEffect">
                                  <p:stCondLst>
                                    <p:cond delay="0"/>
                                  </p:stCondLst>
                                  <p:childTnLst>
                                    <p:animRot by="120000">
                                      <p:cBhvr>
                                        <p:cTn id="134" dur="100" fill="hold">
                                          <p:stCondLst>
                                            <p:cond delay="0"/>
                                          </p:stCondLst>
                                        </p:cTn>
                                        <p:tgtEl>
                                          <p:spTgt spid="25"/>
                                        </p:tgtEl>
                                        <p:attrNameLst>
                                          <p:attrName>r</p:attrName>
                                        </p:attrNameLst>
                                      </p:cBhvr>
                                    </p:animRot>
                                    <p:animRot by="-240000">
                                      <p:cBhvr>
                                        <p:cTn id="135" dur="200" fill="hold">
                                          <p:stCondLst>
                                            <p:cond delay="200"/>
                                          </p:stCondLst>
                                        </p:cTn>
                                        <p:tgtEl>
                                          <p:spTgt spid="25"/>
                                        </p:tgtEl>
                                        <p:attrNameLst>
                                          <p:attrName>r</p:attrName>
                                        </p:attrNameLst>
                                      </p:cBhvr>
                                    </p:animRot>
                                    <p:animRot by="240000">
                                      <p:cBhvr>
                                        <p:cTn id="136" dur="200" fill="hold">
                                          <p:stCondLst>
                                            <p:cond delay="400"/>
                                          </p:stCondLst>
                                        </p:cTn>
                                        <p:tgtEl>
                                          <p:spTgt spid="25"/>
                                        </p:tgtEl>
                                        <p:attrNameLst>
                                          <p:attrName>r</p:attrName>
                                        </p:attrNameLst>
                                      </p:cBhvr>
                                    </p:animRot>
                                    <p:animRot by="-240000">
                                      <p:cBhvr>
                                        <p:cTn id="137" dur="200" fill="hold">
                                          <p:stCondLst>
                                            <p:cond delay="600"/>
                                          </p:stCondLst>
                                        </p:cTn>
                                        <p:tgtEl>
                                          <p:spTgt spid="25"/>
                                        </p:tgtEl>
                                        <p:attrNameLst>
                                          <p:attrName>r</p:attrName>
                                        </p:attrNameLst>
                                      </p:cBhvr>
                                    </p:animRot>
                                    <p:animRot by="120000">
                                      <p:cBhvr>
                                        <p:cTn id="138" dur="200" fill="hold">
                                          <p:stCondLst>
                                            <p:cond delay="800"/>
                                          </p:stCondLst>
                                        </p:cTn>
                                        <p:tgtEl>
                                          <p:spTgt spid="25"/>
                                        </p:tgtEl>
                                        <p:attrNameLst>
                                          <p:attrName>r</p:attrName>
                                        </p:attrNameLst>
                                      </p:cBhvr>
                                    </p:animRot>
                                  </p:childTnLst>
                                </p:cTn>
                              </p:par>
                              <p:par>
                                <p:cTn id="139" presetID="1" presetClass="entr" presetSubtype="0" fill="hold" nodeType="withEffect">
                                  <p:stCondLst>
                                    <p:cond delay="0"/>
                                  </p:stCondLst>
                                  <p:childTnLst>
                                    <p:set>
                                      <p:cBhvr>
                                        <p:cTn id="140" dur="1" fill="hold">
                                          <p:stCondLst>
                                            <p:cond delay="0"/>
                                          </p:stCondLst>
                                        </p:cTn>
                                        <p:tgtEl>
                                          <p:spTgt spid="26"/>
                                        </p:tgtEl>
                                        <p:attrNameLst>
                                          <p:attrName>style.visibility</p:attrName>
                                        </p:attrNameLst>
                                      </p:cBhvr>
                                      <p:to>
                                        <p:strVal val="visible"/>
                                      </p:to>
                                    </p:set>
                                  </p:childTnLst>
                                </p:cTn>
                              </p:par>
                            </p:childTnLst>
                          </p:cTn>
                        </p:par>
                        <p:par>
                          <p:cTn id="141" fill="hold">
                            <p:stCondLst>
                              <p:cond delay="1000"/>
                            </p:stCondLst>
                            <p:childTnLst>
                              <p:par>
                                <p:cTn id="142" presetID="1" presetClass="emph" presetSubtype="2" fill="hold" nodeType="afterEffect">
                                  <p:stCondLst>
                                    <p:cond delay="0"/>
                                  </p:stCondLst>
                                  <p:childTnLst>
                                    <p:animClr clrSpc="rgb" dir="cw">
                                      <p:cBhvr>
                                        <p:cTn id="143" dur="500" fill="hold"/>
                                        <p:tgtEl>
                                          <p:spTgt spid="25"/>
                                        </p:tgtEl>
                                        <p:attrNameLst>
                                          <p:attrName>fillcolor</p:attrName>
                                        </p:attrNameLst>
                                      </p:cBhvr>
                                      <p:to>
                                        <a:srgbClr val="F7CBAC"/>
                                      </p:to>
                                    </p:animClr>
                                    <p:set>
                                      <p:cBhvr>
                                        <p:cTn id="144" dur="500" fill="hold"/>
                                        <p:tgtEl>
                                          <p:spTgt spid="25"/>
                                        </p:tgtEl>
                                        <p:attrNameLst>
                                          <p:attrName>fill.type</p:attrName>
                                        </p:attrNameLst>
                                      </p:cBhvr>
                                      <p:to>
                                        <p:strVal val="solid"/>
                                      </p:to>
                                    </p:set>
                                    <p:set>
                                      <p:cBhvr>
                                        <p:cTn id="145" dur="500" fill="hold"/>
                                        <p:tgtEl>
                                          <p:spTgt spid="25"/>
                                        </p:tgtEl>
                                        <p:attrNameLst>
                                          <p:attrName>fill.on</p:attrName>
                                        </p:attrNameLst>
                                      </p:cBhvr>
                                      <p:to>
                                        <p:strVal val="true"/>
                                      </p:to>
                                    </p:set>
                                  </p:childTnLst>
                                </p:cTn>
                              </p:par>
                            </p:childTnLst>
                          </p:cTn>
                        </p:par>
                        <p:par>
                          <p:cTn id="146" fill="hold">
                            <p:stCondLst>
                              <p:cond delay="1500"/>
                            </p:stCondLst>
                            <p:childTnLst>
                              <p:par>
                                <p:cTn id="147" presetID="10" presetClass="exit" presetSubtype="0" fill="hold" nodeType="afterEffect">
                                  <p:stCondLst>
                                    <p:cond delay="500"/>
                                  </p:stCondLst>
                                  <p:childTnLst>
                                    <p:animEffect transition="out" filter="fade">
                                      <p:cBhvr>
                                        <p:cTn id="148" dur="500"/>
                                        <p:tgtEl>
                                          <p:spTgt spid="26"/>
                                        </p:tgtEl>
                                      </p:cBhvr>
                                    </p:animEffect>
                                    <p:set>
                                      <p:cBhvr>
                                        <p:cTn id="149"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50" restart="whenNotActive" fill="hold" evtFilter="cancelBubble" nodeType="interactiveSeq">
                <p:stCondLst>
                  <p:cond evt="onClick" delay="0">
                    <p:tgtEl>
                      <p:spTgt spid="8"/>
                    </p:tgtEl>
                  </p:cond>
                </p:stCondLst>
                <p:endSync evt="end" delay="0">
                  <p:rtn val="all"/>
                </p:endSync>
                <p:childTnLst>
                  <p:par>
                    <p:cTn id="151" fill="hold">
                      <p:stCondLst>
                        <p:cond delay="0"/>
                      </p:stCondLst>
                      <p:childTnLst>
                        <p:par>
                          <p:cTn id="152" fill="hold">
                            <p:stCondLst>
                              <p:cond delay="0"/>
                            </p:stCondLst>
                            <p:childTnLst>
                              <p:par>
                                <p:cTn id="153" presetID="32" presetClass="emph" presetSubtype="0" fill="hold" grpId="0" nodeType="withEffect">
                                  <p:stCondLst>
                                    <p:cond delay="0"/>
                                  </p:stCondLst>
                                  <p:childTnLst>
                                    <p:animRot by="120000">
                                      <p:cBhvr>
                                        <p:cTn id="154" dur="100" fill="hold">
                                          <p:stCondLst>
                                            <p:cond delay="0"/>
                                          </p:stCondLst>
                                        </p:cTn>
                                        <p:tgtEl>
                                          <p:spTgt spid="8"/>
                                        </p:tgtEl>
                                        <p:attrNameLst>
                                          <p:attrName>r</p:attrName>
                                        </p:attrNameLst>
                                      </p:cBhvr>
                                    </p:animRot>
                                    <p:animRot by="-240000">
                                      <p:cBhvr>
                                        <p:cTn id="155" dur="200" fill="hold">
                                          <p:stCondLst>
                                            <p:cond delay="200"/>
                                          </p:stCondLst>
                                        </p:cTn>
                                        <p:tgtEl>
                                          <p:spTgt spid="8"/>
                                        </p:tgtEl>
                                        <p:attrNameLst>
                                          <p:attrName>r</p:attrName>
                                        </p:attrNameLst>
                                      </p:cBhvr>
                                    </p:animRot>
                                    <p:animRot by="240000">
                                      <p:cBhvr>
                                        <p:cTn id="156" dur="200" fill="hold">
                                          <p:stCondLst>
                                            <p:cond delay="400"/>
                                          </p:stCondLst>
                                        </p:cTn>
                                        <p:tgtEl>
                                          <p:spTgt spid="8"/>
                                        </p:tgtEl>
                                        <p:attrNameLst>
                                          <p:attrName>r</p:attrName>
                                        </p:attrNameLst>
                                      </p:cBhvr>
                                    </p:animRot>
                                    <p:animRot by="-240000">
                                      <p:cBhvr>
                                        <p:cTn id="157" dur="200" fill="hold">
                                          <p:stCondLst>
                                            <p:cond delay="600"/>
                                          </p:stCondLst>
                                        </p:cTn>
                                        <p:tgtEl>
                                          <p:spTgt spid="8"/>
                                        </p:tgtEl>
                                        <p:attrNameLst>
                                          <p:attrName>r</p:attrName>
                                        </p:attrNameLst>
                                      </p:cBhvr>
                                    </p:animRot>
                                    <p:animRot by="120000">
                                      <p:cBhvr>
                                        <p:cTn id="158" dur="200" fill="hold">
                                          <p:stCondLst>
                                            <p:cond delay="800"/>
                                          </p:stCondLst>
                                        </p:cTn>
                                        <p:tgtEl>
                                          <p:spTgt spid="8"/>
                                        </p:tgtEl>
                                        <p:attrNameLst>
                                          <p:attrName>r</p:attrName>
                                        </p:attrNameLst>
                                      </p:cBhvr>
                                    </p:animRot>
                                  </p:childTnLst>
                                </p:cTn>
                              </p:par>
                              <p:par>
                                <p:cTn id="159" presetID="1" presetClass="entr" presetSubtype="0" fill="hold" nodeType="withEffect">
                                  <p:stCondLst>
                                    <p:cond delay="0"/>
                                  </p:stCondLst>
                                  <p:childTnLst>
                                    <p:set>
                                      <p:cBhvr>
                                        <p:cTn id="160" dur="1" fill="hold">
                                          <p:stCondLst>
                                            <p:cond delay="0"/>
                                          </p:stCondLst>
                                        </p:cTn>
                                        <p:tgtEl>
                                          <p:spTgt spid="9"/>
                                        </p:tgtEl>
                                        <p:attrNameLst>
                                          <p:attrName>style.visibility</p:attrName>
                                        </p:attrNameLst>
                                      </p:cBhvr>
                                      <p:to>
                                        <p:strVal val="visible"/>
                                      </p:to>
                                    </p:set>
                                  </p:childTnLst>
                                </p:cTn>
                              </p:par>
                            </p:childTnLst>
                          </p:cTn>
                        </p:par>
                        <p:par>
                          <p:cTn id="161" fill="hold">
                            <p:stCondLst>
                              <p:cond delay="1000"/>
                            </p:stCondLst>
                            <p:childTnLst>
                              <p:par>
                                <p:cTn id="162" presetID="1" presetClass="emph" presetSubtype="2" fill="hold" nodeType="afterEffect">
                                  <p:stCondLst>
                                    <p:cond delay="0"/>
                                  </p:stCondLst>
                                  <p:childTnLst>
                                    <p:animClr clrSpc="rgb" dir="cw">
                                      <p:cBhvr>
                                        <p:cTn id="163" dur="500" fill="hold"/>
                                        <p:tgtEl>
                                          <p:spTgt spid="8"/>
                                        </p:tgtEl>
                                        <p:attrNameLst>
                                          <p:attrName>fillcolor</p:attrName>
                                        </p:attrNameLst>
                                      </p:cBhvr>
                                      <p:to>
                                        <a:srgbClr val="F7CBAC"/>
                                      </p:to>
                                    </p:animClr>
                                    <p:set>
                                      <p:cBhvr>
                                        <p:cTn id="164" dur="500" fill="hold"/>
                                        <p:tgtEl>
                                          <p:spTgt spid="8"/>
                                        </p:tgtEl>
                                        <p:attrNameLst>
                                          <p:attrName>fill.type</p:attrName>
                                        </p:attrNameLst>
                                      </p:cBhvr>
                                      <p:to>
                                        <p:strVal val="solid"/>
                                      </p:to>
                                    </p:set>
                                    <p:set>
                                      <p:cBhvr>
                                        <p:cTn id="165" dur="500" fill="hold"/>
                                        <p:tgtEl>
                                          <p:spTgt spid="8"/>
                                        </p:tgtEl>
                                        <p:attrNameLst>
                                          <p:attrName>fill.on</p:attrName>
                                        </p:attrNameLst>
                                      </p:cBhvr>
                                      <p:to>
                                        <p:strVal val="true"/>
                                      </p:to>
                                    </p:set>
                                  </p:childTnLst>
                                </p:cTn>
                              </p:par>
                            </p:childTnLst>
                          </p:cTn>
                        </p:par>
                        <p:par>
                          <p:cTn id="166" fill="hold">
                            <p:stCondLst>
                              <p:cond delay="1500"/>
                            </p:stCondLst>
                            <p:childTnLst>
                              <p:par>
                                <p:cTn id="167" presetID="10" presetClass="exit" presetSubtype="0" fill="hold" nodeType="afterEffect">
                                  <p:stCondLst>
                                    <p:cond delay="750"/>
                                  </p:stCondLst>
                                  <p:childTnLst>
                                    <p:animEffect transition="out" filter="fade">
                                      <p:cBhvr>
                                        <p:cTn id="168" dur="500"/>
                                        <p:tgtEl>
                                          <p:spTgt spid="9"/>
                                        </p:tgtEl>
                                      </p:cBhvr>
                                    </p:animEffect>
                                    <p:set>
                                      <p:cBhvr>
                                        <p:cTn id="16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3" grpId="0" animBg="1"/>
      <p:bldP spid="13" grpId="0" animBg="1"/>
      <p:bldP spid="21" grpId="0" animBg="1"/>
      <p:bldP spid="5" grpId="0" animBg="1"/>
      <p:bldP spid="8" grpId="0" animBg="1"/>
      <p:bldP spid="2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תיבת טקסט 14">
            <a:extLst>
              <a:ext uri="{FF2B5EF4-FFF2-40B4-BE49-F238E27FC236}">
                <a16:creationId xmlns:a16="http://schemas.microsoft.com/office/drawing/2014/main" id="{BECB072A-F8B7-4F97-BE2C-E0998101C7FA}"/>
              </a:ext>
            </a:extLst>
          </p:cNvPr>
          <p:cNvSpPr txBox="1"/>
          <p:nvPr/>
        </p:nvSpPr>
        <p:spPr>
          <a:xfrm>
            <a:off x="351727" y="179851"/>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סַדְרוּ אֶת הַמִסְפָּרִים שֶלִפְנֵיכֶם מֵהַמִסְפָּר הַקָטָן בְּיוֹתֵר לַמִסְפָּר הַגָדוֹל בְּיוֹתֵר. </a:t>
            </a:r>
          </a:p>
          <a:p>
            <a:pPr lvl="0" algn="just" rtl="1">
              <a:lnSpc>
                <a:spcPct val="115000"/>
              </a:lnSpc>
              <a:spcAft>
                <a:spcPts val="0"/>
              </a:spcAft>
            </a:pPr>
            <a:r>
              <a:rPr lang="he-IL" sz="2800" dirty="0">
                <a:latin typeface="Calibri" panose="020F0502020204030204" pitchFamily="34" charset="0"/>
                <a:cs typeface="+mj-cs"/>
              </a:rPr>
              <a:t>לַחֲצוּ עַל כָּל מִסְפָּר כְּדֵי לִבְדֹק.</a:t>
            </a:r>
            <a:endParaRPr lang="en-US" sz="2800" dirty="0">
              <a:latin typeface="Calibri" panose="020F0502020204030204" pitchFamily="34" charset="0"/>
              <a:cs typeface="+mj-cs"/>
            </a:endParaRPr>
          </a:p>
        </p:txBody>
      </p:sp>
      <p:sp>
        <p:nvSpPr>
          <p:cNvPr id="21" name="תיבת טקסט 20">
            <a:extLst>
              <a:ext uri="{FF2B5EF4-FFF2-40B4-BE49-F238E27FC236}">
                <a16:creationId xmlns:a16="http://schemas.microsoft.com/office/drawing/2014/main" id="{E25234B0-BBB7-4C66-98CC-368FDBBE8454}"/>
              </a:ext>
            </a:extLst>
          </p:cNvPr>
          <p:cNvSpPr txBox="1"/>
          <p:nvPr/>
        </p:nvSpPr>
        <p:spPr>
          <a:xfrm>
            <a:off x="1722648" y="5200718"/>
            <a:ext cx="994316" cy="584775"/>
          </a:xfrm>
          <a:prstGeom prst="rect">
            <a:avLst/>
          </a:prstGeom>
          <a:noFill/>
        </p:spPr>
        <p:txBody>
          <a:bodyPr wrap="square">
            <a:spAutoFit/>
          </a:bodyPr>
          <a:lstStyle/>
          <a:p>
            <a:pPr algn="ctr"/>
            <a:r>
              <a:rPr lang="he-IL" sz="3200" b="1" dirty="0">
                <a:latin typeface="Calibri" panose="020F0502020204030204" pitchFamily="34" charset="0"/>
                <a:cs typeface="+mj-cs"/>
              </a:rPr>
              <a:t>55</a:t>
            </a:r>
            <a:endParaRPr lang="he-IL" dirty="0">
              <a:cs typeface="+mj-cs"/>
            </a:endParaRPr>
          </a:p>
        </p:txBody>
      </p:sp>
      <p:cxnSp>
        <p:nvCxnSpPr>
          <p:cNvPr id="23" name="מחבר ישר 22">
            <a:extLst>
              <a:ext uri="{FF2B5EF4-FFF2-40B4-BE49-F238E27FC236}">
                <a16:creationId xmlns:a16="http://schemas.microsoft.com/office/drawing/2014/main" id="{0D077A45-96C6-4B10-88B1-AA26049B88F1}"/>
              </a:ext>
            </a:extLst>
          </p:cNvPr>
          <p:cNvCxnSpPr>
            <a:cxnSpLocks/>
          </p:cNvCxnSpPr>
          <p:nvPr/>
        </p:nvCxnSpPr>
        <p:spPr>
          <a:xfrm>
            <a:off x="1353442" y="3444656"/>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4742A57E-6625-4915-880F-ACEB1BD4DE1F}"/>
              </a:ext>
            </a:extLst>
          </p:cNvPr>
          <p:cNvCxnSpPr>
            <a:cxnSpLocks/>
          </p:cNvCxnSpPr>
          <p:nvPr/>
        </p:nvCxnSpPr>
        <p:spPr>
          <a:xfrm>
            <a:off x="3080022" y="3444656"/>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מחבר ישר 24">
            <a:extLst>
              <a:ext uri="{FF2B5EF4-FFF2-40B4-BE49-F238E27FC236}">
                <a16:creationId xmlns:a16="http://schemas.microsoft.com/office/drawing/2014/main" id="{BE366A07-E4E9-4091-AE2A-CED8FD3C37CC}"/>
              </a:ext>
            </a:extLst>
          </p:cNvPr>
          <p:cNvCxnSpPr>
            <a:cxnSpLocks/>
          </p:cNvCxnSpPr>
          <p:nvPr/>
        </p:nvCxnSpPr>
        <p:spPr>
          <a:xfrm>
            <a:off x="4806603" y="3444656"/>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מחבר ישר 25">
            <a:extLst>
              <a:ext uri="{FF2B5EF4-FFF2-40B4-BE49-F238E27FC236}">
                <a16:creationId xmlns:a16="http://schemas.microsoft.com/office/drawing/2014/main" id="{B7CEBCB7-6CD5-4EA6-917E-776D5D82CCFA}"/>
              </a:ext>
            </a:extLst>
          </p:cNvPr>
          <p:cNvCxnSpPr>
            <a:cxnSpLocks/>
          </p:cNvCxnSpPr>
          <p:nvPr/>
        </p:nvCxnSpPr>
        <p:spPr>
          <a:xfrm>
            <a:off x="6345472" y="3444656"/>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4EBC66DE-E684-42E2-BDA4-34057007EB64}"/>
              </a:ext>
            </a:extLst>
          </p:cNvPr>
          <p:cNvCxnSpPr>
            <a:cxnSpLocks/>
          </p:cNvCxnSpPr>
          <p:nvPr/>
        </p:nvCxnSpPr>
        <p:spPr>
          <a:xfrm>
            <a:off x="8072052" y="3444656"/>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מחבר ישר 27">
            <a:extLst>
              <a:ext uri="{FF2B5EF4-FFF2-40B4-BE49-F238E27FC236}">
                <a16:creationId xmlns:a16="http://schemas.microsoft.com/office/drawing/2014/main" id="{FB45BD09-980D-4908-A42B-68FC83355D39}"/>
              </a:ext>
            </a:extLst>
          </p:cNvPr>
          <p:cNvCxnSpPr>
            <a:cxnSpLocks/>
          </p:cNvCxnSpPr>
          <p:nvPr/>
        </p:nvCxnSpPr>
        <p:spPr>
          <a:xfrm>
            <a:off x="9798633" y="3444656"/>
            <a:ext cx="122663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תיבת טקסט 28">
            <a:extLst>
              <a:ext uri="{FF2B5EF4-FFF2-40B4-BE49-F238E27FC236}">
                <a16:creationId xmlns:a16="http://schemas.microsoft.com/office/drawing/2014/main" id="{8B918105-B12D-4551-82F7-9250D50B3378}"/>
              </a:ext>
            </a:extLst>
          </p:cNvPr>
          <p:cNvSpPr txBox="1"/>
          <p:nvPr/>
        </p:nvSpPr>
        <p:spPr>
          <a:xfrm>
            <a:off x="3198327" y="5200718"/>
            <a:ext cx="931125" cy="584775"/>
          </a:xfrm>
          <a:prstGeom prst="rect">
            <a:avLst/>
          </a:prstGeom>
          <a:noFill/>
        </p:spPr>
        <p:txBody>
          <a:bodyPr wrap="square">
            <a:spAutoFit/>
          </a:bodyPr>
          <a:lstStyle/>
          <a:p>
            <a:pPr algn="ctr"/>
            <a:r>
              <a:rPr lang="he-IL" sz="3200" b="1" dirty="0">
                <a:latin typeface="Calibri" panose="020F0502020204030204" pitchFamily="34" charset="0"/>
                <a:cs typeface="+mj-cs"/>
              </a:rPr>
              <a:t>99</a:t>
            </a:r>
            <a:endParaRPr lang="he-IL" dirty="0">
              <a:cs typeface="+mj-cs"/>
            </a:endParaRPr>
          </a:p>
        </p:txBody>
      </p:sp>
      <p:sp>
        <p:nvSpPr>
          <p:cNvPr id="30" name="תיבת טקסט 29">
            <a:extLst>
              <a:ext uri="{FF2B5EF4-FFF2-40B4-BE49-F238E27FC236}">
                <a16:creationId xmlns:a16="http://schemas.microsoft.com/office/drawing/2014/main" id="{76FEB444-D12D-4689-89A8-A5792708E82A}"/>
              </a:ext>
            </a:extLst>
          </p:cNvPr>
          <p:cNvSpPr txBox="1"/>
          <p:nvPr/>
        </p:nvSpPr>
        <p:spPr>
          <a:xfrm>
            <a:off x="4610815" y="5195746"/>
            <a:ext cx="1053788" cy="584775"/>
          </a:xfrm>
          <a:prstGeom prst="rect">
            <a:avLst/>
          </a:prstGeom>
          <a:noFill/>
        </p:spPr>
        <p:txBody>
          <a:bodyPr wrap="square">
            <a:spAutoFit/>
          </a:bodyPr>
          <a:lstStyle/>
          <a:p>
            <a:pPr algn="ctr"/>
            <a:r>
              <a:rPr lang="he-IL" sz="3200" b="1" dirty="0">
                <a:latin typeface="Calibri" panose="020F0502020204030204" pitchFamily="34" charset="0"/>
                <a:cs typeface="+mj-cs"/>
              </a:rPr>
              <a:t>59</a:t>
            </a:r>
            <a:endParaRPr lang="he-IL" dirty="0">
              <a:cs typeface="+mj-cs"/>
            </a:endParaRPr>
          </a:p>
        </p:txBody>
      </p:sp>
      <p:sp>
        <p:nvSpPr>
          <p:cNvPr id="31" name="תיבת טקסט 30">
            <a:extLst>
              <a:ext uri="{FF2B5EF4-FFF2-40B4-BE49-F238E27FC236}">
                <a16:creationId xmlns:a16="http://schemas.microsoft.com/office/drawing/2014/main" id="{BBCC04BC-E64D-4470-BE19-353396E4EC20}"/>
              </a:ext>
            </a:extLst>
          </p:cNvPr>
          <p:cNvSpPr txBox="1"/>
          <p:nvPr/>
        </p:nvSpPr>
        <p:spPr>
          <a:xfrm>
            <a:off x="6145966" y="5182153"/>
            <a:ext cx="994316" cy="584775"/>
          </a:xfrm>
          <a:prstGeom prst="rect">
            <a:avLst/>
          </a:prstGeom>
          <a:noFill/>
        </p:spPr>
        <p:txBody>
          <a:bodyPr wrap="square">
            <a:spAutoFit/>
          </a:bodyPr>
          <a:lstStyle/>
          <a:p>
            <a:pPr algn="ctr"/>
            <a:r>
              <a:rPr lang="he-IL" sz="3200" b="1" dirty="0">
                <a:latin typeface="Calibri" panose="020F0502020204030204" pitchFamily="34" charset="0"/>
                <a:cs typeface="+mj-cs"/>
              </a:rPr>
              <a:t>49</a:t>
            </a:r>
          </a:p>
        </p:txBody>
      </p:sp>
      <p:sp>
        <p:nvSpPr>
          <p:cNvPr id="32" name="תיבת טקסט 31">
            <a:extLst>
              <a:ext uri="{FF2B5EF4-FFF2-40B4-BE49-F238E27FC236}">
                <a16:creationId xmlns:a16="http://schemas.microsoft.com/office/drawing/2014/main" id="{00E2F0A5-65C9-405E-BA59-76185380BADC}"/>
              </a:ext>
            </a:extLst>
          </p:cNvPr>
          <p:cNvSpPr txBox="1"/>
          <p:nvPr/>
        </p:nvSpPr>
        <p:spPr>
          <a:xfrm>
            <a:off x="7621645" y="5191850"/>
            <a:ext cx="1037062" cy="584775"/>
          </a:xfrm>
          <a:prstGeom prst="rect">
            <a:avLst/>
          </a:prstGeom>
          <a:noFill/>
        </p:spPr>
        <p:txBody>
          <a:bodyPr wrap="square">
            <a:spAutoFit/>
          </a:bodyPr>
          <a:lstStyle/>
          <a:p>
            <a:pPr algn="ctr"/>
            <a:r>
              <a:rPr lang="he-IL" sz="3200" b="1" dirty="0">
                <a:latin typeface="Calibri" panose="020F0502020204030204" pitchFamily="34" charset="0"/>
                <a:cs typeface="+mj-cs"/>
              </a:rPr>
              <a:t>84</a:t>
            </a:r>
            <a:endParaRPr lang="he-IL" dirty="0">
              <a:cs typeface="+mj-cs"/>
            </a:endParaRPr>
          </a:p>
        </p:txBody>
      </p:sp>
      <p:sp>
        <p:nvSpPr>
          <p:cNvPr id="33" name="תיבת טקסט 32">
            <a:extLst>
              <a:ext uri="{FF2B5EF4-FFF2-40B4-BE49-F238E27FC236}">
                <a16:creationId xmlns:a16="http://schemas.microsoft.com/office/drawing/2014/main" id="{CBA9D920-7DF3-4C91-8109-01AF846CB3FA}"/>
              </a:ext>
            </a:extLst>
          </p:cNvPr>
          <p:cNvSpPr txBox="1"/>
          <p:nvPr/>
        </p:nvSpPr>
        <p:spPr>
          <a:xfrm>
            <a:off x="9140069" y="5200718"/>
            <a:ext cx="1053789" cy="584775"/>
          </a:xfrm>
          <a:prstGeom prst="rect">
            <a:avLst/>
          </a:prstGeom>
          <a:noFill/>
        </p:spPr>
        <p:txBody>
          <a:bodyPr wrap="square">
            <a:spAutoFit/>
          </a:bodyPr>
          <a:lstStyle/>
          <a:p>
            <a:pPr algn="ctr"/>
            <a:r>
              <a:rPr lang="he-IL" sz="3200" b="1" dirty="0">
                <a:latin typeface="Calibri" panose="020F0502020204030204" pitchFamily="34" charset="0"/>
                <a:cs typeface="+mj-cs"/>
              </a:rPr>
              <a:t>41</a:t>
            </a:r>
            <a:endParaRPr lang="he-IL" dirty="0">
              <a:cs typeface="+mj-cs"/>
            </a:endParaRPr>
          </a:p>
        </p:txBody>
      </p:sp>
      <p:sp>
        <p:nvSpPr>
          <p:cNvPr id="17" name="תיבת טקסט 16">
            <a:extLst>
              <a:ext uri="{FF2B5EF4-FFF2-40B4-BE49-F238E27FC236}">
                <a16:creationId xmlns:a16="http://schemas.microsoft.com/office/drawing/2014/main" id="{1A107812-CC77-4692-85D0-ACDAED1F6649}"/>
              </a:ext>
            </a:extLst>
          </p:cNvPr>
          <p:cNvSpPr txBox="1"/>
          <p:nvPr/>
        </p:nvSpPr>
        <p:spPr>
          <a:xfrm>
            <a:off x="1176027" y="3429000"/>
            <a:ext cx="1226634" cy="954107"/>
          </a:xfrm>
          <a:prstGeom prst="rect">
            <a:avLst/>
          </a:prstGeom>
          <a:noFill/>
        </p:spPr>
        <p:txBody>
          <a:bodyPr wrap="square" rtlCol="1">
            <a:spAutoFit/>
          </a:bodyPr>
          <a:lstStyle/>
          <a:p>
            <a:r>
              <a:rPr lang="he-IL" sz="2800" dirty="0">
                <a:latin typeface="Calibri" panose="020F0502020204030204" pitchFamily="34" charset="0"/>
                <a:cs typeface="+mj-cs"/>
              </a:rPr>
              <a:t>הַקָטָן בְּיוֹתֵר</a:t>
            </a:r>
            <a:endParaRPr lang="he-IL" sz="2800" dirty="0">
              <a:cs typeface="+mj-cs"/>
            </a:endParaRPr>
          </a:p>
        </p:txBody>
      </p:sp>
      <p:sp>
        <p:nvSpPr>
          <p:cNvPr id="18" name="תיבת טקסט 17">
            <a:extLst>
              <a:ext uri="{FF2B5EF4-FFF2-40B4-BE49-F238E27FC236}">
                <a16:creationId xmlns:a16="http://schemas.microsoft.com/office/drawing/2014/main" id="{1835CE90-523D-420D-91A6-A1BE0B784D17}"/>
              </a:ext>
            </a:extLst>
          </p:cNvPr>
          <p:cNvSpPr txBox="1"/>
          <p:nvPr/>
        </p:nvSpPr>
        <p:spPr>
          <a:xfrm>
            <a:off x="9709709" y="3444656"/>
            <a:ext cx="1226634" cy="954107"/>
          </a:xfrm>
          <a:prstGeom prst="rect">
            <a:avLst/>
          </a:prstGeom>
          <a:noFill/>
        </p:spPr>
        <p:txBody>
          <a:bodyPr wrap="square" rtlCol="1">
            <a:spAutoFit/>
          </a:bodyPr>
          <a:lstStyle/>
          <a:p>
            <a:r>
              <a:rPr lang="he-IL" sz="2800" dirty="0">
                <a:latin typeface="Calibri" panose="020F0502020204030204" pitchFamily="34" charset="0"/>
                <a:cs typeface="+mj-cs"/>
              </a:rPr>
              <a:t>הַגָדוֹל בְּיוֹתֵר</a:t>
            </a:r>
            <a:endParaRPr lang="he-IL" sz="2800" dirty="0">
              <a:cs typeface="+mj-cs"/>
            </a:endParaRPr>
          </a:p>
        </p:txBody>
      </p:sp>
    </p:spTree>
    <p:extLst>
      <p:ext uri="{BB962C8B-B14F-4D97-AF65-F5344CB8AC3E}">
        <p14:creationId xmlns:p14="http://schemas.microsoft.com/office/powerpoint/2010/main" val="7531211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3"/>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45833E-6 4.07407E-6 L -0.64727 -0.36737 " pathEditMode="relative" rAng="0" ptsTypes="AA">
                                      <p:cBhvr>
                                        <p:cTn id="6" dur="2000" fill="hold"/>
                                        <p:tgtEl>
                                          <p:spTgt spid="33"/>
                                        </p:tgtEl>
                                        <p:attrNameLst>
                                          <p:attrName>ppt_x</p:attrName>
                                          <p:attrName>ppt_y</p:attrName>
                                        </p:attrNameLst>
                                      </p:cBhvr>
                                      <p:rCtr x="-32370" y="-18380"/>
                                    </p:animMotion>
                                  </p:childTnLst>
                                </p:cTn>
                              </p:par>
                            </p:childTnLst>
                          </p:cTn>
                        </p:par>
                      </p:childTnLst>
                    </p:cTn>
                  </p:par>
                </p:childTnLst>
              </p:cTn>
              <p:nextCondLst>
                <p:cond evt="onClick" delay="0">
                  <p:tgtEl>
                    <p:spTgt spid="33"/>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8.33333E-7 4.07407E-6 L 0.55404 -0.3669 " pathEditMode="relative" rAng="0" ptsTypes="AA">
                                      <p:cBhvr>
                                        <p:cTn id="11" dur="2000" fill="hold"/>
                                        <p:tgtEl>
                                          <p:spTgt spid="29"/>
                                        </p:tgtEl>
                                        <p:attrNameLst>
                                          <p:attrName>ppt_x</p:attrName>
                                          <p:attrName>ppt_y</p:attrName>
                                        </p:attrNameLst>
                                      </p:cBhvr>
                                      <p:rCtr x="27695" y="-18356"/>
                                    </p:animMotion>
                                  </p:childTnLst>
                                </p:cTn>
                              </p:par>
                            </p:childTnLst>
                          </p:cTn>
                        </p:par>
                      </p:childTnLst>
                    </p:cTn>
                  </p:par>
                </p:childTnLst>
              </p:cTn>
              <p:nextCondLst>
                <p:cond evt="onClick" delay="0">
                  <p:tgtEl>
                    <p:spTgt spid="29"/>
                  </p:tgtEl>
                </p:cond>
              </p:nextCondLst>
            </p:seq>
            <p:seq concurrent="1" nextAc="seek">
              <p:cTn id="12" restart="whenNotActive" fill="hold" evtFilter="cancelBubble" nodeType="interactiveSeq">
                <p:stCondLst>
                  <p:cond evt="onClick" delay="0">
                    <p:tgtEl>
                      <p:spTgt spid="32"/>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1.875E-6 2.96296E-6 L 0.04127 -0.37385 " pathEditMode="relative" rAng="0" ptsTypes="AA">
                                      <p:cBhvr>
                                        <p:cTn id="16" dur="2000" fill="hold"/>
                                        <p:tgtEl>
                                          <p:spTgt spid="32"/>
                                        </p:tgtEl>
                                        <p:attrNameLst>
                                          <p:attrName>ppt_x</p:attrName>
                                          <p:attrName>ppt_y</p:attrName>
                                        </p:attrNameLst>
                                      </p:cBhvr>
                                      <p:rCtr x="2057" y="-18704"/>
                                    </p:animMotion>
                                  </p:childTnLst>
                                </p:cTn>
                              </p:par>
                            </p:childTnLst>
                          </p:cTn>
                        </p:par>
                      </p:childTnLst>
                    </p:cTn>
                  </p:par>
                </p:childTnLst>
              </p:cTn>
              <p:nextCondLst>
                <p:cond evt="onClick" delay="0">
                  <p:tgtEl>
                    <p:spTgt spid="32"/>
                  </p:tgtEl>
                </p:cond>
              </p:nextCondLst>
            </p:seq>
            <p:seq concurrent="1" nextAc="seek">
              <p:cTn id="17" restart="whenNotActive" fill="hold" evtFilter="cancelBubble" nodeType="interactiveSeq">
                <p:stCondLst>
                  <p:cond evt="onClick" delay="0">
                    <p:tgtEl>
                      <p:spTgt spid="30"/>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4.16667E-6 -1.48148E-6 L 0.14141 -0.36759 " pathEditMode="relative" rAng="0" ptsTypes="AA">
                                      <p:cBhvr>
                                        <p:cTn id="21" dur="2000" fill="hold"/>
                                        <p:tgtEl>
                                          <p:spTgt spid="30"/>
                                        </p:tgtEl>
                                        <p:attrNameLst>
                                          <p:attrName>ppt_x</p:attrName>
                                          <p:attrName>ppt_y</p:attrName>
                                        </p:attrNameLst>
                                      </p:cBhvr>
                                      <p:rCtr x="7070" y="-18380"/>
                                    </p:animMotion>
                                  </p:childTnLst>
                                </p:cTn>
                              </p:par>
                            </p:childTnLst>
                          </p:cTn>
                        </p:par>
                      </p:childTnLst>
                    </p:cTn>
                  </p:par>
                </p:childTnLst>
              </p:cTn>
              <p:nextCondLst>
                <p:cond evt="onClick" delay="0">
                  <p:tgtEl>
                    <p:spTgt spid="30"/>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grpId="0" nodeType="withEffect">
                                  <p:stCondLst>
                                    <p:cond delay="0"/>
                                  </p:stCondLst>
                                  <p:childTnLst>
                                    <p:animMotion origin="layout" path="M -1.25E-6 4.07407E-6 L 0.26003 -0.3669 " pathEditMode="relative" rAng="0" ptsTypes="AA">
                                      <p:cBhvr>
                                        <p:cTn id="26" dur="2000" fill="hold"/>
                                        <p:tgtEl>
                                          <p:spTgt spid="21"/>
                                        </p:tgtEl>
                                        <p:attrNameLst>
                                          <p:attrName>ppt_x</p:attrName>
                                          <p:attrName>ppt_y</p:attrName>
                                        </p:attrNameLst>
                                      </p:cBhvr>
                                      <p:rCtr x="12995" y="-18356"/>
                                    </p:animMotion>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31"/>
                    </p:tgtEl>
                  </p:cond>
                </p:stCondLst>
                <p:endSync evt="end" delay="0">
                  <p:rtn val="all"/>
                </p:endSync>
                <p:childTnLst>
                  <p:par>
                    <p:cTn id="28" fill="hold">
                      <p:stCondLst>
                        <p:cond delay="0"/>
                      </p:stCondLst>
                      <p:childTnLst>
                        <p:par>
                          <p:cTn id="29" fill="hold">
                            <p:stCondLst>
                              <p:cond delay="0"/>
                            </p:stCondLst>
                            <p:childTnLst>
                              <p:par>
                                <p:cTn id="30" presetID="42" presetClass="path" presetSubtype="0" accel="50000" decel="50000" fill="hold" grpId="0" nodeType="withEffect">
                                  <p:stCondLst>
                                    <p:cond delay="0"/>
                                  </p:stCondLst>
                                  <p:childTnLst>
                                    <p:animMotion origin="layout" path="M -1.66667E-6 1.85185E-6 L -0.23958 -0.36852 " pathEditMode="relative" rAng="0" ptsTypes="AA">
                                      <p:cBhvr>
                                        <p:cTn id="31" dur="2000" fill="hold"/>
                                        <p:tgtEl>
                                          <p:spTgt spid="31"/>
                                        </p:tgtEl>
                                        <p:attrNameLst>
                                          <p:attrName>ppt_x</p:attrName>
                                          <p:attrName>ppt_y</p:attrName>
                                        </p:attrNameLst>
                                      </p:cBhvr>
                                      <p:rCtr x="-11979" y="-18426"/>
                                    </p:animMotion>
                                  </p:childTnLst>
                                </p:cTn>
                              </p:par>
                            </p:childTnLst>
                          </p:cTn>
                        </p:par>
                      </p:childTnLst>
                    </p:cTn>
                  </p:par>
                </p:childTnLst>
              </p:cTn>
              <p:nextCondLst>
                <p:cond evt="onClick" delay="0">
                  <p:tgtEl>
                    <p:spTgt spid="31"/>
                  </p:tgtEl>
                </p:cond>
              </p:nextCondLst>
            </p:seq>
          </p:childTnLst>
        </p:cTn>
      </p:par>
    </p:tnLst>
    <p:bldLst>
      <p:bldP spid="21" grpId="0" animBg="1"/>
      <p:bldP spid="29" grpId="0" animBg="1"/>
      <p:bldP spid="30" grpId="0" animBg="1"/>
      <p:bldP spid="31" grpId="0" animBg="1"/>
      <p:bldP spid="32" grpId="0" animBg="1"/>
      <p:bldP spid="3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8924C246-C8B4-A029-0FC0-E8E39DBDF282}"/>
              </a:ext>
            </a:extLst>
          </p:cNvPr>
          <p:cNvSpPr txBox="1"/>
          <p:nvPr/>
        </p:nvSpPr>
        <p:spPr>
          <a:xfrm>
            <a:off x="5209703" y="884255"/>
            <a:ext cx="1675460" cy="3154710"/>
          </a:xfrm>
          <a:prstGeom prst="rect">
            <a:avLst/>
          </a:prstGeom>
          <a:noFill/>
        </p:spPr>
        <p:txBody>
          <a:bodyPr wrap="none" rtlCol="1">
            <a:spAutoFit/>
          </a:bodyPr>
          <a:lstStyle/>
          <a:p>
            <a:r>
              <a:rPr lang="he-IL" sz="19900" dirty="0"/>
              <a:t>&lt;</a:t>
            </a:r>
          </a:p>
        </p:txBody>
      </p:sp>
      <p:sp>
        <p:nvSpPr>
          <p:cNvPr id="3" name="תיבת טקסט 2">
            <a:extLst>
              <a:ext uri="{FF2B5EF4-FFF2-40B4-BE49-F238E27FC236}">
                <a16:creationId xmlns:a16="http://schemas.microsoft.com/office/drawing/2014/main" id="{92B13514-B8E0-03A9-501D-448457F02095}"/>
              </a:ext>
            </a:extLst>
          </p:cNvPr>
          <p:cNvSpPr txBox="1"/>
          <p:nvPr/>
        </p:nvSpPr>
        <p:spPr>
          <a:xfrm>
            <a:off x="2347023" y="3657600"/>
            <a:ext cx="2194832" cy="523220"/>
          </a:xfrm>
          <a:prstGeom prst="rect">
            <a:avLst/>
          </a:prstGeom>
          <a:noFill/>
        </p:spPr>
        <p:txBody>
          <a:bodyPr wrap="none" rtlCol="1">
            <a:spAutoFit/>
          </a:bodyPr>
          <a:lstStyle/>
          <a:p>
            <a:r>
              <a:rPr lang="he-IL" sz="2800" dirty="0"/>
              <a:t>מִסְפָּר גָדוֹל יוֹתֵר</a:t>
            </a:r>
          </a:p>
        </p:txBody>
      </p:sp>
      <p:sp>
        <p:nvSpPr>
          <p:cNvPr id="4" name="מלבן: פינות מעוגלות 3">
            <a:extLst>
              <a:ext uri="{FF2B5EF4-FFF2-40B4-BE49-F238E27FC236}">
                <a16:creationId xmlns:a16="http://schemas.microsoft.com/office/drawing/2014/main" id="{42C874D0-5367-2A08-8BF4-97A582E701BD}"/>
              </a:ext>
            </a:extLst>
          </p:cNvPr>
          <p:cNvSpPr/>
          <p:nvPr/>
        </p:nvSpPr>
        <p:spPr>
          <a:xfrm>
            <a:off x="2125226"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34</a:t>
            </a:r>
          </a:p>
        </p:txBody>
      </p:sp>
      <p:sp>
        <p:nvSpPr>
          <p:cNvPr id="5" name="תיבת טקסט 4">
            <a:extLst>
              <a:ext uri="{FF2B5EF4-FFF2-40B4-BE49-F238E27FC236}">
                <a16:creationId xmlns:a16="http://schemas.microsoft.com/office/drawing/2014/main" id="{569CFB46-4045-FA2F-BD21-64124C4D2A59}"/>
              </a:ext>
            </a:extLst>
          </p:cNvPr>
          <p:cNvSpPr txBox="1"/>
          <p:nvPr/>
        </p:nvSpPr>
        <p:spPr>
          <a:xfrm>
            <a:off x="7650147" y="3657600"/>
            <a:ext cx="2133919" cy="523220"/>
          </a:xfrm>
          <a:prstGeom prst="rect">
            <a:avLst/>
          </a:prstGeom>
          <a:noFill/>
        </p:spPr>
        <p:txBody>
          <a:bodyPr wrap="none" rtlCol="1">
            <a:spAutoFit/>
          </a:bodyPr>
          <a:lstStyle/>
          <a:p>
            <a:r>
              <a:rPr lang="he-IL" sz="2800" dirty="0"/>
              <a:t>מִסְפָּר קָטָן יוֹתֵר</a:t>
            </a:r>
          </a:p>
        </p:txBody>
      </p:sp>
      <p:sp>
        <p:nvSpPr>
          <p:cNvPr id="7" name="לחצן חידה 2">
            <a:extLst>
              <a:ext uri="{FF2B5EF4-FFF2-40B4-BE49-F238E27FC236}">
                <a16:creationId xmlns:a16="http://schemas.microsoft.com/office/drawing/2014/main" id="{4F7CC704-DD3A-3054-0FC3-AD57A414171A}"/>
              </a:ext>
            </a:extLst>
          </p:cNvPr>
          <p:cNvSpPr/>
          <p:nvPr/>
        </p:nvSpPr>
        <p:spPr>
          <a:xfrm>
            <a:off x="448408" y="5229397"/>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לְשִבּוּץ דֻגְמָה לְמִסְפָּרִים.</a:t>
            </a:r>
            <a:endParaRPr lang="en-IL" sz="2800" dirty="0">
              <a:solidFill>
                <a:schemeClr val="tx1"/>
              </a:solidFill>
            </a:endParaRPr>
          </a:p>
        </p:txBody>
      </p:sp>
      <p:sp>
        <p:nvSpPr>
          <p:cNvPr id="8" name="מלבן: פינות מעוגלות 7">
            <a:extLst>
              <a:ext uri="{FF2B5EF4-FFF2-40B4-BE49-F238E27FC236}">
                <a16:creationId xmlns:a16="http://schemas.microsoft.com/office/drawing/2014/main" id="{156B0D70-FB03-93F6-DC98-AF31309AA739}"/>
              </a:ext>
            </a:extLst>
          </p:cNvPr>
          <p:cNvSpPr/>
          <p:nvPr/>
        </p:nvSpPr>
        <p:spPr>
          <a:xfrm>
            <a:off x="7347020" y="1247670"/>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32</a:t>
            </a:r>
          </a:p>
        </p:txBody>
      </p:sp>
      <p:sp>
        <p:nvSpPr>
          <p:cNvPr id="9" name="מלבן: פינות מעוגלות 8">
            <a:extLst>
              <a:ext uri="{FF2B5EF4-FFF2-40B4-BE49-F238E27FC236}">
                <a16:creationId xmlns:a16="http://schemas.microsoft.com/office/drawing/2014/main" id="{19ACBED9-C143-2113-308C-02200FE4B537}"/>
              </a:ext>
            </a:extLst>
          </p:cNvPr>
          <p:cNvSpPr/>
          <p:nvPr/>
        </p:nvSpPr>
        <p:spPr>
          <a:xfrm>
            <a:off x="4387780" y="4427017"/>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34 גָדוֹל מִ־32</a:t>
            </a:r>
          </a:p>
        </p:txBody>
      </p:sp>
      <p:sp>
        <p:nvSpPr>
          <p:cNvPr id="10" name="לחצן חידה 2">
            <a:extLst>
              <a:ext uri="{FF2B5EF4-FFF2-40B4-BE49-F238E27FC236}">
                <a16:creationId xmlns:a16="http://schemas.microsoft.com/office/drawing/2014/main" id="{2BD22B7C-B5DD-2119-8F28-0E2E8CE64E4A}"/>
              </a:ext>
            </a:extLst>
          </p:cNvPr>
          <p:cNvSpPr/>
          <p:nvPr/>
        </p:nvSpPr>
        <p:spPr>
          <a:xfrm>
            <a:off x="448408" y="5229397"/>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דֻגְמָה נוֹסֶפֶת.</a:t>
            </a:r>
            <a:endParaRPr lang="en-IL" sz="2800" dirty="0">
              <a:solidFill>
                <a:schemeClr val="tx1"/>
              </a:solidFill>
            </a:endParaRPr>
          </a:p>
        </p:txBody>
      </p:sp>
      <p:sp>
        <p:nvSpPr>
          <p:cNvPr id="11" name="מלבן: פינות מעוגלות 10">
            <a:extLst>
              <a:ext uri="{FF2B5EF4-FFF2-40B4-BE49-F238E27FC236}">
                <a16:creationId xmlns:a16="http://schemas.microsoft.com/office/drawing/2014/main" id="{AA36CD74-1F27-9149-079D-F8B068029531}"/>
              </a:ext>
            </a:extLst>
          </p:cNvPr>
          <p:cNvSpPr/>
          <p:nvPr/>
        </p:nvSpPr>
        <p:spPr>
          <a:xfrm>
            <a:off x="2129044"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43</a:t>
            </a:r>
          </a:p>
        </p:txBody>
      </p:sp>
      <p:sp>
        <p:nvSpPr>
          <p:cNvPr id="12" name="מלבן: פינות מעוגלות 11">
            <a:extLst>
              <a:ext uri="{FF2B5EF4-FFF2-40B4-BE49-F238E27FC236}">
                <a16:creationId xmlns:a16="http://schemas.microsoft.com/office/drawing/2014/main" id="{D33862F3-4DDB-A9DF-B2DD-F1F793CF1363}"/>
              </a:ext>
            </a:extLst>
          </p:cNvPr>
          <p:cNvSpPr/>
          <p:nvPr/>
        </p:nvSpPr>
        <p:spPr>
          <a:xfrm>
            <a:off x="7347020" y="1247670"/>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34</a:t>
            </a:r>
          </a:p>
        </p:txBody>
      </p:sp>
      <p:sp>
        <p:nvSpPr>
          <p:cNvPr id="13" name="מלבן: פינות מעוגלות 12">
            <a:extLst>
              <a:ext uri="{FF2B5EF4-FFF2-40B4-BE49-F238E27FC236}">
                <a16:creationId xmlns:a16="http://schemas.microsoft.com/office/drawing/2014/main" id="{E2E8BBFB-4F72-6515-C79C-111760C02198}"/>
              </a:ext>
            </a:extLst>
          </p:cNvPr>
          <p:cNvSpPr/>
          <p:nvPr/>
        </p:nvSpPr>
        <p:spPr>
          <a:xfrm>
            <a:off x="4339213" y="4409420"/>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43 גָדוֹל מִ־34.</a:t>
            </a:r>
          </a:p>
        </p:txBody>
      </p:sp>
    </p:spTree>
    <p:extLst>
      <p:ext uri="{BB962C8B-B14F-4D97-AF65-F5344CB8AC3E}">
        <p14:creationId xmlns:p14="http://schemas.microsoft.com/office/powerpoint/2010/main" val="308745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hidden"/>
                                      </p:to>
                                    </p:set>
                                  </p:childTnLst>
                                </p:cTn>
                              </p:par>
                              <p:par>
                                <p:cTn id="12" presetID="3" presetClass="emph" presetSubtype="2" fill="hold" nodeType="withEffect">
                                  <p:stCondLst>
                                    <p:cond delay="0"/>
                                  </p:stCondLst>
                                  <p:childTnLst>
                                    <p:animClr clrSpc="rgb" dir="cw">
                                      <p:cBhvr override="childStyle">
                                        <p:cTn id="13" dur="2000" fill="hold"/>
                                        <p:tgtEl>
                                          <p:spTgt spid="4">
                                            <p:txEl>
                                              <p:pRg st="0" end="0"/>
                                            </p:txEl>
                                          </p:spTgt>
                                        </p:tgtEl>
                                        <p:attrNameLst>
                                          <p:attrName>style.color</p:attrName>
                                        </p:attrNameLst>
                                      </p:cBhvr>
                                      <p:to>
                                        <a:schemeClr val="accent2"/>
                                      </p:to>
                                    </p:animClr>
                                  </p:childTnLst>
                                </p:cTn>
                              </p:par>
                              <p:par>
                                <p:cTn id="14" presetID="3" presetClass="emph" presetSubtype="2" fill="hold" nodeType="withEffect">
                                  <p:stCondLst>
                                    <p:cond delay="0"/>
                                  </p:stCondLst>
                                  <p:childTnLst>
                                    <p:animClr clrSpc="rgb" dir="cw">
                                      <p:cBhvr override="childStyle">
                                        <p:cTn id="15" dur="2000" fill="hold"/>
                                        <p:tgtEl>
                                          <p:spTgt spid="8">
                                            <p:txEl>
                                              <p:pRg st="0" end="0"/>
                                            </p:txEl>
                                          </p:spTgt>
                                        </p:tgtEl>
                                        <p:attrNameLst>
                                          <p:attrName>style.color</p:attrName>
                                        </p:attrNameLst>
                                      </p:cBhvr>
                                      <p:to>
                                        <a:schemeClr val="accent2"/>
                                      </p:to>
                                    </p:animClr>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1" nodeType="after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1" presetClass="exit"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4">
                                            <p:txEl>
                                              <p:pRg st="0" end="0"/>
                                            </p:txEl>
                                          </p:spTgt>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4">
                                            <p:bg/>
                                          </p:spTgt>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8">
                                            <p:txEl>
                                              <p:pRg st="0" end="0"/>
                                            </p:txEl>
                                          </p:spTgt>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8">
                                            <p:bg/>
                                          </p:spTgt>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11">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bg/>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
                                            <p:txEl>
                                              <p:pRg st="0" end="0"/>
                                            </p:txEl>
                                          </p:spTgt>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9"/>
                                        </p:tgtEl>
                                        <p:attrNameLst>
                                          <p:attrName>style.visibility</p:attrName>
                                        </p:attrNameLst>
                                      </p:cBhvr>
                                      <p:to>
                                        <p:strVal val="hidden"/>
                                      </p:to>
                                    </p:set>
                                  </p:childTnLst>
                                </p:cTn>
                              </p:par>
                            </p:childTnLst>
                          </p:cTn>
                        </p:par>
                        <p:par>
                          <p:cTn id="45" fill="hold">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childTnLst>
                                </p:cTn>
                              </p:par>
                              <p:par>
                                <p:cTn id="48" presetID="3" presetClass="emph" presetSubtype="2" fill="hold" nodeType="withEffect">
                                  <p:stCondLst>
                                    <p:cond delay="0"/>
                                  </p:stCondLst>
                                  <p:childTnLst>
                                    <p:animClr clrSpc="rgb" dir="cw">
                                      <p:cBhvr override="childStyle">
                                        <p:cTn id="49" dur="2000" fill="hold"/>
                                        <p:tgtEl>
                                          <p:spTgt spid="11">
                                            <p:txEl>
                                              <p:pRg st="0" end="0"/>
                                            </p:txEl>
                                          </p:spTgt>
                                        </p:tgtEl>
                                        <p:attrNameLst>
                                          <p:attrName>style.color</p:attrName>
                                        </p:attrNameLst>
                                      </p:cBhvr>
                                      <p:to>
                                        <a:schemeClr val="accent2"/>
                                      </p:to>
                                    </p:animClr>
                                  </p:childTnLst>
                                </p:cTn>
                              </p:par>
                              <p:par>
                                <p:cTn id="50" presetID="3" presetClass="emph" presetSubtype="2" fill="hold" nodeType="withEffect">
                                  <p:stCondLst>
                                    <p:cond delay="0"/>
                                  </p:stCondLst>
                                  <p:childTnLst>
                                    <p:animClr clrSpc="rgb" dir="cw">
                                      <p:cBhvr override="childStyle">
                                        <p:cTn id="51" dur="2000" fill="hold"/>
                                        <p:tgtEl>
                                          <p:spTgt spid="12">
                                            <p:txEl>
                                              <p:pRg st="0" end="0"/>
                                            </p:txEl>
                                          </p:spTgt>
                                        </p:tgtEl>
                                        <p:attrNameLst>
                                          <p:attrName>style.color</p:attrName>
                                        </p:attrNameLst>
                                      </p:cBhvr>
                                      <p:to>
                                        <a:schemeClr val="accent2"/>
                                      </p:to>
                                    </p:animClr>
                                  </p:childTnLst>
                                </p:cTn>
                              </p:par>
                            </p:childTnLst>
                          </p:cTn>
                        </p:par>
                      </p:childTnLst>
                    </p:cTn>
                  </p:par>
                </p:childTnLst>
              </p:cTn>
              <p:nextCondLst>
                <p:cond evt="onClick" delay="0">
                  <p:tgtEl>
                    <p:spTgt spid="10"/>
                  </p:tgtEl>
                </p:cond>
              </p:nextCondLst>
            </p:seq>
          </p:childTnLst>
        </p:cTn>
      </p:par>
    </p:tnLst>
    <p:bldLst>
      <p:bldP spid="4" grpId="0" build="allAtOnce" animBg="1"/>
      <p:bldP spid="7" grpId="0" animBg="1"/>
      <p:bldP spid="8" grpId="0" build="allAtOnce" animBg="1"/>
      <p:bldP spid="9" grpId="0" animBg="1"/>
      <p:bldP spid="9" grpId="1" animBg="1"/>
      <p:bldP spid="10" grpId="0" animBg="1"/>
      <p:bldP spid="10" grpId="1" animBg="1"/>
      <p:bldP spid="11" grpId="0" build="allAtOnce" animBg="1"/>
      <p:bldP spid="12" grpId="0" build="allAtOnce" animBg="1"/>
      <p:bldP spid="13" grpId="0" animBg="1"/>
      <p:bldP spid="13"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8924C246-C8B4-A029-0FC0-E8E39DBDF282}"/>
              </a:ext>
            </a:extLst>
          </p:cNvPr>
          <p:cNvSpPr txBox="1"/>
          <p:nvPr/>
        </p:nvSpPr>
        <p:spPr>
          <a:xfrm flipV="1">
            <a:off x="5209703" y="884255"/>
            <a:ext cx="1675460" cy="3154710"/>
          </a:xfrm>
          <a:prstGeom prst="rect">
            <a:avLst/>
          </a:prstGeom>
          <a:noFill/>
        </p:spPr>
        <p:txBody>
          <a:bodyPr wrap="none" rtlCol="1">
            <a:spAutoFit/>
          </a:bodyPr>
          <a:lstStyle/>
          <a:p>
            <a:r>
              <a:rPr lang="he-IL" sz="19900" dirty="0"/>
              <a:t>&lt;</a:t>
            </a:r>
          </a:p>
        </p:txBody>
      </p:sp>
      <p:sp>
        <p:nvSpPr>
          <p:cNvPr id="3" name="תיבת טקסט 2">
            <a:extLst>
              <a:ext uri="{FF2B5EF4-FFF2-40B4-BE49-F238E27FC236}">
                <a16:creationId xmlns:a16="http://schemas.microsoft.com/office/drawing/2014/main" id="{92B13514-B8E0-03A9-501D-448457F02095}"/>
              </a:ext>
            </a:extLst>
          </p:cNvPr>
          <p:cNvSpPr txBox="1"/>
          <p:nvPr/>
        </p:nvSpPr>
        <p:spPr>
          <a:xfrm>
            <a:off x="2407936" y="3657600"/>
            <a:ext cx="2133919" cy="523220"/>
          </a:xfrm>
          <a:prstGeom prst="rect">
            <a:avLst/>
          </a:prstGeom>
          <a:noFill/>
        </p:spPr>
        <p:txBody>
          <a:bodyPr wrap="none" rtlCol="1">
            <a:spAutoFit/>
          </a:bodyPr>
          <a:lstStyle/>
          <a:p>
            <a:r>
              <a:rPr lang="he-IL" sz="2800" dirty="0"/>
              <a:t>מִסְפָּר קָטָן יוֹתֵר</a:t>
            </a:r>
          </a:p>
        </p:txBody>
      </p:sp>
      <p:sp>
        <p:nvSpPr>
          <p:cNvPr id="4" name="מלבן: פינות מעוגלות 3">
            <a:extLst>
              <a:ext uri="{FF2B5EF4-FFF2-40B4-BE49-F238E27FC236}">
                <a16:creationId xmlns:a16="http://schemas.microsoft.com/office/drawing/2014/main" id="{42C874D0-5367-2A08-8BF4-97A582E701BD}"/>
              </a:ext>
            </a:extLst>
          </p:cNvPr>
          <p:cNvSpPr/>
          <p:nvPr/>
        </p:nvSpPr>
        <p:spPr>
          <a:xfrm>
            <a:off x="2125226"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61</a:t>
            </a:r>
          </a:p>
        </p:txBody>
      </p:sp>
      <p:sp>
        <p:nvSpPr>
          <p:cNvPr id="5" name="תיבת טקסט 4">
            <a:extLst>
              <a:ext uri="{FF2B5EF4-FFF2-40B4-BE49-F238E27FC236}">
                <a16:creationId xmlns:a16="http://schemas.microsoft.com/office/drawing/2014/main" id="{569CFB46-4045-FA2F-BD21-64124C4D2A59}"/>
              </a:ext>
            </a:extLst>
          </p:cNvPr>
          <p:cNvSpPr txBox="1"/>
          <p:nvPr/>
        </p:nvSpPr>
        <p:spPr>
          <a:xfrm>
            <a:off x="7592438" y="3657600"/>
            <a:ext cx="2191626" cy="523220"/>
          </a:xfrm>
          <a:prstGeom prst="rect">
            <a:avLst/>
          </a:prstGeom>
          <a:noFill/>
        </p:spPr>
        <p:txBody>
          <a:bodyPr wrap="none" rtlCol="1">
            <a:spAutoFit/>
          </a:bodyPr>
          <a:lstStyle/>
          <a:p>
            <a:r>
              <a:rPr lang="he-IL" sz="2800" dirty="0"/>
              <a:t>מִסְפָּר גָדוֹל יוֹתֵר</a:t>
            </a:r>
          </a:p>
        </p:txBody>
      </p:sp>
      <p:sp>
        <p:nvSpPr>
          <p:cNvPr id="7" name="לחצן חידה 2">
            <a:extLst>
              <a:ext uri="{FF2B5EF4-FFF2-40B4-BE49-F238E27FC236}">
                <a16:creationId xmlns:a16="http://schemas.microsoft.com/office/drawing/2014/main" id="{4F7CC704-DD3A-3054-0FC3-AD57A414171A}"/>
              </a:ext>
            </a:extLst>
          </p:cNvPr>
          <p:cNvSpPr/>
          <p:nvPr/>
        </p:nvSpPr>
        <p:spPr>
          <a:xfrm>
            <a:off x="581932" y="5072075"/>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לְשִבּוּץ דֻגְמָה לְמִסְפָּרִים.</a:t>
            </a:r>
            <a:endParaRPr lang="en-IL" sz="2800" dirty="0">
              <a:solidFill>
                <a:schemeClr val="tx1"/>
              </a:solidFill>
            </a:endParaRPr>
          </a:p>
        </p:txBody>
      </p:sp>
      <p:sp>
        <p:nvSpPr>
          <p:cNvPr id="8" name="מלבן: פינות מעוגלות 7">
            <a:extLst>
              <a:ext uri="{FF2B5EF4-FFF2-40B4-BE49-F238E27FC236}">
                <a16:creationId xmlns:a16="http://schemas.microsoft.com/office/drawing/2014/main" id="{156B0D70-FB03-93F6-DC98-AF31309AA739}"/>
              </a:ext>
            </a:extLst>
          </p:cNvPr>
          <p:cNvSpPr/>
          <p:nvPr/>
        </p:nvSpPr>
        <p:spPr>
          <a:xfrm>
            <a:off x="7347020" y="1247670"/>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62</a:t>
            </a:r>
          </a:p>
        </p:txBody>
      </p:sp>
      <p:sp>
        <p:nvSpPr>
          <p:cNvPr id="9" name="מלבן: פינות מעוגלות 8">
            <a:extLst>
              <a:ext uri="{FF2B5EF4-FFF2-40B4-BE49-F238E27FC236}">
                <a16:creationId xmlns:a16="http://schemas.microsoft.com/office/drawing/2014/main" id="{19ACBED9-C143-2113-308C-02200FE4B537}"/>
              </a:ext>
            </a:extLst>
          </p:cNvPr>
          <p:cNvSpPr/>
          <p:nvPr/>
        </p:nvSpPr>
        <p:spPr>
          <a:xfrm>
            <a:off x="4387780" y="4427017"/>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61 קָטָן מִ־62</a:t>
            </a:r>
          </a:p>
        </p:txBody>
      </p:sp>
      <p:sp>
        <p:nvSpPr>
          <p:cNvPr id="10" name="לחצן חידה 2">
            <a:extLst>
              <a:ext uri="{FF2B5EF4-FFF2-40B4-BE49-F238E27FC236}">
                <a16:creationId xmlns:a16="http://schemas.microsoft.com/office/drawing/2014/main" id="{2BD22B7C-B5DD-2119-8F28-0E2E8CE64E4A}"/>
              </a:ext>
            </a:extLst>
          </p:cNvPr>
          <p:cNvSpPr/>
          <p:nvPr/>
        </p:nvSpPr>
        <p:spPr>
          <a:xfrm>
            <a:off x="581931" y="5072075"/>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דֻגְמָה נוֹסֶפֶת.</a:t>
            </a:r>
            <a:endParaRPr lang="en-IL" sz="2800" dirty="0">
              <a:solidFill>
                <a:schemeClr val="tx1"/>
              </a:solidFill>
            </a:endParaRPr>
          </a:p>
        </p:txBody>
      </p:sp>
      <p:sp>
        <p:nvSpPr>
          <p:cNvPr id="11" name="מלבן: פינות מעוגלות 10">
            <a:extLst>
              <a:ext uri="{FF2B5EF4-FFF2-40B4-BE49-F238E27FC236}">
                <a16:creationId xmlns:a16="http://schemas.microsoft.com/office/drawing/2014/main" id="{AA36CD74-1F27-9149-079D-F8B068029531}"/>
              </a:ext>
            </a:extLst>
          </p:cNvPr>
          <p:cNvSpPr/>
          <p:nvPr/>
        </p:nvSpPr>
        <p:spPr>
          <a:xfrm>
            <a:off x="2110520" y="1145512"/>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78</a:t>
            </a:r>
          </a:p>
        </p:txBody>
      </p:sp>
      <p:sp>
        <p:nvSpPr>
          <p:cNvPr id="12" name="מלבן: פינות מעוגלות 11">
            <a:extLst>
              <a:ext uri="{FF2B5EF4-FFF2-40B4-BE49-F238E27FC236}">
                <a16:creationId xmlns:a16="http://schemas.microsoft.com/office/drawing/2014/main" id="{D33862F3-4DDB-A9DF-B2DD-F1F793CF1363}"/>
              </a:ext>
            </a:extLst>
          </p:cNvPr>
          <p:cNvSpPr/>
          <p:nvPr/>
        </p:nvSpPr>
        <p:spPr>
          <a:xfrm>
            <a:off x="7360051" y="1242466"/>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t>87</a:t>
            </a:r>
          </a:p>
        </p:txBody>
      </p:sp>
      <p:sp>
        <p:nvSpPr>
          <p:cNvPr id="13" name="מלבן: פינות מעוגלות 12">
            <a:extLst>
              <a:ext uri="{FF2B5EF4-FFF2-40B4-BE49-F238E27FC236}">
                <a16:creationId xmlns:a16="http://schemas.microsoft.com/office/drawing/2014/main" id="{E2E8BBFB-4F72-6515-C79C-111760C02198}"/>
              </a:ext>
            </a:extLst>
          </p:cNvPr>
          <p:cNvSpPr/>
          <p:nvPr/>
        </p:nvSpPr>
        <p:spPr>
          <a:xfrm>
            <a:off x="4387779" y="4427016"/>
            <a:ext cx="3416439" cy="1162975"/>
          </a:xfrm>
          <a:custGeom>
            <a:avLst/>
            <a:gdLst>
              <a:gd name="connsiteX0" fmla="*/ 0 w 3416439"/>
              <a:gd name="connsiteY0" fmla="*/ 193833 h 1162975"/>
              <a:gd name="connsiteX1" fmla="*/ 193833 w 3416439"/>
              <a:gd name="connsiteY1" fmla="*/ 0 h 1162975"/>
              <a:gd name="connsiteX2" fmla="*/ 668341 w 3416439"/>
              <a:gd name="connsiteY2" fmla="*/ 0 h 1162975"/>
              <a:gd name="connsiteX3" fmla="*/ 1173136 w 3416439"/>
              <a:gd name="connsiteY3" fmla="*/ 0 h 1162975"/>
              <a:gd name="connsiteX4" fmla="*/ 1677932 w 3416439"/>
              <a:gd name="connsiteY4" fmla="*/ 0 h 1162975"/>
              <a:gd name="connsiteX5" fmla="*/ 2122152 w 3416439"/>
              <a:gd name="connsiteY5" fmla="*/ 0 h 1162975"/>
              <a:gd name="connsiteX6" fmla="*/ 2596660 w 3416439"/>
              <a:gd name="connsiteY6" fmla="*/ 0 h 1162975"/>
              <a:gd name="connsiteX7" fmla="*/ 3222606 w 3416439"/>
              <a:gd name="connsiteY7" fmla="*/ 0 h 1162975"/>
              <a:gd name="connsiteX8" fmla="*/ 3416439 w 3416439"/>
              <a:gd name="connsiteY8" fmla="*/ 193833 h 1162975"/>
              <a:gd name="connsiteX9" fmla="*/ 3416439 w 3416439"/>
              <a:gd name="connsiteY9" fmla="*/ 596994 h 1162975"/>
              <a:gd name="connsiteX10" fmla="*/ 3416439 w 3416439"/>
              <a:gd name="connsiteY10" fmla="*/ 969142 h 1162975"/>
              <a:gd name="connsiteX11" fmla="*/ 3222606 w 3416439"/>
              <a:gd name="connsiteY11" fmla="*/ 1162975 h 1162975"/>
              <a:gd name="connsiteX12" fmla="*/ 2748098 w 3416439"/>
              <a:gd name="connsiteY12" fmla="*/ 1162975 h 1162975"/>
              <a:gd name="connsiteX13" fmla="*/ 2273590 w 3416439"/>
              <a:gd name="connsiteY13" fmla="*/ 1162975 h 1162975"/>
              <a:gd name="connsiteX14" fmla="*/ 1768795 w 3416439"/>
              <a:gd name="connsiteY14" fmla="*/ 1162975 h 1162975"/>
              <a:gd name="connsiteX15" fmla="*/ 1203424 w 3416439"/>
              <a:gd name="connsiteY15" fmla="*/ 1162975 h 1162975"/>
              <a:gd name="connsiteX16" fmla="*/ 638053 w 3416439"/>
              <a:gd name="connsiteY16" fmla="*/ 1162975 h 1162975"/>
              <a:gd name="connsiteX17" fmla="*/ 193833 w 3416439"/>
              <a:gd name="connsiteY17" fmla="*/ 1162975 h 1162975"/>
              <a:gd name="connsiteX18" fmla="*/ 0 w 3416439"/>
              <a:gd name="connsiteY18" fmla="*/ 969142 h 1162975"/>
              <a:gd name="connsiteX19" fmla="*/ 0 w 3416439"/>
              <a:gd name="connsiteY19" fmla="*/ 565981 h 1162975"/>
              <a:gd name="connsiteX20" fmla="*/ 0 w 3416439"/>
              <a:gd name="connsiteY20" fmla="*/ 193833 h 116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16439" h="1162975" fill="none" extrusionOk="0">
                <a:moveTo>
                  <a:pt x="0" y="193833"/>
                </a:moveTo>
                <a:cubicBezTo>
                  <a:pt x="-6692" y="76396"/>
                  <a:pt x="113195" y="7559"/>
                  <a:pt x="193833" y="0"/>
                </a:cubicBezTo>
                <a:cubicBezTo>
                  <a:pt x="348628" y="-45870"/>
                  <a:pt x="516923" y="9981"/>
                  <a:pt x="668341" y="0"/>
                </a:cubicBezTo>
                <a:cubicBezTo>
                  <a:pt x="819759" y="-9981"/>
                  <a:pt x="940943" y="2675"/>
                  <a:pt x="1173136" y="0"/>
                </a:cubicBezTo>
                <a:cubicBezTo>
                  <a:pt x="1405329" y="-2675"/>
                  <a:pt x="1432225" y="55703"/>
                  <a:pt x="1677932" y="0"/>
                </a:cubicBezTo>
                <a:cubicBezTo>
                  <a:pt x="1923639" y="-55703"/>
                  <a:pt x="1929844" y="51024"/>
                  <a:pt x="2122152" y="0"/>
                </a:cubicBezTo>
                <a:cubicBezTo>
                  <a:pt x="2314460" y="-51024"/>
                  <a:pt x="2375043" y="18368"/>
                  <a:pt x="2596660" y="0"/>
                </a:cubicBezTo>
                <a:cubicBezTo>
                  <a:pt x="2818277" y="-18368"/>
                  <a:pt x="2914964" y="18704"/>
                  <a:pt x="3222606" y="0"/>
                </a:cubicBezTo>
                <a:cubicBezTo>
                  <a:pt x="3337581" y="-2515"/>
                  <a:pt x="3414848" y="96228"/>
                  <a:pt x="3416439" y="193833"/>
                </a:cubicBezTo>
                <a:cubicBezTo>
                  <a:pt x="3432029" y="342641"/>
                  <a:pt x="3408449" y="452279"/>
                  <a:pt x="3416439" y="596994"/>
                </a:cubicBezTo>
                <a:cubicBezTo>
                  <a:pt x="3424429" y="741709"/>
                  <a:pt x="3403475" y="884922"/>
                  <a:pt x="3416439" y="969142"/>
                </a:cubicBezTo>
                <a:cubicBezTo>
                  <a:pt x="3419636" y="1063486"/>
                  <a:pt x="3343178" y="1158636"/>
                  <a:pt x="3222606" y="1162975"/>
                </a:cubicBezTo>
                <a:cubicBezTo>
                  <a:pt x="3023114" y="1208295"/>
                  <a:pt x="2942995" y="1117479"/>
                  <a:pt x="2748098" y="1162975"/>
                </a:cubicBezTo>
                <a:cubicBezTo>
                  <a:pt x="2553201" y="1208471"/>
                  <a:pt x="2368937" y="1155507"/>
                  <a:pt x="2273590" y="1162975"/>
                </a:cubicBezTo>
                <a:cubicBezTo>
                  <a:pt x="2178243" y="1170443"/>
                  <a:pt x="1956317" y="1103007"/>
                  <a:pt x="1768795" y="1162975"/>
                </a:cubicBezTo>
                <a:cubicBezTo>
                  <a:pt x="1581273" y="1222943"/>
                  <a:pt x="1479950" y="1117356"/>
                  <a:pt x="1203424" y="1162975"/>
                </a:cubicBezTo>
                <a:cubicBezTo>
                  <a:pt x="926898" y="1208594"/>
                  <a:pt x="867321" y="1108826"/>
                  <a:pt x="638053" y="1162975"/>
                </a:cubicBezTo>
                <a:cubicBezTo>
                  <a:pt x="408785" y="1217124"/>
                  <a:pt x="407179" y="1153296"/>
                  <a:pt x="193833" y="1162975"/>
                </a:cubicBezTo>
                <a:cubicBezTo>
                  <a:pt x="88981" y="1167034"/>
                  <a:pt x="-921" y="1080413"/>
                  <a:pt x="0" y="969142"/>
                </a:cubicBezTo>
                <a:cubicBezTo>
                  <a:pt x="-33112" y="833283"/>
                  <a:pt x="36800" y="695972"/>
                  <a:pt x="0" y="565981"/>
                </a:cubicBezTo>
                <a:cubicBezTo>
                  <a:pt x="-36800" y="435990"/>
                  <a:pt x="24890" y="277774"/>
                  <a:pt x="0" y="193833"/>
                </a:cubicBezTo>
                <a:close/>
              </a:path>
              <a:path w="3416439" h="1162975" stroke="0" extrusionOk="0">
                <a:moveTo>
                  <a:pt x="0" y="193833"/>
                </a:moveTo>
                <a:cubicBezTo>
                  <a:pt x="-28606" y="88137"/>
                  <a:pt x="77386" y="29113"/>
                  <a:pt x="193833" y="0"/>
                </a:cubicBezTo>
                <a:cubicBezTo>
                  <a:pt x="428081" y="-56225"/>
                  <a:pt x="492772" y="61246"/>
                  <a:pt x="728916" y="0"/>
                </a:cubicBezTo>
                <a:cubicBezTo>
                  <a:pt x="965060" y="-61246"/>
                  <a:pt x="1052228" y="26356"/>
                  <a:pt x="1203424" y="0"/>
                </a:cubicBezTo>
                <a:cubicBezTo>
                  <a:pt x="1354620" y="-26356"/>
                  <a:pt x="1477689" y="33297"/>
                  <a:pt x="1617356" y="0"/>
                </a:cubicBezTo>
                <a:cubicBezTo>
                  <a:pt x="1757023" y="-33297"/>
                  <a:pt x="1881461" y="4269"/>
                  <a:pt x="2091864" y="0"/>
                </a:cubicBezTo>
                <a:cubicBezTo>
                  <a:pt x="2302267" y="-4269"/>
                  <a:pt x="2398238" y="41791"/>
                  <a:pt x="2566372" y="0"/>
                </a:cubicBezTo>
                <a:cubicBezTo>
                  <a:pt x="2734506" y="-41791"/>
                  <a:pt x="3088622" y="77250"/>
                  <a:pt x="3222606" y="0"/>
                </a:cubicBezTo>
                <a:cubicBezTo>
                  <a:pt x="3343063" y="5244"/>
                  <a:pt x="3390377" y="83807"/>
                  <a:pt x="3416439" y="193833"/>
                </a:cubicBezTo>
                <a:cubicBezTo>
                  <a:pt x="3421682" y="272331"/>
                  <a:pt x="3414514" y="473684"/>
                  <a:pt x="3416439" y="558228"/>
                </a:cubicBezTo>
                <a:cubicBezTo>
                  <a:pt x="3418364" y="642773"/>
                  <a:pt x="3406894" y="843076"/>
                  <a:pt x="3416439" y="969142"/>
                </a:cubicBezTo>
                <a:cubicBezTo>
                  <a:pt x="3417012" y="1055915"/>
                  <a:pt x="3321482" y="1160733"/>
                  <a:pt x="3222606" y="1162975"/>
                </a:cubicBezTo>
                <a:cubicBezTo>
                  <a:pt x="3114292" y="1215905"/>
                  <a:pt x="2964693" y="1127581"/>
                  <a:pt x="2748098" y="1162975"/>
                </a:cubicBezTo>
                <a:cubicBezTo>
                  <a:pt x="2531503" y="1198369"/>
                  <a:pt x="2521188" y="1123156"/>
                  <a:pt x="2303878" y="1162975"/>
                </a:cubicBezTo>
                <a:cubicBezTo>
                  <a:pt x="2086568" y="1202794"/>
                  <a:pt x="2043183" y="1131578"/>
                  <a:pt x="1859658" y="1162975"/>
                </a:cubicBezTo>
                <a:cubicBezTo>
                  <a:pt x="1676133" y="1194372"/>
                  <a:pt x="1574527" y="1135394"/>
                  <a:pt x="1445726" y="1162975"/>
                </a:cubicBezTo>
                <a:cubicBezTo>
                  <a:pt x="1316925" y="1190556"/>
                  <a:pt x="1086304" y="1151006"/>
                  <a:pt x="910643" y="1162975"/>
                </a:cubicBezTo>
                <a:cubicBezTo>
                  <a:pt x="734982" y="1174944"/>
                  <a:pt x="487104" y="1144320"/>
                  <a:pt x="193833" y="1162975"/>
                </a:cubicBezTo>
                <a:cubicBezTo>
                  <a:pt x="85956" y="1134665"/>
                  <a:pt x="-4865" y="1080650"/>
                  <a:pt x="0" y="969142"/>
                </a:cubicBezTo>
                <a:cubicBezTo>
                  <a:pt x="-1123" y="833815"/>
                  <a:pt x="26866" y="698683"/>
                  <a:pt x="0" y="581488"/>
                </a:cubicBezTo>
                <a:cubicBezTo>
                  <a:pt x="-26866" y="464293"/>
                  <a:pt x="40181" y="363800"/>
                  <a:pt x="0" y="193833"/>
                </a:cubicBezTo>
                <a:close/>
              </a:path>
            </a:pathLst>
          </a:custGeom>
          <a:solidFill>
            <a:schemeClr val="accent2"/>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solidFill>
                  <a:schemeClr val="tx1"/>
                </a:solidFill>
              </a:rPr>
              <a:t>87 קָטָן מִ־78.</a:t>
            </a:r>
          </a:p>
        </p:txBody>
      </p:sp>
    </p:spTree>
    <p:extLst>
      <p:ext uri="{BB962C8B-B14F-4D97-AF65-F5344CB8AC3E}">
        <p14:creationId xmlns:p14="http://schemas.microsoft.com/office/powerpoint/2010/main" val="36104932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3" presetClass="emph" presetSubtype="2" fill="hold" nodeType="withEffect">
                                  <p:stCondLst>
                                    <p:cond delay="0"/>
                                  </p:stCondLst>
                                  <p:childTnLst>
                                    <p:animClr clrSpc="rgb" dir="cw">
                                      <p:cBhvr override="childStyle">
                                        <p:cTn id="8" dur="2000" fill="hold"/>
                                        <p:tgtEl>
                                          <p:spTgt spid="4">
                                            <p:txEl>
                                              <p:pRg st="0" end="0"/>
                                            </p:txEl>
                                          </p:spTgt>
                                        </p:tgtEl>
                                        <p:attrNameLst>
                                          <p:attrName>style.color</p:attrName>
                                        </p:attrNameLst>
                                      </p:cBhvr>
                                      <p:to>
                                        <a:schemeClr val="accent2"/>
                                      </p:to>
                                    </p:animClr>
                                  </p:childTnLst>
                                </p:cTn>
                              </p:par>
                              <p:par>
                                <p:cTn id="9" presetID="3" presetClass="emph" presetSubtype="2" fill="hold" nodeType="withEffect">
                                  <p:stCondLst>
                                    <p:cond delay="0"/>
                                  </p:stCondLst>
                                  <p:childTnLst>
                                    <p:animClr clrSpc="rgb" dir="cw">
                                      <p:cBhvr override="childStyle">
                                        <p:cTn id="10" dur="2000" fill="hold"/>
                                        <p:tgtEl>
                                          <p:spTgt spid="8">
                                            <p:txEl>
                                              <p:pRg st="0" end="0"/>
                                            </p:txEl>
                                          </p:spTgt>
                                        </p:tgtEl>
                                        <p:attrNameLst>
                                          <p:attrName>style.color</p:attrName>
                                        </p:attrNameLst>
                                      </p:cBhvr>
                                      <p:to>
                                        <a:schemeClr val="accent2"/>
                                      </p:to>
                                    </p:animClr>
                                  </p:childTnLst>
                                </p:cTn>
                              </p:par>
                            </p:childTnLst>
                          </p:cTn>
                        </p:par>
                        <p:par>
                          <p:cTn id="11" fill="hold">
                            <p:stCondLst>
                              <p:cond delay="200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2000"/>
                            </p:stCondLst>
                            <p:childTnLst>
                              <p:par>
                                <p:cTn id="15" presetID="1" presetClass="entr" presetSubtype="0" fill="hold" grpId="1" nodeType="after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hidden"/>
                                      </p:to>
                                    </p:set>
                                  </p:childTnLst>
                                </p:cTn>
                              </p:par>
                              <p:par>
                                <p:cTn id="22" presetID="1" presetClass="exit" presetSubtype="0" fill="hold" grpId="0" nodeType="withEffect">
                                  <p:stCondLst>
                                    <p:cond delay="0"/>
                                  </p:stCondLst>
                                  <p:childTnLst>
                                    <p:set>
                                      <p:cBhvr>
                                        <p:cTn id="23" dur="1" fill="hold">
                                          <p:stCondLst>
                                            <p:cond delay="0"/>
                                          </p:stCondLst>
                                        </p:cTn>
                                        <p:tgtEl>
                                          <p:spTgt spid="4">
                                            <p:txEl>
                                              <p:pRg st="0" end="0"/>
                                            </p:txEl>
                                          </p:spTgt>
                                        </p:tgtEl>
                                        <p:attrNameLst>
                                          <p:attrName>style.visibility</p:attrName>
                                        </p:attrNameLst>
                                      </p:cBhvr>
                                      <p:to>
                                        <p:strVal val="hidden"/>
                                      </p:to>
                                    </p:set>
                                  </p:childTnLst>
                                </p:cTn>
                              </p:par>
                              <p:par>
                                <p:cTn id="24" presetID="1" presetClass="exit" presetSubtype="0" fill="hold" grpId="0" nodeType="withEffect">
                                  <p:stCondLst>
                                    <p:cond delay="0"/>
                                  </p:stCondLst>
                                  <p:childTnLst>
                                    <p:set>
                                      <p:cBhvr>
                                        <p:cTn id="25" dur="1" fill="hold">
                                          <p:stCondLst>
                                            <p:cond delay="0"/>
                                          </p:stCondLst>
                                        </p:cTn>
                                        <p:tgtEl>
                                          <p:spTgt spid="4">
                                            <p:bg/>
                                          </p:spTgt>
                                        </p:tgtEl>
                                        <p:attrNameLst>
                                          <p:attrName>style.visibility</p:attrName>
                                        </p:attrNameLst>
                                      </p:cBhvr>
                                      <p:to>
                                        <p:strVal val="hidden"/>
                                      </p:to>
                                    </p:set>
                                  </p:childTnLst>
                                </p:cTn>
                              </p:par>
                              <p:par>
                                <p:cTn id="26" presetID="1" presetClass="exit" presetSubtype="0" fill="hold" grpId="0" nodeType="withEffect">
                                  <p:stCondLst>
                                    <p:cond delay="0"/>
                                  </p:stCondLst>
                                  <p:childTnLst>
                                    <p:set>
                                      <p:cBhvr>
                                        <p:cTn id="27" dur="1" fill="hold">
                                          <p:stCondLst>
                                            <p:cond delay="0"/>
                                          </p:stCondLst>
                                        </p:cTn>
                                        <p:tgtEl>
                                          <p:spTgt spid="8">
                                            <p:txEl>
                                              <p:pRg st="0" end="0"/>
                                            </p:txEl>
                                          </p:spTgt>
                                        </p:tgtEl>
                                        <p:attrNameLst>
                                          <p:attrName>style.visibility</p:attrName>
                                        </p:attrNameLst>
                                      </p:cBhvr>
                                      <p:to>
                                        <p:strVal val="hidden"/>
                                      </p:to>
                                    </p:set>
                                  </p:childTnLst>
                                </p:cTn>
                              </p:par>
                              <p:par>
                                <p:cTn id="28" presetID="1" presetClass="exit" presetSubtype="0" fill="hold" grpId="0" nodeType="withEffect">
                                  <p:stCondLst>
                                    <p:cond delay="0"/>
                                  </p:stCondLst>
                                  <p:childTnLst>
                                    <p:set>
                                      <p:cBhvr>
                                        <p:cTn id="29" dur="1" fill="hold">
                                          <p:stCondLst>
                                            <p:cond delay="0"/>
                                          </p:stCondLst>
                                        </p:cTn>
                                        <p:tgtEl>
                                          <p:spTgt spid="8">
                                            <p:bg/>
                                          </p:spTgt>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1">
                                            <p:bg/>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
                                            <p:bg/>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2">
                                            <p:txEl>
                                              <p:pRg st="0" end="0"/>
                                            </p:txEl>
                                          </p:spTgt>
                                        </p:tgtEl>
                                        <p:attrNameLst>
                                          <p:attrName>style.visibility</p:attrName>
                                        </p:attrNameLst>
                                      </p:cBhvr>
                                      <p:to>
                                        <p:strVal val="visible"/>
                                      </p:to>
                                    </p:set>
                                  </p:childTnLst>
                                </p:cTn>
                              </p:par>
                              <p:par>
                                <p:cTn id="38" presetID="1" presetClass="exit" presetSubtype="0" fill="hold" grpId="1" nodeType="withEffect">
                                  <p:stCondLst>
                                    <p:cond delay="0"/>
                                  </p:stCondLst>
                                  <p:childTnLst>
                                    <p:set>
                                      <p:cBhvr>
                                        <p:cTn id="39" dur="1" fill="hold">
                                          <p:stCondLst>
                                            <p:cond delay="0"/>
                                          </p:stCondLst>
                                        </p:cTn>
                                        <p:tgtEl>
                                          <p:spTgt spid="9"/>
                                        </p:tgtEl>
                                        <p:attrNameLst>
                                          <p:attrName>style.visibility</p:attrName>
                                        </p:attrNameLst>
                                      </p:cBhvr>
                                      <p:to>
                                        <p:strVal val="hidden"/>
                                      </p:to>
                                    </p:set>
                                  </p:childTnLst>
                                </p:cTn>
                              </p:par>
                            </p:childTnLst>
                          </p:cTn>
                        </p:par>
                        <p:par>
                          <p:cTn id="40" fill="hold">
                            <p:stCondLst>
                              <p:cond delay="0"/>
                            </p:stCondLst>
                            <p:childTnLst>
                              <p:par>
                                <p:cTn id="41" presetID="1"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mph" presetSubtype="2" fill="hold" nodeType="withEffect">
                                  <p:stCondLst>
                                    <p:cond delay="0"/>
                                  </p:stCondLst>
                                  <p:childTnLst>
                                    <p:animClr clrSpc="rgb" dir="cw">
                                      <p:cBhvr override="childStyle">
                                        <p:cTn id="44" dur="2000" fill="hold"/>
                                        <p:tgtEl>
                                          <p:spTgt spid="11">
                                            <p:txEl>
                                              <p:pRg st="0" end="0"/>
                                            </p:txEl>
                                          </p:spTgt>
                                        </p:tgtEl>
                                        <p:attrNameLst>
                                          <p:attrName>style.color</p:attrName>
                                        </p:attrNameLst>
                                      </p:cBhvr>
                                      <p:to>
                                        <a:schemeClr val="accent2"/>
                                      </p:to>
                                    </p:animClr>
                                  </p:childTnLst>
                                </p:cTn>
                              </p:par>
                              <p:par>
                                <p:cTn id="45" presetID="3" presetClass="emph" presetSubtype="2" fill="hold" nodeType="withEffect">
                                  <p:stCondLst>
                                    <p:cond delay="0"/>
                                  </p:stCondLst>
                                  <p:childTnLst>
                                    <p:animClr clrSpc="rgb" dir="cw">
                                      <p:cBhvr override="childStyle">
                                        <p:cTn id="46" dur="2000" fill="hold"/>
                                        <p:tgtEl>
                                          <p:spTgt spid="12">
                                            <p:txEl>
                                              <p:pRg st="0" end="0"/>
                                            </p:txEl>
                                          </p:spTgt>
                                        </p:tgtEl>
                                        <p:attrNameLst>
                                          <p:attrName>style.color</p:attrName>
                                        </p:attrNameLst>
                                      </p:cBhvr>
                                      <p:to>
                                        <a:schemeClr val="accent2"/>
                                      </p:to>
                                    </p:animClr>
                                  </p:childTnLst>
                                </p:cTn>
                              </p:par>
                            </p:childTnLst>
                          </p:cTn>
                        </p:par>
                      </p:childTnLst>
                    </p:cTn>
                  </p:par>
                </p:childTnLst>
              </p:cTn>
              <p:nextCondLst>
                <p:cond evt="onClick" delay="0">
                  <p:tgtEl>
                    <p:spTgt spid="10"/>
                  </p:tgtEl>
                </p:cond>
              </p:nextCondLst>
            </p:seq>
          </p:childTnLst>
        </p:cTn>
      </p:par>
    </p:tnLst>
    <p:bldLst>
      <p:bldP spid="4" grpId="0" build="allAtOnce" animBg="1"/>
      <p:bldP spid="7" grpId="0" animBg="1"/>
      <p:bldP spid="8" grpId="0" build="allAtOnce" animBg="1"/>
      <p:bldP spid="9" grpId="0" animBg="1"/>
      <p:bldP spid="9" grpId="1" animBg="1"/>
      <p:bldP spid="10" grpId="0" animBg="1"/>
      <p:bldP spid="10" grpId="1" animBg="1"/>
      <p:bldP spid="11" grpId="0" build="allAtOnce" animBg="1"/>
      <p:bldP spid="12" grpId="0" build="allAtOnce"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מחבר חץ ישר 1">
            <a:extLst>
              <a:ext uri="{FF2B5EF4-FFF2-40B4-BE49-F238E27FC236}">
                <a16:creationId xmlns:a16="http://schemas.microsoft.com/office/drawing/2014/main" id="{D701DE4B-A61F-7F73-59BE-031AF2F0659C}"/>
              </a:ext>
            </a:extLst>
          </p:cNvPr>
          <p:cNvCxnSpPr>
            <a:cxnSpLocks/>
          </p:cNvCxnSpPr>
          <p:nvPr/>
        </p:nvCxnSpPr>
        <p:spPr>
          <a:xfrm>
            <a:off x="1920949" y="1814036"/>
            <a:ext cx="880147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26F3CB1F-6E71-258B-9D8D-E64AFF2FC255}"/>
              </a:ext>
            </a:extLst>
          </p:cNvPr>
          <p:cNvCxnSpPr>
            <a:cxnSpLocks/>
          </p:cNvCxnSpPr>
          <p:nvPr/>
        </p:nvCxnSpPr>
        <p:spPr>
          <a:xfrm>
            <a:off x="24783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97045B51-A646-D916-A21A-E8BB66E8C193}"/>
              </a:ext>
            </a:extLst>
          </p:cNvPr>
          <p:cNvCxnSpPr>
            <a:cxnSpLocks/>
          </p:cNvCxnSpPr>
          <p:nvPr/>
        </p:nvCxnSpPr>
        <p:spPr>
          <a:xfrm>
            <a:off x="31209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F5C697B-F1DC-C03F-7B89-B654574F5010}"/>
              </a:ext>
            </a:extLst>
          </p:cNvPr>
          <p:cNvCxnSpPr>
            <a:cxnSpLocks/>
          </p:cNvCxnSpPr>
          <p:nvPr/>
        </p:nvCxnSpPr>
        <p:spPr>
          <a:xfrm>
            <a:off x="37636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1ED1E40-CD5E-8D1C-FE82-50FF6FD691E9}"/>
              </a:ext>
            </a:extLst>
          </p:cNvPr>
          <p:cNvCxnSpPr>
            <a:cxnSpLocks/>
          </p:cNvCxnSpPr>
          <p:nvPr/>
        </p:nvCxnSpPr>
        <p:spPr>
          <a:xfrm>
            <a:off x="44062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34C869A-2809-F7EE-EBFE-802F7BF0F7C2}"/>
              </a:ext>
            </a:extLst>
          </p:cNvPr>
          <p:cNvCxnSpPr>
            <a:cxnSpLocks/>
          </p:cNvCxnSpPr>
          <p:nvPr/>
        </p:nvCxnSpPr>
        <p:spPr>
          <a:xfrm>
            <a:off x="50489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AF1065D-739C-65F7-8792-588B6C1E2320}"/>
              </a:ext>
            </a:extLst>
          </p:cNvPr>
          <p:cNvCxnSpPr>
            <a:cxnSpLocks/>
          </p:cNvCxnSpPr>
          <p:nvPr/>
        </p:nvCxnSpPr>
        <p:spPr>
          <a:xfrm>
            <a:off x="56916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6BC1D026-F0A8-1EBE-723D-E69B74524F84}"/>
              </a:ext>
            </a:extLst>
          </p:cNvPr>
          <p:cNvCxnSpPr>
            <a:cxnSpLocks/>
          </p:cNvCxnSpPr>
          <p:nvPr/>
        </p:nvCxnSpPr>
        <p:spPr>
          <a:xfrm>
            <a:off x="63342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6DE958CB-4D19-9755-16FD-A4C0E94EF3DA}"/>
              </a:ext>
            </a:extLst>
          </p:cNvPr>
          <p:cNvCxnSpPr>
            <a:cxnSpLocks/>
          </p:cNvCxnSpPr>
          <p:nvPr/>
        </p:nvCxnSpPr>
        <p:spPr>
          <a:xfrm>
            <a:off x="69769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FB70EC89-A61E-EFD8-3F43-497514496A4D}"/>
              </a:ext>
            </a:extLst>
          </p:cNvPr>
          <p:cNvCxnSpPr>
            <a:cxnSpLocks/>
          </p:cNvCxnSpPr>
          <p:nvPr/>
        </p:nvCxnSpPr>
        <p:spPr>
          <a:xfrm>
            <a:off x="76195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EC36917-C3E7-1815-28A3-88F49644C511}"/>
              </a:ext>
            </a:extLst>
          </p:cNvPr>
          <p:cNvCxnSpPr>
            <a:cxnSpLocks/>
          </p:cNvCxnSpPr>
          <p:nvPr/>
        </p:nvCxnSpPr>
        <p:spPr>
          <a:xfrm>
            <a:off x="82622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BED458AC-B21F-CB34-C07D-536E356FCE32}"/>
              </a:ext>
            </a:extLst>
          </p:cNvPr>
          <p:cNvCxnSpPr>
            <a:cxnSpLocks/>
          </p:cNvCxnSpPr>
          <p:nvPr/>
        </p:nvCxnSpPr>
        <p:spPr>
          <a:xfrm>
            <a:off x="89049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4880CDE4-7FFA-879C-45EA-B7B6E7466DED}"/>
              </a:ext>
            </a:extLst>
          </p:cNvPr>
          <p:cNvCxnSpPr>
            <a:cxnSpLocks/>
          </p:cNvCxnSpPr>
          <p:nvPr/>
        </p:nvCxnSpPr>
        <p:spPr>
          <a:xfrm>
            <a:off x="95475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26A0F8B0-C10A-4B05-2414-6C01C69B4435}"/>
              </a:ext>
            </a:extLst>
          </p:cNvPr>
          <p:cNvCxnSpPr>
            <a:cxnSpLocks/>
          </p:cNvCxnSpPr>
          <p:nvPr/>
        </p:nvCxnSpPr>
        <p:spPr>
          <a:xfrm>
            <a:off x="10190237"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1D5FFA4E-4B40-20E4-4DEF-D646BB94E6EE}"/>
              </a:ext>
            </a:extLst>
          </p:cNvPr>
          <p:cNvSpPr txBox="1"/>
          <p:nvPr/>
        </p:nvSpPr>
        <p:spPr>
          <a:xfrm>
            <a:off x="2137514" y="2201083"/>
            <a:ext cx="550152" cy="523220"/>
          </a:xfrm>
          <a:prstGeom prst="rect">
            <a:avLst/>
          </a:prstGeom>
          <a:noFill/>
        </p:spPr>
        <p:txBody>
          <a:bodyPr wrap="none" rtlCol="1">
            <a:spAutoFit/>
          </a:bodyPr>
          <a:lstStyle/>
          <a:p>
            <a:r>
              <a:rPr lang="he-IL" sz="2800" dirty="0"/>
              <a:t>45</a:t>
            </a:r>
          </a:p>
        </p:txBody>
      </p:sp>
      <p:sp>
        <p:nvSpPr>
          <p:cNvPr id="22" name="תיבת טקסט 21">
            <a:extLst>
              <a:ext uri="{FF2B5EF4-FFF2-40B4-BE49-F238E27FC236}">
                <a16:creationId xmlns:a16="http://schemas.microsoft.com/office/drawing/2014/main" id="{AB3E93DB-15E4-EDBE-7B30-32EED3EF8668}"/>
              </a:ext>
            </a:extLst>
          </p:cNvPr>
          <p:cNvSpPr txBox="1"/>
          <p:nvPr/>
        </p:nvSpPr>
        <p:spPr>
          <a:xfrm>
            <a:off x="2845897" y="2201083"/>
            <a:ext cx="550152" cy="523220"/>
          </a:xfrm>
          <a:prstGeom prst="rect">
            <a:avLst/>
          </a:prstGeom>
          <a:noFill/>
        </p:spPr>
        <p:txBody>
          <a:bodyPr wrap="none" rtlCol="1">
            <a:spAutoFit/>
          </a:bodyPr>
          <a:lstStyle/>
          <a:p>
            <a:r>
              <a:rPr lang="he-IL" sz="2800" dirty="0"/>
              <a:t>46</a:t>
            </a:r>
          </a:p>
        </p:txBody>
      </p:sp>
      <p:sp>
        <p:nvSpPr>
          <p:cNvPr id="23" name="תיבת טקסט 22">
            <a:extLst>
              <a:ext uri="{FF2B5EF4-FFF2-40B4-BE49-F238E27FC236}">
                <a16:creationId xmlns:a16="http://schemas.microsoft.com/office/drawing/2014/main" id="{757C9D12-FFD1-D015-399B-A234BBEBFDFD}"/>
              </a:ext>
            </a:extLst>
          </p:cNvPr>
          <p:cNvSpPr txBox="1"/>
          <p:nvPr/>
        </p:nvSpPr>
        <p:spPr>
          <a:xfrm>
            <a:off x="3488557" y="2201083"/>
            <a:ext cx="550152" cy="523220"/>
          </a:xfrm>
          <a:prstGeom prst="rect">
            <a:avLst/>
          </a:prstGeom>
          <a:noFill/>
        </p:spPr>
        <p:txBody>
          <a:bodyPr wrap="none" rtlCol="1">
            <a:spAutoFit/>
          </a:bodyPr>
          <a:lstStyle/>
          <a:p>
            <a:r>
              <a:rPr lang="he-IL" sz="2800" dirty="0"/>
              <a:t>47</a:t>
            </a:r>
          </a:p>
        </p:txBody>
      </p:sp>
      <p:sp>
        <p:nvSpPr>
          <p:cNvPr id="24" name="תיבת טקסט 23">
            <a:extLst>
              <a:ext uri="{FF2B5EF4-FFF2-40B4-BE49-F238E27FC236}">
                <a16:creationId xmlns:a16="http://schemas.microsoft.com/office/drawing/2014/main" id="{83BC0A1C-372E-2288-D9F5-6EF1273BEABD}"/>
              </a:ext>
            </a:extLst>
          </p:cNvPr>
          <p:cNvSpPr txBox="1"/>
          <p:nvPr/>
        </p:nvSpPr>
        <p:spPr>
          <a:xfrm>
            <a:off x="4131215" y="2201083"/>
            <a:ext cx="550152" cy="523220"/>
          </a:xfrm>
          <a:prstGeom prst="rect">
            <a:avLst/>
          </a:prstGeom>
          <a:noFill/>
        </p:spPr>
        <p:txBody>
          <a:bodyPr wrap="none" rtlCol="1">
            <a:spAutoFit/>
          </a:bodyPr>
          <a:lstStyle/>
          <a:p>
            <a:r>
              <a:rPr lang="he-IL" sz="2800" dirty="0"/>
              <a:t>48</a:t>
            </a:r>
          </a:p>
        </p:txBody>
      </p:sp>
      <p:sp>
        <p:nvSpPr>
          <p:cNvPr id="25" name="תיבת טקסט 24">
            <a:extLst>
              <a:ext uri="{FF2B5EF4-FFF2-40B4-BE49-F238E27FC236}">
                <a16:creationId xmlns:a16="http://schemas.microsoft.com/office/drawing/2014/main" id="{3617C0CB-BBE7-9349-D5F8-F22218BD2DBE}"/>
              </a:ext>
            </a:extLst>
          </p:cNvPr>
          <p:cNvSpPr txBox="1"/>
          <p:nvPr/>
        </p:nvSpPr>
        <p:spPr>
          <a:xfrm>
            <a:off x="4752508" y="2201083"/>
            <a:ext cx="550152" cy="523220"/>
          </a:xfrm>
          <a:prstGeom prst="rect">
            <a:avLst/>
          </a:prstGeom>
          <a:noFill/>
        </p:spPr>
        <p:txBody>
          <a:bodyPr wrap="none" rtlCol="1">
            <a:spAutoFit/>
          </a:bodyPr>
          <a:lstStyle/>
          <a:p>
            <a:r>
              <a:rPr lang="he-IL" sz="2800" dirty="0"/>
              <a:t>49</a:t>
            </a:r>
          </a:p>
        </p:txBody>
      </p:sp>
      <p:sp>
        <p:nvSpPr>
          <p:cNvPr id="26" name="32">
            <a:extLst>
              <a:ext uri="{FF2B5EF4-FFF2-40B4-BE49-F238E27FC236}">
                <a16:creationId xmlns:a16="http://schemas.microsoft.com/office/drawing/2014/main" id="{A618DE82-C6C1-35CB-4B6A-7FC908847BE7}"/>
              </a:ext>
            </a:extLst>
          </p:cNvPr>
          <p:cNvSpPr txBox="1"/>
          <p:nvPr/>
        </p:nvSpPr>
        <p:spPr>
          <a:xfrm>
            <a:off x="5460891" y="2201083"/>
            <a:ext cx="550152" cy="523220"/>
          </a:xfrm>
          <a:prstGeom prst="rect">
            <a:avLst/>
          </a:prstGeom>
          <a:noFill/>
        </p:spPr>
        <p:txBody>
          <a:bodyPr wrap="none" rtlCol="1">
            <a:spAutoFit/>
          </a:bodyPr>
          <a:lstStyle/>
          <a:p>
            <a:r>
              <a:rPr lang="he-IL" sz="2800" dirty="0"/>
              <a:t>50</a:t>
            </a:r>
          </a:p>
        </p:txBody>
      </p:sp>
      <p:sp>
        <p:nvSpPr>
          <p:cNvPr id="27" name="תיבת טקסט 26">
            <a:extLst>
              <a:ext uri="{FF2B5EF4-FFF2-40B4-BE49-F238E27FC236}">
                <a16:creationId xmlns:a16="http://schemas.microsoft.com/office/drawing/2014/main" id="{8C2977E0-CBAB-1FCE-9FE6-32AAED7A9672}"/>
              </a:ext>
            </a:extLst>
          </p:cNvPr>
          <p:cNvSpPr txBox="1"/>
          <p:nvPr/>
        </p:nvSpPr>
        <p:spPr>
          <a:xfrm>
            <a:off x="6103551" y="2201083"/>
            <a:ext cx="550152" cy="523220"/>
          </a:xfrm>
          <a:prstGeom prst="rect">
            <a:avLst/>
          </a:prstGeom>
          <a:noFill/>
        </p:spPr>
        <p:txBody>
          <a:bodyPr wrap="none" rtlCol="1">
            <a:spAutoFit/>
          </a:bodyPr>
          <a:lstStyle/>
          <a:p>
            <a:r>
              <a:rPr lang="he-IL" sz="2800" dirty="0"/>
              <a:t>51</a:t>
            </a:r>
          </a:p>
        </p:txBody>
      </p:sp>
      <p:sp>
        <p:nvSpPr>
          <p:cNvPr id="28" name="תיבת טקסט 27">
            <a:extLst>
              <a:ext uri="{FF2B5EF4-FFF2-40B4-BE49-F238E27FC236}">
                <a16:creationId xmlns:a16="http://schemas.microsoft.com/office/drawing/2014/main" id="{43D2B2D3-A2F6-2A29-13B0-CAD346ADFC99}"/>
              </a:ext>
            </a:extLst>
          </p:cNvPr>
          <p:cNvSpPr txBox="1"/>
          <p:nvPr/>
        </p:nvSpPr>
        <p:spPr>
          <a:xfrm>
            <a:off x="6746209" y="2201083"/>
            <a:ext cx="550152" cy="523220"/>
          </a:xfrm>
          <a:prstGeom prst="rect">
            <a:avLst/>
          </a:prstGeom>
          <a:noFill/>
        </p:spPr>
        <p:txBody>
          <a:bodyPr wrap="none" rtlCol="1">
            <a:spAutoFit/>
          </a:bodyPr>
          <a:lstStyle/>
          <a:p>
            <a:r>
              <a:rPr lang="he-IL" sz="2800" dirty="0"/>
              <a:t>52</a:t>
            </a:r>
          </a:p>
        </p:txBody>
      </p:sp>
      <p:sp>
        <p:nvSpPr>
          <p:cNvPr id="29" name="תיבת טקסט 28">
            <a:extLst>
              <a:ext uri="{FF2B5EF4-FFF2-40B4-BE49-F238E27FC236}">
                <a16:creationId xmlns:a16="http://schemas.microsoft.com/office/drawing/2014/main" id="{0F0C55BF-CADF-FD88-27A4-77D2BD57779A}"/>
              </a:ext>
            </a:extLst>
          </p:cNvPr>
          <p:cNvSpPr txBox="1"/>
          <p:nvPr/>
        </p:nvSpPr>
        <p:spPr>
          <a:xfrm>
            <a:off x="7380111" y="2201083"/>
            <a:ext cx="550152" cy="523220"/>
          </a:xfrm>
          <a:prstGeom prst="rect">
            <a:avLst/>
          </a:prstGeom>
          <a:noFill/>
        </p:spPr>
        <p:txBody>
          <a:bodyPr wrap="none" rtlCol="1">
            <a:spAutoFit/>
          </a:bodyPr>
          <a:lstStyle/>
          <a:p>
            <a:r>
              <a:rPr lang="he-IL" sz="2800" dirty="0"/>
              <a:t>53</a:t>
            </a:r>
          </a:p>
        </p:txBody>
      </p:sp>
      <p:sp>
        <p:nvSpPr>
          <p:cNvPr id="30" name="תיבת טקסט 29">
            <a:extLst>
              <a:ext uri="{FF2B5EF4-FFF2-40B4-BE49-F238E27FC236}">
                <a16:creationId xmlns:a16="http://schemas.microsoft.com/office/drawing/2014/main" id="{923D525E-10B7-62A3-BFCF-527ACCF25907}"/>
              </a:ext>
            </a:extLst>
          </p:cNvPr>
          <p:cNvSpPr txBox="1"/>
          <p:nvPr/>
        </p:nvSpPr>
        <p:spPr>
          <a:xfrm>
            <a:off x="8001404" y="2201083"/>
            <a:ext cx="550152" cy="523220"/>
          </a:xfrm>
          <a:prstGeom prst="rect">
            <a:avLst/>
          </a:prstGeom>
          <a:noFill/>
        </p:spPr>
        <p:txBody>
          <a:bodyPr wrap="none" rtlCol="1">
            <a:spAutoFit/>
          </a:bodyPr>
          <a:lstStyle/>
          <a:p>
            <a:r>
              <a:rPr lang="he-IL" sz="2800" dirty="0"/>
              <a:t>54</a:t>
            </a:r>
          </a:p>
        </p:txBody>
      </p:sp>
      <p:sp>
        <p:nvSpPr>
          <p:cNvPr id="31" name="תיבת טקסט 30">
            <a:extLst>
              <a:ext uri="{FF2B5EF4-FFF2-40B4-BE49-F238E27FC236}">
                <a16:creationId xmlns:a16="http://schemas.microsoft.com/office/drawing/2014/main" id="{840AEA58-211E-E91C-DDAF-A2B57399B4C2}"/>
              </a:ext>
            </a:extLst>
          </p:cNvPr>
          <p:cNvSpPr txBox="1"/>
          <p:nvPr/>
        </p:nvSpPr>
        <p:spPr>
          <a:xfrm>
            <a:off x="8709787" y="2201083"/>
            <a:ext cx="550152" cy="523220"/>
          </a:xfrm>
          <a:prstGeom prst="rect">
            <a:avLst/>
          </a:prstGeom>
          <a:noFill/>
        </p:spPr>
        <p:txBody>
          <a:bodyPr wrap="none" rtlCol="1">
            <a:spAutoFit/>
          </a:bodyPr>
          <a:lstStyle/>
          <a:p>
            <a:r>
              <a:rPr lang="he-IL" sz="2800" dirty="0"/>
              <a:t>55</a:t>
            </a:r>
          </a:p>
        </p:txBody>
      </p:sp>
      <p:sp>
        <p:nvSpPr>
          <p:cNvPr id="32" name="תיבת טקסט 31">
            <a:extLst>
              <a:ext uri="{FF2B5EF4-FFF2-40B4-BE49-F238E27FC236}">
                <a16:creationId xmlns:a16="http://schemas.microsoft.com/office/drawing/2014/main" id="{BBAC88CF-24DD-62F5-F1E2-2557BD8AB32F}"/>
              </a:ext>
            </a:extLst>
          </p:cNvPr>
          <p:cNvSpPr txBox="1"/>
          <p:nvPr/>
        </p:nvSpPr>
        <p:spPr>
          <a:xfrm>
            <a:off x="9258273" y="2201083"/>
            <a:ext cx="550152" cy="523220"/>
          </a:xfrm>
          <a:prstGeom prst="rect">
            <a:avLst/>
          </a:prstGeom>
          <a:noFill/>
        </p:spPr>
        <p:txBody>
          <a:bodyPr wrap="none" rtlCol="1">
            <a:spAutoFit/>
          </a:bodyPr>
          <a:lstStyle/>
          <a:p>
            <a:r>
              <a:rPr lang="he-IL" sz="2800" dirty="0"/>
              <a:t>56</a:t>
            </a:r>
          </a:p>
        </p:txBody>
      </p:sp>
      <p:sp>
        <p:nvSpPr>
          <p:cNvPr id="33" name="תיבת טקסט 32">
            <a:extLst>
              <a:ext uri="{FF2B5EF4-FFF2-40B4-BE49-F238E27FC236}">
                <a16:creationId xmlns:a16="http://schemas.microsoft.com/office/drawing/2014/main" id="{721A35DA-768E-D650-C1F4-A067E55834D7}"/>
              </a:ext>
            </a:extLst>
          </p:cNvPr>
          <p:cNvSpPr txBox="1"/>
          <p:nvPr/>
        </p:nvSpPr>
        <p:spPr>
          <a:xfrm>
            <a:off x="9879566" y="2201083"/>
            <a:ext cx="550152" cy="523220"/>
          </a:xfrm>
          <a:prstGeom prst="rect">
            <a:avLst/>
          </a:prstGeom>
          <a:noFill/>
        </p:spPr>
        <p:txBody>
          <a:bodyPr wrap="none" rtlCol="1">
            <a:spAutoFit/>
          </a:bodyPr>
          <a:lstStyle/>
          <a:p>
            <a:r>
              <a:rPr lang="he-IL" sz="2800" dirty="0"/>
              <a:t>57</a:t>
            </a:r>
          </a:p>
        </p:txBody>
      </p:sp>
      <p:sp>
        <p:nvSpPr>
          <p:cNvPr id="35" name="עיגול 1">
            <a:extLst>
              <a:ext uri="{FF2B5EF4-FFF2-40B4-BE49-F238E27FC236}">
                <a16:creationId xmlns:a16="http://schemas.microsoft.com/office/drawing/2014/main" id="{D4EC7AEE-291B-32E9-4A8A-B8C496FAA456}"/>
              </a:ext>
            </a:extLst>
          </p:cNvPr>
          <p:cNvSpPr/>
          <p:nvPr/>
        </p:nvSpPr>
        <p:spPr>
          <a:xfrm>
            <a:off x="10994571" y="3407228"/>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1</a:t>
            </a:r>
          </a:p>
        </p:txBody>
      </p:sp>
      <p:sp>
        <p:nvSpPr>
          <p:cNvPr id="36" name="עיגול אדום">
            <a:extLst>
              <a:ext uri="{FF2B5EF4-FFF2-40B4-BE49-F238E27FC236}">
                <a16:creationId xmlns:a16="http://schemas.microsoft.com/office/drawing/2014/main" id="{A6D63E65-6963-70D9-7686-77FECFE4A87F}"/>
              </a:ext>
            </a:extLst>
          </p:cNvPr>
          <p:cNvSpPr/>
          <p:nvPr/>
        </p:nvSpPr>
        <p:spPr>
          <a:xfrm>
            <a:off x="4264764" y="1698419"/>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עיגול אדום">
            <a:extLst>
              <a:ext uri="{FF2B5EF4-FFF2-40B4-BE49-F238E27FC236}">
                <a16:creationId xmlns:a16="http://schemas.microsoft.com/office/drawing/2014/main" id="{9BC95177-0F5C-48FB-8855-4AC2EBA1CA63}"/>
              </a:ext>
            </a:extLst>
          </p:cNvPr>
          <p:cNvSpPr/>
          <p:nvPr/>
        </p:nvSpPr>
        <p:spPr>
          <a:xfrm>
            <a:off x="8778912" y="168803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תיבת טקסט 37">
            <a:extLst>
              <a:ext uri="{FF2B5EF4-FFF2-40B4-BE49-F238E27FC236}">
                <a16:creationId xmlns:a16="http://schemas.microsoft.com/office/drawing/2014/main" id="{8DBEDE3E-BF9F-9E1F-3C19-B54202C538E9}"/>
              </a:ext>
            </a:extLst>
          </p:cNvPr>
          <p:cNvSpPr txBox="1"/>
          <p:nvPr/>
        </p:nvSpPr>
        <p:spPr>
          <a:xfrm>
            <a:off x="2050899" y="3477632"/>
            <a:ext cx="8820043" cy="523220"/>
          </a:xfrm>
          <a:prstGeom prst="rect">
            <a:avLst/>
          </a:prstGeom>
          <a:noFill/>
        </p:spPr>
        <p:txBody>
          <a:bodyPr wrap="none" rtlCol="1">
            <a:spAutoFit/>
          </a:bodyPr>
          <a:lstStyle/>
          <a:p>
            <a:r>
              <a:rPr lang="he-IL" sz="2800" dirty="0"/>
              <a:t>אֵילוּ מִסְפָּרִים נִמְצָאִים עַל יְשַר הַמִסְפָּרִים בֵּין הַמִסְפָּר 48 לַמִסְפָּר 55?</a:t>
            </a:r>
          </a:p>
        </p:txBody>
      </p:sp>
      <p:sp>
        <p:nvSpPr>
          <p:cNvPr id="39" name="תיבת טקסט 38">
            <a:extLst>
              <a:ext uri="{FF2B5EF4-FFF2-40B4-BE49-F238E27FC236}">
                <a16:creationId xmlns:a16="http://schemas.microsoft.com/office/drawing/2014/main" id="{7799F16A-CF2D-2779-A2EE-005CE4868BA4}"/>
              </a:ext>
            </a:extLst>
          </p:cNvPr>
          <p:cNvSpPr txBox="1"/>
          <p:nvPr/>
        </p:nvSpPr>
        <p:spPr>
          <a:xfrm>
            <a:off x="4735838" y="144740"/>
            <a:ext cx="7298794" cy="523220"/>
          </a:xfrm>
          <a:prstGeom prst="rect">
            <a:avLst/>
          </a:prstGeom>
          <a:noFill/>
        </p:spPr>
        <p:txBody>
          <a:bodyPr wrap="none" rtlCol="1">
            <a:spAutoFit/>
          </a:bodyPr>
          <a:lstStyle/>
          <a:p>
            <a:r>
              <a:rPr lang="he-IL" sz="2800" dirty="0"/>
              <a:t>עֲנוּ עַל הַשְאֵלוֹת. לַחֲצוּ עַל הָעִגוּלִים הַכְּתוּמִים כְּדֵי לִבְדֹק.</a:t>
            </a:r>
          </a:p>
        </p:txBody>
      </p:sp>
      <p:sp>
        <p:nvSpPr>
          <p:cNvPr id="40" name="עיגול 2">
            <a:extLst>
              <a:ext uri="{FF2B5EF4-FFF2-40B4-BE49-F238E27FC236}">
                <a16:creationId xmlns:a16="http://schemas.microsoft.com/office/drawing/2014/main" id="{2DF5640A-B277-8873-DB49-3593D5764E95}"/>
              </a:ext>
            </a:extLst>
          </p:cNvPr>
          <p:cNvSpPr/>
          <p:nvPr/>
        </p:nvSpPr>
        <p:spPr>
          <a:xfrm>
            <a:off x="11025614" y="4754182"/>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2</a:t>
            </a:r>
          </a:p>
        </p:txBody>
      </p:sp>
      <p:sp>
        <p:nvSpPr>
          <p:cNvPr id="41" name="שאלה 2">
            <a:extLst>
              <a:ext uri="{FF2B5EF4-FFF2-40B4-BE49-F238E27FC236}">
                <a16:creationId xmlns:a16="http://schemas.microsoft.com/office/drawing/2014/main" id="{FC732C49-6AEB-8C6D-AB55-403D4148E484}"/>
              </a:ext>
            </a:extLst>
          </p:cNvPr>
          <p:cNvSpPr txBox="1"/>
          <p:nvPr/>
        </p:nvSpPr>
        <p:spPr>
          <a:xfrm>
            <a:off x="8939028" y="4807401"/>
            <a:ext cx="1903085" cy="523220"/>
          </a:xfrm>
          <a:prstGeom prst="rect">
            <a:avLst/>
          </a:prstGeom>
          <a:noFill/>
        </p:spPr>
        <p:txBody>
          <a:bodyPr wrap="none" rtlCol="1">
            <a:spAutoFit/>
          </a:bodyPr>
          <a:lstStyle/>
          <a:p>
            <a:r>
              <a:rPr lang="he-IL" sz="2800" dirty="0"/>
              <a:t>הוֹסִיפוּ &gt; , &lt; .</a:t>
            </a:r>
          </a:p>
        </p:txBody>
      </p:sp>
      <p:sp>
        <p:nvSpPr>
          <p:cNvPr id="42" name="שאלה 2">
            <a:extLst>
              <a:ext uri="{FF2B5EF4-FFF2-40B4-BE49-F238E27FC236}">
                <a16:creationId xmlns:a16="http://schemas.microsoft.com/office/drawing/2014/main" id="{F26AE212-B3EA-FEE9-2E52-9DD380672511}"/>
              </a:ext>
            </a:extLst>
          </p:cNvPr>
          <p:cNvSpPr txBox="1"/>
          <p:nvPr/>
        </p:nvSpPr>
        <p:spPr>
          <a:xfrm>
            <a:off x="4582430" y="4634370"/>
            <a:ext cx="2350322" cy="646331"/>
          </a:xfrm>
          <a:prstGeom prst="rect">
            <a:avLst/>
          </a:prstGeom>
          <a:noFill/>
        </p:spPr>
        <p:txBody>
          <a:bodyPr wrap="none" rtlCol="1">
            <a:spAutoFit/>
          </a:bodyPr>
          <a:lstStyle/>
          <a:p>
            <a:r>
              <a:rPr lang="he-IL" sz="3600" dirty="0"/>
              <a:t>55 ____ 54 </a:t>
            </a:r>
          </a:p>
        </p:txBody>
      </p:sp>
      <p:sp>
        <p:nvSpPr>
          <p:cNvPr id="44" name="תיבת טקסט 43">
            <a:extLst>
              <a:ext uri="{FF2B5EF4-FFF2-40B4-BE49-F238E27FC236}">
                <a16:creationId xmlns:a16="http://schemas.microsoft.com/office/drawing/2014/main" id="{0B8C8262-7BD3-9740-D2CC-01EDB622FB42}"/>
              </a:ext>
            </a:extLst>
          </p:cNvPr>
          <p:cNvSpPr txBox="1"/>
          <p:nvPr/>
        </p:nvSpPr>
        <p:spPr>
          <a:xfrm>
            <a:off x="5416736" y="4499624"/>
            <a:ext cx="549755" cy="830997"/>
          </a:xfrm>
          <a:prstGeom prst="rect">
            <a:avLst/>
          </a:prstGeom>
          <a:noFill/>
        </p:spPr>
        <p:txBody>
          <a:bodyPr wrap="square">
            <a:spAutoFit/>
          </a:bodyPr>
          <a:lstStyle/>
          <a:p>
            <a:r>
              <a:rPr lang="he-IL" sz="4800" dirty="0"/>
              <a:t>&gt;</a:t>
            </a:r>
          </a:p>
        </p:txBody>
      </p:sp>
      <p:sp>
        <p:nvSpPr>
          <p:cNvPr id="45" name="תיבת טקסט 44">
            <a:extLst>
              <a:ext uri="{FF2B5EF4-FFF2-40B4-BE49-F238E27FC236}">
                <a16:creationId xmlns:a16="http://schemas.microsoft.com/office/drawing/2014/main" id="{883E4B47-1385-797F-F360-97CA98F2FF9F}"/>
              </a:ext>
            </a:extLst>
          </p:cNvPr>
          <p:cNvSpPr txBox="1"/>
          <p:nvPr/>
        </p:nvSpPr>
        <p:spPr>
          <a:xfrm>
            <a:off x="5430615" y="5876565"/>
            <a:ext cx="549755" cy="830997"/>
          </a:xfrm>
          <a:prstGeom prst="rect">
            <a:avLst/>
          </a:prstGeom>
          <a:noFill/>
        </p:spPr>
        <p:txBody>
          <a:bodyPr wrap="square">
            <a:spAutoFit/>
          </a:bodyPr>
          <a:lstStyle/>
          <a:p>
            <a:r>
              <a:rPr lang="he-IL" sz="4800" dirty="0"/>
              <a:t>&gt;</a:t>
            </a:r>
          </a:p>
        </p:txBody>
      </p:sp>
      <p:sp>
        <p:nvSpPr>
          <p:cNvPr id="47" name="שאלה 2">
            <a:extLst>
              <a:ext uri="{FF2B5EF4-FFF2-40B4-BE49-F238E27FC236}">
                <a16:creationId xmlns:a16="http://schemas.microsoft.com/office/drawing/2014/main" id="{70BB2E68-C9C9-D2FB-BC1D-38AA91D748F0}"/>
              </a:ext>
            </a:extLst>
          </p:cNvPr>
          <p:cNvSpPr txBox="1"/>
          <p:nvPr/>
        </p:nvSpPr>
        <p:spPr>
          <a:xfrm>
            <a:off x="4620960" y="5377793"/>
            <a:ext cx="2350322" cy="646331"/>
          </a:xfrm>
          <a:prstGeom prst="rect">
            <a:avLst/>
          </a:prstGeom>
          <a:noFill/>
        </p:spPr>
        <p:txBody>
          <a:bodyPr wrap="none" rtlCol="1">
            <a:spAutoFit/>
          </a:bodyPr>
          <a:lstStyle/>
          <a:p>
            <a:r>
              <a:rPr lang="he-IL" sz="3600" dirty="0"/>
              <a:t>53 ____ 54 </a:t>
            </a:r>
          </a:p>
        </p:txBody>
      </p:sp>
      <p:sp>
        <p:nvSpPr>
          <p:cNvPr id="48" name="תיבת טקסט 47">
            <a:extLst>
              <a:ext uri="{FF2B5EF4-FFF2-40B4-BE49-F238E27FC236}">
                <a16:creationId xmlns:a16="http://schemas.microsoft.com/office/drawing/2014/main" id="{4C4CDEB6-2D0F-270C-14B2-C01EFE6800AA}"/>
              </a:ext>
            </a:extLst>
          </p:cNvPr>
          <p:cNvSpPr txBox="1"/>
          <p:nvPr/>
        </p:nvSpPr>
        <p:spPr>
          <a:xfrm>
            <a:off x="5455266" y="5243047"/>
            <a:ext cx="549755" cy="830997"/>
          </a:xfrm>
          <a:prstGeom prst="rect">
            <a:avLst/>
          </a:prstGeom>
          <a:noFill/>
        </p:spPr>
        <p:txBody>
          <a:bodyPr wrap="square">
            <a:spAutoFit/>
          </a:bodyPr>
          <a:lstStyle/>
          <a:p>
            <a:r>
              <a:rPr lang="he-IL" sz="4800" dirty="0"/>
              <a:t>&lt;</a:t>
            </a:r>
          </a:p>
        </p:txBody>
      </p:sp>
      <p:sp>
        <p:nvSpPr>
          <p:cNvPr id="49" name="שאלה 2">
            <a:extLst>
              <a:ext uri="{FF2B5EF4-FFF2-40B4-BE49-F238E27FC236}">
                <a16:creationId xmlns:a16="http://schemas.microsoft.com/office/drawing/2014/main" id="{31A3B491-B75B-6CC2-B913-E20C4193D9B2}"/>
              </a:ext>
            </a:extLst>
          </p:cNvPr>
          <p:cNvSpPr txBox="1"/>
          <p:nvPr/>
        </p:nvSpPr>
        <p:spPr>
          <a:xfrm>
            <a:off x="4620960" y="6036390"/>
            <a:ext cx="2350322" cy="646331"/>
          </a:xfrm>
          <a:prstGeom prst="rect">
            <a:avLst/>
          </a:prstGeom>
          <a:noFill/>
        </p:spPr>
        <p:txBody>
          <a:bodyPr wrap="none" rtlCol="1">
            <a:spAutoFit/>
          </a:bodyPr>
          <a:lstStyle/>
          <a:p>
            <a:r>
              <a:rPr lang="he-IL" sz="3600" dirty="0"/>
              <a:t>55 ____ 48 </a:t>
            </a:r>
          </a:p>
        </p:txBody>
      </p:sp>
    </p:spTree>
    <p:extLst>
      <p:ext uri="{BB962C8B-B14F-4D97-AF65-F5344CB8AC3E}">
        <p14:creationId xmlns:p14="http://schemas.microsoft.com/office/powerpoint/2010/main" val="24450011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3" presetClass="emph" presetSubtype="2" fill="hold" grpId="0" nodeType="withEffect">
                                  <p:stCondLst>
                                    <p:cond delay="0"/>
                                  </p:stCondLst>
                                  <p:childTnLst>
                                    <p:animClr clrSpc="rgb" dir="cw">
                                      <p:cBhvr override="childStyle">
                                        <p:cTn id="10" dur="2000" fill="hold"/>
                                        <p:tgtEl>
                                          <p:spTgt spid="26"/>
                                        </p:tgtEl>
                                        <p:attrNameLst>
                                          <p:attrName>style.color</p:attrName>
                                        </p:attrNameLst>
                                      </p:cBhvr>
                                      <p:to>
                                        <a:srgbClr val="FF0000"/>
                                      </p:to>
                                    </p:animClr>
                                  </p:childTnLst>
                                </p:cTn>
                              </p:par>
                              <p:par>
                                <p:cTn id="11" presetID="3" presetClass="emph" presetSubtype="2" fill="hold" grpId="0" nodeType="withEffect">
                                  <p:stCondLst>
                                    <p:cond delay="0"/>
                                  </p:stCondLst>
                                  <p:childTnLst>
                                    <p:animClr clrSpc="rgb" dir="cw">
                                      <p:cBhvr override="childStyle">
                                        <p:cTn id="12" dur="2000" fill="hold"/>
                                        <p:tgtEl>
                                          <p:spTgt spid="25"/>
                                        </p:tgtEl>
                                        <p:attrNameLst>
                                          <p:attrName>style.color</p:attrName>
                                        </p:attrNameLst>
                                      </p:cBhvr>
                                      <p:to>
                                        <a:srgbClr val="FF0000"/>
                                      </p:to>
                                    </p:animClr>
                                  </p:childTnLst>
                                </p:cTn>
                              </p:par>
                              <p:par>
                                <p:cTn id="13" presetID="3" presetClass="emph" presetSubtype="2" fill="hold" grpId="0" nodeType="withEffect">
                                  <p:stCondLst>
                                    <p:cond delay="0"/>
                                  </p:stCondLst>
                                  <p:childTnLst>
                                    <p:animClr clrSpc="rgb" dir="cw">
                                      <p:cBhvr override="childStyle">
                                        <p:cTn id="14" dur="2000" fill="hold"/>
                                        <p:tgtEl>
                                          <p:spTgt spid="27"/>
                                        </p:tgtEl>
                                        <p:attrNameLst>
                                          <p:attrName>style.color</p:attrName>
                                        </p:attrNameLst>
                                      </p:cBhvr>
                                      <p:to>
                                        <a:srgbClr val="FF0000"/>
                                      </p:to>
                                    </p:animClr>
                                  </p:childTnLst>
                                </p:cTn>
                              </p:par>
                              <p:par>
                                <p:cTn id="15" presetID="3" presetClass="emph" presetSubtype="2" fill="hold" grpId="0" nodeType="withEffect">
                                  <p:stCondLst>
                                    <p:cond delay="0"/>
                                  </p:stCondLst>
                                  <p:childTnLst>
                                    <p:animClr clrSpc="rgb" dir="cw">
                                      <p:cBhvr override="childStyle">
                                        <p:cTn id="16" dur="2000" fill="hold"/>
                                        <p:tgtEl>
                                          <p:spTgt spid="28"/>
                                        </p:tgtEl>
                                        <p:attrNameLst>
                                          <p:attrName>style.color</p:attrName>
                                        </p:attrNameLst>
                                      </p:cBhvr>
                                      <p:to>
                                        <a:srgbClr val="FF0000"/>
                                      </p:to>
                                    </p:animClr>
                                  </p:childTnLst>
                                </p:cTn>
                              </p:par>
                              <p:par>
                                <p:cTn id="17" presetID="3" presetClass="emph" presetSubtype="2" fill="hold" grpId="0" nodeType="withEffect">
                                  <p:stCondLst>
                                    <p:cond delay="0"/>
                                  </p:stCondLst>
                                  <p:childTnLst>
                                    <p:animClr clrSpc="rgb" dir="cw">
                                      <p:cBhvr override="childStyle">
                                        <p:cTn id="18" dur="2000" fill="hold"/>
                                        <p:tgtEl>
                                          <p:spTgt spid="29"/>
                                        </p:tgtEl>
                                        <p:attrNameLst>
                                          <p:attrName>style.color</p:attrName>
                                        </p:attrNameLst>
                                      </p:cBhvr>
                                      <p:to>
                                        <a:srgbClr val="FF0000"/>
                                      </p:to>
                                    </p:animClr>
                                  </p:childTnLst>
                                </p:cTn>
                              </p:par>
                              <p:par>
                                <p:cTn id="19" presetID="3" presetClass="emph" presetSubtype="2" fill="hold" grpId="0" nodeType="withEffect">
                                  <p:stCondLst>
                                    <p:cond delay="0"/>
                                  </p:stCondLst>
                                  <p:childTnLst>
                                    <p:animClr clrSpc="rgb" dir="cw">
                                      <p:cBhvr override="childStyle">
                                        <p:cTn id="20" dur="2000" fill="hold"/>
                                        <p:tgtEl>
                                          <p:spTgt spid="30"/>
                                        </p:tgtEl>
                                        <p:attrNameLst>
                                          <p:attrName>style.color</p:attrName>
                                        </p:attrNameLst>
                                      </p:cBhvr>
                                      <p:to>
                                        <a:srgbClr val="FF0000"/>
                                      </p:to>
                                    </p:animClr>
                                  </p:childTnLst>
                                </p:cTn>
                              </p:par>
                            </p:childTnLst>
                          </p:cTn>
                        </p:par>
                        <p:par>
                          <p:cTn id="21" fill="hold">
                            <p:stCondLst>
                              <p:cond delay="2000"/>
                            </p:stCondLst>
                            <p:childTnLst>
                              <p:par>
                                <p:cTn id="22" presetID="1" presetClass="entr" presetSubtype="0" fill="hold" grpId="0" nodeType="afterEffect">
                                  <p:stCondLst>
                                    <p:cond delay="500"/>
                                  </p:stCondLst>
                                  <p:childTnLst>
                                    <p:set>
                                      <p:cBhvr>
                                        <p:cTn id="23" dur="1" fill="hold">
                                          <p:stCondLst>
                                            <p:cond delay="0"/>
                                          </p:stCondLst>
                                        </p:cTn>
                                        <p:tgtEl>
                                          <p:spTgt spid="40"/>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41"/>
                                        </p:tgtEl>
                                        <p:attrNameLst>
                                          <p:attrName>style.visibility</p:attrName>
                                        </p:attrNameLst>
                                      </p:cBhvr>
                                      <p:to>
                                        <p:strVal val="visible"/>
                                      </p:to>
                                    </p:se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par>
                          <p:cTn id="29" fill="hold">
                            <p:stCondLst>
                              <p:cond delay="2500"/>
                            </p:stCondLst>
                            <p:childTnLst>
                              <p:par>
                                <p:cTn id="30" presetID="1" presetClass="entr" presetSubtype="0"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35" restart="whenNotActive" fill="hold" evtFilter="cancelBubble" nodeType="interactiveSeq">
                <p:stCondLst>
                  <p:cond evt="onClick" delay="0">
                    <p:tgtEl>
                      <p:spTgt spid="40"/>
                    </p:tgtEl>
                  </p:cond>
                </p:stCondLst>
                <p:endSync evt="end" delay="0">
                  <p:rtn val="all"/>
                </p:endSync>
                <p:childTnLst>
                  <p:par>
                    <p:cTn id="36" fill="hold">
                      <p:stCondLst>
                        <p:cond delay="0"/>
                      </p:stCondLst>
                      <p:childTnLst>
                        <p:par>
                          <p:cTn id="37" fill="hold">
                            <p:stCondLst>
                              <p:cond delay="0"/>
                            </p:stCondLst>
                            <p:childTnLst>
                              <p:par>
                                <p:cTn id="38" presetID="1"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5" grpId="0"/>
      <p:bldP spid="26" grpId="0"/>
      <p:bldP spid="27" grpId="0"/>
      <p:bldP spid="28" grpId="0"/>
      <p:bldP spid="29" grpId="0"/>
      <p:bldP spid="30" grpId="0"/>
      <p:bldP spid="36" grpId="0" animBg="1"/>
      <p:bldP spid="37" grpId="0" animBg="1"/>
      <p:bldP spid="40" grpId="0" animBg="1"/>
      <p:bldP spid="41" grpId="0"/>
      <p:bldP spid="42" grpId="0"/>
      <p:bldP spid="44" grpId="0"/>
      <p:bldP spid="45" grpId="0"/>
      <p:bldP spid="47" grpId="0"/>
      <p:bldP spid="48" grpId="0"/>
      <p:bldP spid="4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D9057943-BF37-1850-C943-82B34650EE15}"/>
              </a:ext>
            </a:extLst>
          </p:cNvPr>
          <p:cNvCxnSpPr>
            <a:cxnSpLocks/>
          </p:cNvCxnSpPr>
          <p:nvPr/>
        </p:nvCxnSpPr>
        <p:spPr>
          <a:xfrm>
            <a:off x="1920949" y="1814036"/>
            <a:ext cx="880147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26F3CB1F-6E71-258B-9D8D-E64AFF2FC255}"/>
              </a:ext>
            </a:extLst>
          </p:cNvPr>
          <p:cNvCxnSpPr>
            <a:cxnSpLocks/>
          </p:cNvCxnSpPr>
          <p:nvPr/>
        </p:nvCxnSpPr>
        <p:spPr>
          <a:xfrm>
            <a:off x="24783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97045B51-A646-D916-A21A-E8BB66E8C193}"/>
              </a:ext>
            </a:extLst>
          </p:cNvPr>
          <p:cNvCxnSpPr>
            <a:cxnSpLocks/>
          </p:cNvCxnSpPr>
          <p:nvPr/>
        </p:nvCxnSpPr>
        <p:spPr>
          <a:xfrm>
            <a:off x="31209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F5C697B-F1DC-C03F-7B89-B654574F5010}"/>
              </a:ext>
            </a:extLst>
          </p:cNvPr>
          <p:cNvCxnSpPr>
            <a:cxnSpLocks/>
          </p:cNvCxnSpPr>
          <p:nvPr/>
        </p:nvCxnSpPr>
        <p:spPr>
          <a:xfrm>
            <a:off x="37636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1ED1E40-CD5E-8D1C-FE82-50FF6FD691E9}"/>
              </a:ext>
            </a:extLst>
          </p:cNvPr>
          <p:cNvCxnSpPr>
            <a:cxnSpLocks/>
          </p:cNvCxnSpPr>
          <p:nvPr/>
        </p:nvCxnSpPr>
        <p:spPr>
          <a:xfrm>
            <a:off x="44062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34C869A-2809-F7EE-EBFE-802F7BF0F7C2}"/>
              </a:ext>
            </a:extLst>
          </p:cNvPr>
          <p:cNvCxnSpPr>
            <a:cxnSpLocks/>
          </p:cNvCxnSpPr>
          <p:nvPr/>
        </p:nvCxnSpPr>
        <p:spPr>
          <a:xfrm>
            <a:off x="50489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AF1065D-739C-65F7-8792-588B6C1E2320}"/>
              </a:ext>
            </a:extLst>
          </p:cNvPr>
          <p:cNvCxnSpPr>
            <a:cxnSpLocks/>
          </p:cNvCxnSpPr>
          <p:nvPr/>
        </p:nvCxnSpPr>
        <p:spPr>
          <a:xfrm>
            <a:off x="56916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6BC1D026-F0A8-1EBE-723D-E69B74524F84}"/>
              </a:ext>
            </a:extLst>
          </p:cNvPr>
          <p:cNvCxnSpPr>
            <a:cxnSpLocks/>
          </p:cNvCxnSpPr>
          <p:nvPr/>
        </p:nvCxnSpPr>
        <p:spPr>
          <a:xfrm>
            <a:off x="63342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6DE958CB-4D19-9755-16FD-A4C0E94EF3DA}"/>
              </a:ext>
            </a:extLst>
          </p:cNvPr>
          <p:cNvCxnSpPr>
            <a:cxnSpLocks/>
          </p:cNvCxnSpPr>
          <p:nvPr/>
        </p:nvCxnSpPr>
        <p:spPr>
          <a:xfrm>
            <a:off x="69769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FB70EC89-A61E-EFD8-3F43-497514496A4D}"/>
              </a:ext>
            </a:extLst>
          </p:cNvPr>
          <p:cNvCxnSpPr>
            <a:cxnSpLocks/>
          </p:cNvCxnSpPr>
          <p:nvPr/>
        </p:nvCxnSpPr>
        <p:spPr>
          <a:xfrm>
            <a:off x="76195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EC36917-C3E7-1815-28A3-88F49644C511}"/>
              </a:ext>
            </a:extLst>
          </p:cNvPr>
          <p:cNvCxnSpPr>
            <a:cxnSpLocks/>
          </p:cNvCxnSpPr>
          <p:nvPr/>
        </p:nvCxnSpPr>
        <p:spPr>
          <a:xfrm>
            <a:off x="82622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BED458AC-B21F-CB34-C07D-536E356FCE32}"/>
              </a:ext>
            </a:extLst>
          </p:cNvPr>
          <p:cNvCxnSpPr>
            <a:cxnSpLocks/>
          </p:cNvCxnSpPr>
          <p:nvPr/>
        </p:nvCxnSpPr>
        <p:spPr>
          <a:xfrm>
            <a:off x="89049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4880CDE4-7FFA-879C-45EA-B7B6E7466DED}"/>
              </a:ext>
            </a:extLst>
          </p:cNvPr>
          <p:cNvCxnSpPr>
            <a:cxnSpLocks/>
          </p:cNvCxnSpPr>
          <p:nvPr/>
        </p:nvCxnSpPr>
        <p:spPr>
          <a:xfrm>
            <a:off x="95475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26A0F8B0-C10A-4B05-2414-6C01C69B4435}"/>
              </a:ext>
            </a:extLst>
          </p:cNvPr>
          <p:cNvCxnSpPr>
            <a:cxnSpLocks/>
          </p:cNvCxnSpPr>
          <p:nvPr/>
        </p:nvCxnSpPr>
        <p:spPr>
          <a:xfrm>
            <a:off x="10190237"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1D5FFA4E-4B40-20E4-4DEF-D646BB94E6EE}"/>
              </a:ext>
            </a:extLst>
          </p:cNvPr>
          <p:cNvSpPr txBox="1"/>
          <p:nvPr/>
        </p:nvSpPr>
        <p:spPr>
          <a:xfrm>
            <a:off x="2839642" y="2146577"/>
            <a:ext cx="550152" cy="523220"/>
          </a:xfrm>
          <a:prstGeom prst="rect">
            <a:avLst/>
          </a:prstGeom>
          <a:noFill/>
        </p:spPr>
        <p:txBody>
          <a:bodyPr wrap="none" rtlCol="1">
            <a:spAutoFit/>
          </a:bodyPr>
          <a:lstStyle/>
          <a:p>
            <a:r>
              <a:rPr lang="he-IL" sz="2800" dirty="0"/>
              <a:t>89</a:t>
            </a:r>
          </a:p>
        </p:txBody>
      </p:sp>
      <p:sp>
        <p:nvSpPr>
          <p:cNvPr id="22" name="תיבת טקסט 21">
            <a:extLst>
              <a:ext uri="{FF2B5EF4-FFF2-40B4-BE49-F238E27FC236}">
                <a16:creationId xmlns:a16="http://schemas.microsoft.com/office/drawing/2014/main" id="{AB3E93DB-15E4-EDBE-7B30-32EED3EF8668}"/>
              </a:ext>
            </a:extLst>
          </p:cNvPr>
          <p:cNvSpPr txBox="1"/>
          <p:nvPr/>
        </p:nvSpPr>
        <p:spPr>
          <a:xfrm>
            <a:off x="3548025" y="2146577"/>
            <a:ext cx="550152" cy="523220"/>
          </a:xfrm>
          <a:prstGeom prst="rect">
            <a:avLst/>
          </a:prstGeom>
          <a:noFill/>
        </p:spPr>
        <p:txBody>
          <a:bodyPr wrap="none" rtlCol="1">
            <a:spAutoFit/>
          </a:bodyPr>
          <a:lstStyle/>
          <a:p>
            <a:r>
              <a:rPr lang="he-IL" sz="2800" dirty="0"/>
              <a:t>90</a:t>
            </a:r>
          </a:p>
        </p:txBody>
      </p:sp>
      <p:sp>
        <p:nvSpPr>
          <p:cNvPr id="23" name="תיבת טקסט 22">
            <a:extLst>
              <a:ext uri="{FF2B5EF4-FFF2-40B4-BE49-F238E27FC236}">
                <a16:creationId xmlns:a16="http://schemas.microsoft.com/office/drawing/2014/main" id="{757C9D12-FFD1-D015-399B-A234BBEBFDFD}"/>
              </a:ext>
            </a:extLst>
          </p:cNvPr>
          <p:cNvSpPr txBox="1"/>
          <p:nvPr/>
        </p:nvSpPr>
        <p:spPr>
          <a:xfrm>
            <a:off x="4190685" y="2146577"/>
            <a:ext cx="550152" cy="523220"/>
          </a:xfrm>
          <a:prstGeom prst="rect">
            <a:avLst/>
          </a:prstGeom>
          <a:noFill/>
        </p:spPr>
        <p:txBody>
          <a:bodyPr wrap="none" rtlCol="1">
            <a:spAutoFit/>
          </a:bodyPr>
          <a:lstStyle/>
          <a:p>
            <a:r>
              <a:rPr lang="he-IL" sz="2800" dirty="0"/>
              <a:t>91</a:t>
            </a:r>
          </a:p>
        </p:txBody>
      </p:sp>
      <p:sp>
        <p:nvSpPr>
          <p:cNvPr id="24" name="תיבת טקסט 23">
            <a:extLst>
              <a:ext uri="{FF2B5EF4-FFF2-40B4-BE49-F238E27FC236}">
                <a16:creationId xmlns:a16="http://schemas.microsoft.com/office/drawing/2014/main" id="{83BC0A1C-372E-2288-D9F5-6EF1273BEABD}"/>
              </a:ext>
            </a:extLst>
          </p:cNvPr>
          <p:cNvSpPr txBox="1"/>
          <p:nvPr/>
        </p:nvSpPr>
        <p:spPr>
          <a:xfrm>
            <a:off x="4833343" y="2146577"/>
            <a:ext cx="550152" cy="523220"/>
          </a:xfrm>
          <a:prstGeom prst="rect">
            <a:avLst/>
          </a:prstGeom>
          <a:noFill/>
        </p:spPr>
        <p:txBody>
          <a:bodyPr wrap="none" rtlCol="1">
            <a:spAutoFit/>
          </a:bodyPr>
          <a:lstStyle/>
          <a:p>
            <a:r>
              <a:rPr lang="he-IL" sz="2800" dirty="0"/>
              <a:t>92</a:t>
            </a:r>
          </a:p>
        </p:txBody>
      </p:sp>
      <p:sp>
        <p:nvSpPr>
          <p:cNvPr id="25" name="תיבת טקסט 24">
            <a:extLst>
              <a:ext uri="{FF2B5EF4-FFF2-40B4-BE49-F238E27FC236}">
                <a16:creationId xmlns:a16="http://schemas.microsoft.com/office/drawing/2014/main" id="{3617C0CB-BBE7-9349-D5F8-F22218BD2DBE}"/>
              </a:ext>
            </a:extLst>
          </p:cNvPr>
          <p:cNvSpPr txBox="1"/>
          <p:nvPr/>
        </p:nvSpPr>
        <p:spPr>
          <a:xfrm>
            <a:off x="5454635" y="2143931"/>
            <a:ext cx="1174997" cy="525866"/>
          </a:xfrm>
          <a:prstGeom prst="rect">
            <a:avLst/>
          </a:prstGeom>
          <a:noFill/>
        </p:spPr>
        <p:txBody>
          <a:bodyPr wrap="square" rtlCol="1">
            <a:spAutoFit/>
          </a:bodyPr>
          <a:lstStyle/>
          <a:p>
            <a:r>
              <a:rPr lang="he-IL" sz="2800" dirty="0"/>
              <a:t>94</a:t>
            </a:r>
          </a:p>
        </p:txBody>
      </p:sp>
      <p:sp>
        <p:nvSpPr>
          <p:cNvPr id="26" name="32">
            <a:extLst>
              <a:ext uri="{FF2B5EF4-FFF2-40B4-BE49-F238E27FC236}">
                <a16:creationId xmlns:a16="http://schemas.microsoft.com/office/drawing/2014/main" id="{A618DE82-C6C1-35CB-4B6A-7FC908847BE7}"/>
              </a:ext>
            </a:extLst>
          </p:cNvPr>
          <p:cNvSpPr txBox="1"/>
          <p:nvPr/>
        </p:nvSpPr>
        <p:spPr>
          <a:xfrm>
            <a:off x="5448627" y="2151869"/>
            <a:ext cx="550152" cy="523220"/>
          </a:xfrm>
          <a:prstGeom prst="rect">
            <a:avLst/>
          </a:prstGeom>
          <a:noFill/>
        </p:spPr>
        <p:txBody>
          <a:bodyPr wrap="none" rtlCol="1">
            <a:spAutoFit/>
          </a:bodyPr>
          <a:lstStyle/>
          <a:p>
            <a:r>
              <a:rPr lang="he-IL" sz="2800" dirty="0"/>
              <a:t>93</a:t>
            </a:r>
          </a:p>
        </p:txBody>
      </p:sp>
      <p:sp>
        <p:nvSpPr>
          <p:cNvPr id="27" name="תיבת טקסט 26">
            <a:extLst>
              <a:ext uri="{FF2B5EF4-FFF2-40B4-BE49-F238E27FC236}">
                <a16:creationId xmlns:a16="http://schemas.microsoft.com/office/drawing/2014/main" id="{8C2977E0-CBAB-1FCE-9FE6-32AAED7A9672}"/>
              </a:ext>
            </a:extLst>
          </p:cNvPr>
          <p:cNvSpPr txBox="1"/>
          <p:nvPr/>
        </p:nvSpPr>
        <p:spPr>
          <a:xfrm>
            <a:off x="6805679" y="2146577"/>
            <a:ext cx="550152" cy="523220"/>
          </a:xfrm>
          <a:prstGeom prst="rect">
            <a:avLst/>
          </a:prstGeom>
          <a:noFill/>
        </p:spPr>
        <p:txBody>
          <a:bodyPr wrap="none" rtlCol="1">
            <a:spAutoFit/>
          </a:bodyPr>
          <a:lstStyle/>
          <a:p>
            <a:r>
              <a:rPr lang="he-IL" sz="2800" dirty="0"/>
              <a:t>95</a:t>
            </a:r>
          </a:p>
        </p:txBody>
      </p:sp>
      <p:sp>
        <p:nvSpPr>
          <p:cNvPr id="28" name="תיבת טקסט 27">
            <a:extLst>
              <a:ext uri="{FF2B5EF4-FFF2-40B4-BE49-F238E27FC236}">
                <a16:creationId xmlns:a16="http://schemas.microsoft.com/office/drawing/2014/main" id="{43D2B2D3-A2F6-2A29-13B0-CAD346ADFC99}"/>
              </a:ext>
            </a:extLst>
          </p:cNvPr>
          <p:cNvSpPr txBox="1"/>
          <p:nvPr/>
        </p:nvSpPr>
        <p:spPr>
          <a:xfrm>
            <a:off x="7448337" y="2146577"/>
            <a:ext cx="550152" cy="523220"/>
          </a:xfrm>
          <a:prstGeom prst="rect">
            <a:avLst/>
          </a:prstGeom>
          <a:noFill/>
        </p:spPr>
        <p:txBody>
          <a:bodyPr wrap="none" rtlCol="1">
            <a:spAutoFit/>
          </a:bodyPr>
          <a:lstStyle/>
          <a:p>
            <a:r>
              <a:rPr lang="he-IL" sz="2800" dirty="0"/>
              <a:t>96</a:t>
            </a:r>
          </a:p>
        </p:txBody>
      </p:sp>
      <p:sp>
        <p:nvSpPr>
          <p:cNvPr id="29" name="תיבת טקסט 28">
            <a:extLst>
              <a:ext uri="{FF2B5EF4-FFF2-40B4-BE49-F238E27FC236}">
                <a16:creationId xmlns:a16="http://schemas.microsoft.com/office/drawing/2014/main" id="{0F0C55BF-CADF-FD88-27A4-77D2BD57779A}"/>
              </a:ext>
            </a:extLst>
          </p:cNvPr>
          <p:cNvSpPr txBox="1"/>
          <p:nvPr/>
        </p:nvSpPr>
        <p:spPr>
          <a:xfrm>
            <a:off x="8010327" y="2151869"/>
            <a:ext cx="550152" cy="523220"/>
          </a:xfrm>
          <a:prstGeom prst="rect">
            <a:avLst/>
          </a:prstGeom>
          <a:noFill/>
        </p:spPr>
        <p:txBody>
          <a:bodyPr wrap="none" rtlCol="1">
            <a:spAutoFit/>
          </a:bodyPr>
          <a:lstStyle/>
          <a:p>
            <a:r>
              <a:rPr lang="he-IL" sz="2800" dirty="0"/>
              <a:t>97</a:t>
            </a:r>
          </a:p>
        </p:txBody>
      </p:sp>
      <p:sp>
        <p:nvSpPr>
          <p:cNvPr id="30" name="תיבת טקסט 29">
            <a:extLst>
              <a:ext uri="{FF2B5EF4-FFF2-40B4-BE49-F238E27FC236}">
                <a16:creationId xmlns:a16="http://schemas.microsoft.com/office/drawing/2014/main" id="{923D525E-10B7-62A3-BFCF-527ACCF25907}"/>
              </a:ext>
            </a:extLst>
          </p:cNvPr>
          <p:cNvSpPr txBox="1"/>
          <p:nvPr/>
        </p:nvSpPr>
        <p:spPr>
          <a:xfrm>
            <a:off x="8661927" y="2143931"/>
            <a:ext cx="550152" cy="523220"/>
          </a:xfrm>
          <a:prstGeom prst="rect">
            <a:avLst/>
          </a:prstGeom>
          <a:noFill/>
        </p:spPr>
        <p:txBody>
          <a:bodyPr wrap="none" rtlCol="1">
            <a:spAutoFit/>
          </a:bodyPr>
          <a:lstStyle/>
          <a:p>
            <a:r>
              <a:rPr lang="he-IL" sz="2800" dirty="0"/>
              <a:t>98</a:t>
            </a:r>
          </a:p>
        </p:txBody>
      </p:sp>
      <p:sp>
        <p:nvSpPr>
          <p:cNvPr id="31" name="תיבת טקסט 30">
            <a:extLst>
              <a:ext uri="{FF2B5EF4-FFF2-40B4-BE49-F238E27FC236}">
                <a16:creationId xmlns:a16="http://schemas.microsoft.com/office/drawing/2014/main" id="{840AEA58-211E-E91C-DDAF-A2B57399B4C2}"/>
              </a:ext>
            </a:extLst>
          </p:cNvPr>
          <p:cNvSpPr txBox="1"/>
          <p:nvPr/>
        </p:nvSpPr>
        <p:spPr>
          <a:xfrm>
            <a:off x="9260440" y="2143931"/>
            <a:ext cx="550152" cy="523220"/>
          </a:xfrm>
          <a:prstGeom prst="rect">
            <a:avLst/>
          </a:prstGeom>
          <a:noFill/>
        </p:spPr>
        <p:txBody>
          <a:bodyPr wrap="none" rtlCol="1">
            <a:spAutoFit/>
          </a:bodyPr>
          <a:lstStyle/>
          <a:p>
            <a:r>
              <a:rPr lang="he-IL" sz="2800" dirty="0"/>
              <a:t>99</a:t>
            </a:r>
          </a:p>
        </p:txBody>
      </p:sp>
      <p:sp>
        <p:nvSpPr>
          <p:cNvPr id="32" name="תיבת טקסט 31">
            <a:extLst>
              <a:ext uri="{FF2B5EF4-FFF2-40B4-BE49-F238E27FC236}">
                <a16:creationId xmlns:a16="http://schemas.microsoft.com/office/drawing/2014/main" id="{BBAC88CF-24DD-62F5-F1E2-2557BD8AB32F}"/>
              </a:ext>
            </a:extLst>
          </p:cNvPr>
          <p:cNvSpPr txBox="1"/>
          <p:nvPr/>
        </p:nvSpPr>
        <p:spPr>
          <a:xfrm>
            <a:off x="9777660" y="2146577"/>
            <a:ext cx="732893" cy="523220"/>
          </a:xfrm>
          <a:prstGeom prst="rect">
            <a:avLst/>
          </a:prstGeom>
          <a:noFill/>
        </p:spPr>
        <p:txBody>
          <a:bodyPr wrap="none" rtlCol="1">
            <a:spAutoFit/>
          </a:bodyPr>
          <a:lstStyle/>
          <a:p>
            <a:r>
              <a:rPr lang="he-IL" sz="2800" dirty="0"/>
              <a:t>100</a:t>
            </a:r>
          </a:p>
        </p:txBody>
      </p:sp>
      <p:sp>
        <p:nvSpPr>
          <p:cNvPr id="33" name="תיבת טקסט 32">
            <a:extLst>
              <a:ext uri="{FF2B5EF4-FFF2-40B4-BE49-F238E27FC236}">
                <a16:creationId xmlns:a16="http://schemas.microsoft.com/office/drawing/2014/main" id="{721A35DA-768E-D650-C1F4-A067E55834D7}"/>
              </a:ext>
            </a:extLst>
          </p:cNvPr>
          <p:cNvSpPr txBox="1"/>
          <p:nvPr/>
        </p:nvSpPr>
        <p:spPr>
          <a:xfrm>
            <a:off x="2221397" y="2152880"/>
            <a:ext cx="550152" cy="523220"/>
          </a:xfrm>
          <a:prstGeom prst="rect">
            <a:avLst/>
          </a:prstGeom>
          <a:noFill/>
        </p:spPr>
        <p:txBody>
          <a:bodyPr wrap="none" rtlCol="1">
            <a:spAutoFit/>
          </a:bodyPr>
          <a:lstStyle/>
          <a:p>
            <a:r>
              <a:rPr lang="he-IL" sz="2800" dirty="0"/>
              <a:t>88</a:t>
            </a:r>
          </a:p>
        </p:txBody>
      </p:sp>
      <p:sp>
        <p:nvSpPr>
          <p:cNvPr id="35" name="עיגול 1">
            <a:extLst>
              <a:ext uri="{FF2B5EF4-FFF2-40B4-BE49-F238E27FC236}">
                <a16:creationId xmlns:a16="http://schemas.microsoft.com/office/drawing/2014/main" id="{D4EC7AEE-291B-32E9-4A8A-B8C496FAA456}"/>
              </a:ext>
            </a:extLst>
          </p:cNvPr>
          <p:cNvSpPr/>
          <p:nvPr/>
        </p:nvSpPr>
        <p:spPr>
          <a:xfrm>
            <a:off x="10994571" y="3407228"/>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1</a:t>
            </a:r>
          </a:p>
        </p:txBody>
      </p:sp>
      <p:sp>
        <p:nvSpPr>
          <p:cNvPr id="36" name="עיגול אדום">
            <a:extLst>
              <a:ext uri="{FF2B5EF4-FFF2-40B4-BE49-F238E27FC236}">
                <a16:creationId xmlns:a16="http://schemas.microsoft.com/office/drawing/2014/main" id="{A6D63E65-6963-70D9-7686-77FECFE4A87F}"/>
              </a:ext>
            </a:extLst>
          </p:cNvPr>
          <p:cNvSpPr/>
          <p:nvPr/>
        </p:nvSpPr>
        <p:spPr>
          <a:xfrm>
            <a:off x="4922952" y="171464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עיגול אדום">
            <a:extLst>
              <a:ext uri="{FF2B5EF4-FFF2-40B4-BE49-F238E27FC236}">
                <a16:creationId xmlns:a16="http://schemas.microsoft.com/office/drawing/2014/main" id="{9BC95177-0F5C-48FB-8855-4AC2EBA1CA63}"/>
              </a:ext>
            </a:extLst>
          </p:cNvPr>
          <p:cNvSpPr/>
          <p:nvPr/>
        </p:nvSpPr>
        <p:spPr>
          <a:xfrm>
            <a:off x="6208277" y="171464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תיבת טקסט 37">
            <a:extLst>
              <a:ext uri="{FF2B5EF4-FFF2-40B4-BE49-F238E27FC236}">
                <a16:creationId xmlns:a16="http://schemas.microsoft.com/office/drawing/2014/main" id="{8DBEDE3E-BF9F-9E1F-3C19-B54202C538E9}"/>
              </a:ext>
            </a:extLst>
          </p:cNvPr>
          <p:cNvSpPr txBox="1"/>
          <p:nvPr/>
        </p:nvSpPr>
        <p:spPr>
          <a:xfrm>
            <a:off x="6704415" y="3477632"/>
            <a:ext cx="4166526" cy="523220"/>
          </a:xfrm>
          <a:prstGeom prst="rect">
            <a:avLst/>
          </a:prstGeom>
          <a:noFill/>
        </p:spPr>
        <p:txBody>
          <a:bodyPr wrap="none" rtlCol="1">
            <a:spAutoFit/>
          </a:bodyPr>
          <a:lstStyle/>
          <a:p>
            <a:r>
              <a:rPr lang="he-IL" sz="2800" dirty="0"/>
              <a:t>אֵיזֶה מִסְפָּר נִמְצָא בֵּין 92 לְ־94?</a:t>
            </a:r>
          </a:p>
        </p:txBody>
      </p:sp>
      <p:sp>
        <p:nvSpPr>
          <p:cNvPr id="39" name="תיבת טקסט 38">
            <a:extLst>
              <a:ext uri="{FF2B5EF4-FFF2-40B4-BE49-F238E27FC236}">
                <a16:creationId xmlns:a16="http://schemas.microsoft.com/office/drawing/2014/main" id="{7799F16A-CF2D-2779-A2EE-005CE4868BA4}"/>
              </a:ext>
            </a:extLst>
          </p:cNvPr>
          <p:cNvSpPr txBox="1"/>
          <p:nvPr/>
        </p:nvSpPr>
        <p:spPr>
          <a:xfrm>
            <a:off x="4822401" y="144740"/>
            <a:ext cx="7212231" cy="523220"/>
          </a:xfrm>
          <a:prstGeom prst="rect">
            <a:avLst/>
          </a:prstGeom>
          <a:noFill/>
        </p:spPr>
        <p:txBody>
          <a:bodyPr wrap="none" rtlCol="1">
            <a:spAutoFit/>
          </a:bodyPr>
          <a:lstStyle/>
          <a:p>
            <a:r>
              <a:rPr lang="he-IL" sz="2800" dirty="0"/>
              <a:t>עֲנוּ עַל הַשְאֵלוֹת. לַחֲצוּ עַל הָעִגוּלִים הַכְּתוּמִים כְּדֵי לִבְדֹק.</a:t>
            </a:r>
          </a:p>
        </p:txBody>
      </p:sp>
      <p:sp>
        <p:nvSpPr>
          <p:cNvPr id="40" name="עיגול 2">
            <a:extLst>
              <a:ext uri="{FF2B5EF4-FFF2-40B4-BE49-F238E27FC236}">
                <a16:creationId xmlns:a16="http://schemas.microsoft.com/office/drawing/2014/main" id="{2DF5640A-B277-8873-DB49-3593D5764E95}"/>
              </a:ext>
            </a:extLst>
          </p:cNvPr>
          <p:cNvSpPr/>
          <p:nvPr/>
        </p:nvSpPr>
        <p:spPr>
          <a:xfrm>
            <a:off x="11025614" y="4754182"/>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2</a:t>
            </a:r>
          </a:p>
        </p:txBody>
      </p:sp>
      <p:sp>
        <p:nvSpPr>
          <p:cNvPr id="41" name="שאלה 2">
            <a:extLst>
              <a:ext uri="{FF2B5EF4-FFF2-40B4-BE49-F238E27FC236}">
                <a16:creationId xmlns:a16="http://schemas.microsoft.com/office/drawing/2014/main" id="{FC732C49-6AEB-8C6D-AB55-403D4148E484}"/>
              </a:ext>
            </a:extLst>
          </p:cNvPr>
          <p:cNvSpPr txBox="1"/>
          <p:nvPr/>
        </p:nvSpPr>
        <p:spPr>
          <a:xfrm>
            <a:off x="8921394" y="4807401"/>
            <a:ext cx="1920719" cy="523220"/>
          </a:xfrm>
          <a:prstGeom prst="rect">
            <a:avLst/>
          </a:prstGeom>
          <a:noFill/>
        </p:spPr>
        <p:txBody>
          <a:bodyPr wrap="none" rtlCol="1">
            <a:spAutoFit/>
          </a:bodyPr>
          <a:lstStyle/>
          <a:p>
            <a:r>
              <a:rPr lang="he-IL" sz="2800" dirty="0"/>
              <a:t>הוֹסִיפוּ &gt; , &lt; .</a:t>
            </a:r>
          </a:p>
        </p:txBody>
      </p:sp>
      <p:sp>
        <p:nvSpPr>
          <p:cNvPr id="42" name="שאלה 2">
            <a:extLst>
              <a:ext uri="{FF2B5EF4-FFF2-40B4-BE49-F238E27FC236}">
                <a16:creationId xmlns:a16="http://schemas.microsoft.com/office/drawing/2014/main" id="{F26AE212-B3EA-FEE9-2E52-9DD380672511}"/>
              </a:ext>
            </a:extLst>
          </p:cNvPr>
          <p:cNvSpPr txBox="1"/>
          <p:nvPr/>
        </p:nvSpPr>
        <p:spPr>
          <a:xfrm>
            <a:off x="5991183" y="5793414"/>
            <a:ext cx="2350322" cy="646331"/>
          </a:xfrm>
          <a:prstGeom prst="rect">
            <a:avLst/>
          </a:prstGeom>
          <a:noFill/>
        </p:spPr>
        <p:txBody>
          <a:bodyPr wrap="none" rtlCol="1">
            <a:spAutoFit/>
          </a:bodyPr>
          <a:lstStyle/>
          <a:p>
            <a:r>
              <a:rPr lang="he-IL" sz="3600" dirty="0"/>
              <a:t>94 ____ 93 </a:t>
            </a:r>
          </a:p>
        </p:txBody>
      </p:sp>
      <p:sp>
        <p:nvSpPr>
          <p:cNvPr id="44" name="תיבת טקסט 43">
            <a:extLst>
              <a:ext uri="{FF2B5EF4-FFF2-40B4-BE49-F238E27FC236}">
                <a16:creationId xmlns:a16="http://schemas.microsoft.com/office/drawing/2014/main" id="{0B8C8262-7BD3-9740-D2CC-01EDB622FB42}"/>
              </a:ext>
            </a:extLst>
          </p:cNvPr>
          <p:cNvSpPr txBox="1"/>
          <p:nvPr/>
        </p:nvSpPr>
        <p:spPr>
          <a:xfrm>
            <a:off x="6870996" y="5693667"/>
            <a:ext cx="549755" cy="830997"/>
          </a:xfrm>
          <a:prstGeom prst="rect">
            <a:avLst/>
          </a:prstGeom>
          <a:noFill/>
        </p:spPr>
        <p:txBody>
          <a:bodyPr wrap="square">
            <a:spAutoFit/>
          </a:bodyPr>
          <a:lstStyle/>
          <a:p>
            <a:r>
              <a:rPr lang="he-IL" sz="4800" dirty="0"/>
              <a:t>&gt;</a:t>
            </a:r>
          </a:p>
        </p:txBody>
      </p:sp>
      <p:sp>
        <p:nvSpPr>
          <p:cNvPr id="45" name="תיבת טקסט 44">
            <a:extLst>
              <a:ext uri="{FF2B5EF4-FFF2-40B4-BE49-F238E27FC236}">
                <a16:creationId xmlns:a16="http://schemas.microsoft.com/office/drawing/2014/main" id="{883E4B47-1385-797F-F360-97CA98F2FF9F}"/>
              </a:ext>
            </a:extLst>
          </p:cNvPr>
          <p:cNvSpPr txBox="1"/>
          <p:nvPr/>
        </p:nvSpPr>
        <p:spPr>
          <a:xfrm>
            <a:off x="6820998" y="4891235"/>
            <a:ext cx="549755" cy="830997"/>
          </a:xfrm>
          <a:prstGeom prst="rect">
            <a:avLst/>
          </a:prstGeom>
          <a:noFill/>
        </p:spPr>
        <p:txBody>
          <a:bodyPr wrap="square">
            <a:spAutoFit/>
          </a:bodyPr>
          <a:lstStyle/>
          <a:p>
            <a:r>
              <a:rPr lang="he-IL" sz="4800" dirty="0"/>
              <a:t>&gt;</a:t>
            </a:r>
          </a:p>
        </p:txBody>
      </p:sp>
      <p:sp>
        <p:nvSpPr>
          <p:cNvPr id="2" name="שאלה 2">
            <a:extLst>
              <a:ext uri="{FF2B5EF4-FFF2-40B4-BE49-F238E27FC236}">
                <a16:creationId xmlns:a16="http://schemas.microsoft.com/office/drawing/2014/main" id="{EAF2F866-A8C9-6E22-A405-557174CCC5C8}"/>
              </a:ext>
            </a:extLst>
          </p:cNvPr>
          <p:cNvSpPr txBox="1"/>
          <p:nvPr/>
        </p:nvSpPr>
        <p:spPr>
          <a:xfrm>
            <a:off x="5991183" y="4975690"/>
            <a:ext cx="2350322" cy="646331"/>
          </a:xfrm>
          <a:prstGeom prst="rect">
            <a:avLst/>
          </a:prstGeom>
          <a:noFill/>
        </p:spPr>
        <p:txBody>
          <a:bodyPr wrap="none" rtlCol="1">
            <a:spAutoFit/>
          </a:bodyPr>
          <a:lstStyle/>
          <a:p>
            <a:r>
              <a:rPr lang="he-IL" sz="3600" dirty="0"/>
              <a:t>93 ____ 92 </a:t>
            </a:r>
          </a:p>
        </p:txBody>
      </p:sp>
    </p:spTree>
    <p:extLst>
      <p:ext uri="{BB962C8B-B14F-4D97-AF65-F5344CB8AC3E}">
        <p14:creationId xmlns:p14="http://schemas.microsoft.com/office/powerpoint/2010/main" val="35268969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par>
                          <p:cTn id="9" fill="hold">
                            <p:stCondLst>
                              <p:cond delay="0"/>
                            </p:stCondLst>
                            <p:childTnLst>
                              <p:par>
                                <p:cTn id="10" presetID="3" presetClass="emph" presetSubtype="2" fill="hold" grpId="0" nodeType="afterEffect">
                                  <p:stCondLst>
                                    <p:cond delay="500"/>
                                  </p:stCondLst>
                                  <p:childTnLst>
                                    <p:animClr clrSpc="rgb" dir="cw">
                                      <p:cBhvr override="childStyle">
                                        <p:cTn id="11" dur="2000" fill="hold"/>
                                        <p:tgtEl>
                                          <p:spTgt spid="26"/>
                                        </p:tgtEl>
                                        <p:attrNameLst>
                                          <p:attrName>style.color</p:attrName>
                                        </p:attrNameLst>
                                      </p:cBhvr>
                                      <p:to>
                                        <a:srgbClr val="FF0000"/>
                                      </p:to>
                                    </p:animClr>
                                  </p:childTnLst>
                                </p:cTn>
                              </p:par>
                            </p:childTnLst>
                          </p:cTn>
                        </p:par>
                        <p:par>
                          <p:cTn id="12" fill="hold">
                            <p:stCondLst>
                              <p:cond delay="2500"/>
                            </p:stCondLst>
                            <p:childTnLst>
                              <p:par>
                                <p:cTn id="13" presetID="1" presetClass="entr" presetSubtype="0" fill="hold" grpId="0" nodeType="afterEffect">
                                  <p:stCondLst>
                                    <p:cond delay="50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500"/>
                                  </p:stCondLst>
                                  <p:childTnLst>
                                    <p:set>
                                      <p:cBhvr>
                                        <p:cTn id="16" dur="1" fill="hold">
                                          <p:stCondLst>
                                            <p:cond delay="0"/>
                                          </p:stCondLst>
                                        </p:cTn>
                                        <p:tgtEl>
                                          <p:spTgt spid="41"/>
                                        </p:tgtEl>
                                        <p:attrNameLst>
                                          <p:attrName>style.visibility</p:attrName>
                                        </p:attrNameLst>
                                      </p:cBhvr>
                                      <p:to>
                                        <p:strVal val="visible"/>
                                      </p:to>
                                    </p:se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childTnLst>
                                </p:cTn>
                              </p:par>
                            </p:childTnLst>
                          </p:cTn>
                        </p:par>
                        <p:par>
                          <p:cTn id="20" fill="hold">
                            <p:stCondLst>
                              <p:cond delay="3000"/>
                            </p:stCondLst>
                            <p:childTnLst>
                              <p:par>
                                <p:cTn id="21" presetID="1"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23" restart="whenNotActive" fill="hold" evtFilter="cancelBubble" nodeType="interactiveSeq">
                <p:stCondLst>
                  <p:cond evt="onClick" delay="0">
                    <p:tgtEl>
                      <p:spTgt spid="40"/>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6" grpId="0"/>
      <p:bldP spid="36" grpId="0" animBg="1"/>
      <p:bldP spid="37" grpId="0" animBg="1"/>
      <p:bldP spid="40" grpId="0" animBg="1"/>
      <p:bldP spid="41" grpId="0"/>
      <p:bldP spid="42" grpId="0"/>
      <p:bldP spid="44" grpId="0"/>
      <p:bldP spid="45" grpId="0"/>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4D5EBD15-D8DC-0314-BC35-77576CAAA907}"/>
              </a:ext>
            </a:extLst>
          </p:cNvPr>
          <p:cNvCxnSpPr>
            <a:cxnSpLocks/>
          </p:cNvCxnSpPr>
          <p:nvPr/>
        </p:nvCxnSpPr>
        <p:spPr>
          <a:xfrm>
            <a:off x="1920949" y="1814036"/>
            <a:ext cx="880147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26F3CB1F-6E71-258B-9D8D-E64AFF2FC255}"/>
              </a:ext>
            </a:extLst>
          </p:cNvPr>
          <p:cNvCxnSpPr>
            <a:cxnSpLocks/>
          </p:cNvCxnSpPr>
          <p:nvPr/>
        </p:nvCxnSpPr>
        <p:spPr>
          <a:xfrm>
            <a:off x="24783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97045B51-A646-D916-A21A-E8BB66E8C193}"/>
              </a:ext>
            </a:extLst>
          </p:cNvPr>
          <p:cNvCxnSpPr>
            <a:cxnSpLocks/>
          </p:cNvCxnSpPr>
          <p:nvPr/>
        </p:nvCxnSpPr>
        <p:spPr>
          <a:xfrm>
            <a:off x="31209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BF5C697B-F1DC-C03F-7B89-B654574F5010}"/>
              </a:ext>
            </a:extLst>
          </p:cNvPr>
          <p:cNvCxnSpPr>
            <a:cxnSpLocks/>
          </p:cNvCxnSpPr>
          <p:nvPr/>
        </p:nvCxnSpPr>
        <p:spPr>
          <a:xfrm>
            <a:off x="37636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1ED1E40-CD5E-8D1C-FE82-50FF6FD691E9}"/>
              </a:ext>
            </a:extLst>
          </p:cNvPr>
          <p:cNvCxnSpPr>
            <a:cxnSpLocks/>
          </p:cNvCxnSpPr>
          <p:nvPr/>
        </p:nvCxnSpPr>
        <p:spPr>
          <a:xfrm>
            <a:off x="44062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34C869A-2809-F7EE-EBFE-802F7BF0F7C2}"/>
              </a:ext>
            </a:extLst>
          </p:cNvPr>
          <p:cNvCxnSpPr>
            <a:cxnSpLocks/>
          </p:cNvCxnSpPr>
          <p:nvPr/>
        </p:nvCxnSpPr>
        <p:spPr>
          <a:xfrm>
            <a:off x="50489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5AF1065D-739C-65F7-8792-588B6C1E2320}"/>
              </a:ext>
            </a:extLst>
          </p:cNvPr>
          <p:cNvCxnSpPr>
            <a:cxnSpLocks/>
          </p:cNvCxnSpPr>
          <p:nvPr/>
        </p:nvCxnSpPr>
        <p:spPr>
          <a:xfrm>
            <a:off x="56916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6BC1D026-F0A8-1EBE-723D-E69B74524F84}"/>
              </a:ext>
            </a:extLst>
          </p:cNvPr>
          <p:cNvCxnSpPr>
            <a:cxnSpLocks/>
          </p:cNvCxnSpPr>
          <p:nvPr/>
        </p:nvCxnSpPr>
        <p:spPr>
          <a:xfrm>
            <a:off x="63342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6DE958CB-4D19-9755-16FD-A4C0E94EF3DA}"/>
              </a:ext>
            </a:extLst>
          </p:cNvPr>
          <p:cNvCxnSpPr>
            <a:cxnSpLocks/>
          </p:cNvCxnSpPr>
          <p:nvPr/>
        </p:nvCxnSpPr>
        <p:spPr>
          <a:xfrm>
            <a:off x="697693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a:extLst>
              <a:ext uri="{FF2B5EF4-FFF2-40B4-BE49-F238E27FC236}">
                <a16:creationId xmlns:a16="http://schemas.microsoft.com/office/drawing/2014/main" id="{FB70EC89-A61E-EFD8-3F43-497514496A4D}"/>
              </a:ext>
            </a:extLst>
          </p:cNvPr>
          <p:cNvCxnSpPr>
            <a:cxnSpLocks/>
          </p:cNvCxnSpPr>
          <p:nvPr/>
        </p:nvCxnSpPr>
        <p:spPr>
          <a:xfrm>
            <a:off x="761959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9EC36917-C3E7-1815-28A3-88F49644C511}"/>
              </a:ext>
            </a:extLst>
          </p:cNvPr>
          <p:cNvCxnSpPr>
            <a:cxnSpLocks/>
          </p:cNvCxnSpPr>
          <p:nvPr/>
        </p:nvCxnSpPr>
        <p:spPr>
          <a:xfrm>
            <a:off x="826225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BED458AC-B21F-CB34-C07D-536E356FCE32}"/>
              </a:ext>
            </a:extLst>
          </p:cNvPr>
          <p:cNvCxnSpPr>
            <a:cxnSpLocks/>
          </p:cNvCxnSpPr>
          <p:nvPr/>
        </p:nvCxnSpPr>
        <p:spPr>
          <a:xfrm>
            <a:off x="890491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4880CDE4-7FFA-879C-45EA-B7B6E7466DED}"/>
              </a:ext>
            </a:extLst>
          </p:cNvPr>
          <p:cNvCxnSpPr>
            <a:cxnSpLocks/>
          </p:cNvCxnSpPr>
          <p:nvPr/>
        </p:nvCxnSpPr>
        <p:spPr>
          <a:xfrm>
            <a:off x="9547574"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26A0F8B0-C10A-4B05-2414-6C01C69B4435}"/>
              </a:ext>
            </a:extLst>
          </p:cNvPr>
          <p:cNvCxnSpPr>
            <a:cxnSpLocks/>
          </p:cNvCxnSpPr>
          <p:nvPr/>
        </p:nvCxnSpPr>
        <p:spPr>
          <a:xfrm>
            <a:off x="10190237" y="1480207"/>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1D5FFA4E-4B40-20E4-4DEF-D646BB94E6EE}"/>
              </a:ext>
            </a:extLst>
          </p:cNvPr>
          <p:cNvSpPr txBox="1"/>
          <p:nvPr/>
        </p:nvSpPr>
        <p:spPr>
          <a:xfrm>
            <a:off x="2839642" y="2146577"/>
            <a:ext cx="550152" cy="523220"/>
          </a:xfrm>
          <a:prstGeom prst="rect">
            <a:avLst/>
          </a:prstGeom>
          <a:noFill/>
        </p:spPr>
        <p:txBody>
          <a:bodyPr wrap="none" rtlCol="1">
            <a:spAutoFit/>
          </a:bodyPr>
          <a:lstStyle/>
          <a:p>
            <a:r>
              <a:rPr lang="he-IL" sz="2800" dirty="0"/>
              <a:t>77</a:t>
            </a:r>
          </a:p>
        </p:txBody>
      </p:sp>
      <p:sp>
        <p:nvSpPr>
          <p:cNvPr id="22" name="תיבת טקסט 21">
            <a:extLst>
              <a:ext uri="{FF2B5EF4-FFF2-40B4-BE49-F238E27FC236}">
                <a16:creationId xmlns:a16="http://schemas.microsoft.com/office/drawing/2014/main" id="{AB3E93DB-15E4-EDBE-7B30-32EED3EF8668}"/>
              </a:ext>
            </a:extLst>
          </p:cNvPr>
          <p:cNvSpPr txBox="1"/>
          <p:nvPr/>
        </p:nvSpPr>
        <p:spPr>
          <a:xfrm>
            <a:off x="3548025" y="2146577"/>
            <a:ext cx="550152" cy="523220"/>
          </a:xfrm>
          <a:prstGeom prst="rect">
            <a:avLst/>
          </a:prstGeom>
          <a:noFill/>
        </p:spPr>
        <p:txBody>
          <a:bodyPr wrap="none" rtlCol="1">
            <a:spAutoFit/>
          </a:bodyPr>
          <a:lstStyle/>
          <a:p>
            <a:r>
              <a:rPr lang="he-IL" sz="2800" dirty="0"/>
              <a:t>78</a:t>
            </a:r>
          </a:p>
        </p:txBody>
      </p:sp>
      <p:sp>
        <p:nvSpPr>
          <p:cNvPr id="23" name="תיבת טקסט 22">
            <a:extLst>
              <a:ext uri="{FF2B5EF4-FFF2-40B4-BE49-F238E27FC236}">
                <a16:creationId xmlns:a16="http://schemas.microsoft.com/office/drawing/2014/main" id="{757C9D12-FFD1-D015-399B-A234BBEBFDFD}"/>
              </a:ext>
            </a:extLst>
          </p:cNvPr>
          <p:cNvSpPr txBox="1"/>
          <p:nvPr/>
        </p:nvSpPr>
        <p:spPr>
          <a:xfrm>
            <a:off x="4190685" y="2146577"/>
            <a:ext cx="550152" cy="523220"/>
          </a:xfrm>
          <a:prstGeom prst="rect">
            <a:avLst/>
          </a:prstGeom>
          <a:noFill/>
        </p:spPr>
        <p:txBody>
          <a:bodyPr wrap="none" rtlCol="1">
            <a:spAutoFit/>
          </a:bodyPr>
          <a:lstStyle/>
          <a:p>
            <a:r>
              <a:rPr lang="he-IL" sz="2800" dirty="0"/>
              <a:t>79</a:t>
            </a:r>
          </a:p>
        </p:txBody>
      </p:sp>
      <p:sp>
        <p:nvSpPr>
          <p:cNvPr id="24" name="תיבת טקסט 23">
            <a:extLst>
              <a:ext uri="{FF2B5EF4-FFF2-40B4-BE49-F238E27FC236}">
                <a16:creationId xmlns:a16="http://schemas.microsoft.com/office/drawing/2014/main" id="{83BC0A1C-372E-2288-D9F5-6EF1273BEABD}"/>
              </a:ext>
            </a:extLst>
          </p:cNvPr>
          <p:cNvSpPr txBox="1"/>
          <p:nvPr/>
        </p:nvSpPr>
        <p:spPr>
          <a:xfrm>
            <a:off x="5424985" y="2181779"/>
            <a:ext cx="550152" cy="523220"/>
          </a:xfrm>
          <a:prstGeom prst="rect">
            <a:avLst/>
          </a:prstGeom>
          <a:noFill/>
        </p:spPr>
        <p:txBody>
          <a:bodyPr wrap="none" rtlCol="1">
            <a:spAutoFit/>
          </a:bodyPr>
          <a:lstStyle/>
          <a:p>
            <a:r>
              <a:rPr lang="he-IL" sz="2800" dirty="0"/>
              <a:t>81</a:t>
            </a:r>
          </a:p>
        </p:txBody>
      </p:sp>
      <p:sp>
        <p:nvSpPr>
          <p:cNvPr id="25" name="תיבת טקסט 24">
            <a:extLst>
              <a:ext uri="{FF2B5EF4-FFF2-40B4-BE49-F238E27FC236}">
                <a16:creationId xmlns:a16="http://schemas.microsoft.com/office/drawing/2014/main" id="{3617C0CB-BBE7-9349-D5F8-F22218BD2DBE}"/>
              </a:ext>
            </a:extLst>
          </p:cNvPr>
          <p:cNvSpPr txBox="1"/>
          <p:nvPr/>
        </p:nvSpPr>
        <p:spPr>
          <a:xfrm>
            <a:off x="6076585" y="2177045"/>
            <a:ext cx="587498" cy="525866"/>
          </a:xfrm>
          <a:prstGeom prst="rect">
            <a:avLst/>
          </a:prstGeom>
          <a:noFill/>
        </p:spPr>
        <p:txBody>
          <a:bodyPr wrap="square" rtlCol="1">
            <a:spAutoFit/>
          </a:bodyPr>
          <a:lstStyle/>
          <a:p>
            <a:r>
              <a:rPr lang="he-IL" sz="2800" dirty="0"/>
              <a:t>82</a:t>
            </a:r>
          </a:p>
        </p:txBody>
      </p:sp>
      <p:sp>
        <p:nvSpPr>
          <p:cNvPr id="26" name="32">
            <a:extLst>
              <a:ext uri="{FF2B5EF4-FFF2-40B4-BE49-F238E27FC236}">
                <a16:creationId xmlns:a16="http://schemas.microsoft.com/office/drawing/2014/main" id="{A618DE82-C6C1-35CB-4B6A-7FC908847BE7}"/>
              </a:ext>
            </a:extLst>
          </p:cNvPr>
          <p:cNvSpPr txBox="1"/>
          <p:nvPr/>
        </p:nvSpPr>
        <p:spPr>
          <a:xfrm>
            <a:off x="4797480" y="2160105"/>
            <a:ext cx="550152" cy="523220"/>
          </a:xfrm>
          <a:prstGeom prst="rect">
            <a:avLst/>
          </a:prstGeom>
          <a:noFill/>
        </p:spPr>
        <p:txBody>
          <a:bodyPr wrap="none" rtlCol="1">
            <a:spAutoFit/>
          </a:bodyPr>
          <a:lstStyle/>
          <a:p>
            <a:r>
              <a:rPr lang="he-IL" sz="2800" dirty="0"/>
              <a:t>80</a:t>
            </a:r>
          </a:p>
        </p:txBody>
      </p:sp>
      <p:sp>
        <p:nvSpPr>
          <p:cNvPr id="27" name="תיבת טקסט 26">
            <a:extLst>
              <a:ext uri="{FF2B5EF4-FFF2-40B4-BE49-F238E27FC236}">
                <a16:creationId xmlns:a16="http://schemas.microsoft.com/office/drawing/2014/main" id="{8C2977E0-CBAB-1FCE-9FE6-32AAED7A9672}"/>
              </a:ext>
            </a:extLst>
          </p:cNvPr>
          <p:cNvSpPr txBox="1"/>
          <p:nvPr/>
        </p:nvSpPr>
        <p:spPr>
          <a:xfrm>
            <a:off x="6704415" y="2143931"/>
            <a:ext cx="550152" cy="523220"/>
          </a:xfrm>
          <a:prstGeom prst="rect">
            <a:avLst/>
          </a:prstGeom>
          <a:noFill/>
        </p:spPr>
        <p:txBody>
          <a:bodyPr wrap="none" rtlCol="1">
            <a:spAutoFit/>
          </a:bodyPr>
          <a:lstStyle/>
          <a:p>
            <a:r>
              <a:rPr lang="he-IL" sz="2800" dirty="0"/>
              <a:t>83</a:t>
            </a:r>
          </a:p>
        </p:txBody>
      </p:sp>
      <p:sp>
        <p:nvSpPr>
          <p:cNvPr id="28" name="תיבת טקסט 27">
            <a:extLst>
              <a:ext uri="{FF2B5EF4-FFF2-40B4-BE49-F238E27FC236}">
                <a16:creationId xmlns:a16="http://schemas.microsoft.com/office/drawing/2014/main" id="{43D2B2D3-A2F6-2A29-13B0-CAD346ADFC99}"/>
              </a:ext>
            </a:extLst>
          </p:cNvPr>
          <p:cNvSpPr txBox="1"/>
          <p:nvPr/>
        </p:nvSpPr>
        <p:spPr>
          <a:xfrm>
            <a:off x="7448337" y="2146577"/>
            <a:ext cx="550152" cy="523220"/>
          </a:xfrm>
          <a:prstGeom prst="rect">
            <a:avLst/>
          </a:prstGeom>
          <a:noFill/>
        </p:spPr>
        <p:txBody>
          <a:bodyPr wrap="none" rtlCol="1">
            <a:spAutoFit/>
          </a:bodyPr>
          <a:lstStyle/>
          <a:p>
            <a:r>
              <a:rPr lang="he-IL" sz="2800" dirty="0"/>
              <a:t>84</a:t>
            </a:r>
          </a:p>
        </p:txBody>
      </p:sp>
      <p:sp>
        <p:nvSpPr>
          <p:cNvPr id="29" name="תיבת טקסט 28">
            <a:extLst>
              <a:ext uri="{FF2B5EF4-FFF2-40B4-BE49-F238E27FC236}">
                <a16:creationId xmlns:a16="http://schemas.microsoft.com/office/drawing/2014/main" id="{0F0C55BF-CADF-FD88-27A4-77D2BD57779A}"/>
              </a:ext>
            </a:extLst>
          </p:cNvPr>
          <p:cNvSpPr txBox="1"/>
          <p:nvPr/>
        </p:nvSpPr>
        <p:spPr>
          <a:xfrm>
            <a:off x="8010327" y="2151869"/>
            <a:ext cx="550152" cy="523220"/>
          </a:xfrm>
          <a:prstGeom prst="rect">
            <a:avLst/>
          </a:prstGeom>
          <a:noFill/>
        </p:spPr>
        <p:txBody>
          <a:bodyPr wrap="none" rtlCol="1">
            <a:spAutoFit/>
          </a:bodyPr>
          <a:lstStyle/>
          <a:p>
            <a:r>
              <a:rPr lang="he-IL" sz="2800" dirty="0"/>
              <a:t>85</a:t>
            </a:r>
          </a:p>
        </p:txBody>
      </p:sp>
      <p:sp>
        <p:nvSpPr>
          <p:cNvPr id="30" name="תיבת טקסט 29">
            <a:extLst>
              <a:ext uri="{FF2B5EF4-FFF2-40B4-BE49-F238E27FC236}">
                <a16:creationId xmlns:a16="http://schemas.microsoft.com/office/drawing/2014/main" id="{923D525E-10B7-62A3-BFCF-527ACCF25907}"/>
              </a:ext>
            </a:extLst>
          </p:cNvPr>
          <p:cNvSpPr txBox="1"/>
          <p:nvPr/>
        </p:nvSpPr>
        <p:spPr>
          <a:xfrm>
            <a:off x="8661927" y="2143931"/>
            <a:ext cx="550152" cy="523220"/>
          </a:xfrm>
          <a:prstGeom prst="rect">
            <a:avLst/>
          </a:prstGeom>
          <a:noFill/>
        </p:spPr>
        <p:txBody>
          <a:bodyPr wrap="none" rtlCol="1">
            <a:spAutoFit/>
          </a:bodyPr>
          <a:lstStyle/>
          <a:p>
            <a:r>
              <a:rPr lang="he-IL" sz="2800" dirty="0"/>
              <a:t>86</a:t>
            </a:r>
          </a:p>
        </p:txBody>
      </p:sp>
      <p:sp>
        <p:nvSpPr>
          <p:cNvPr id="31" name="תיבת טקסט 30">
            <a:extLst>
              <a:ext uri="{FF2B5EF4-FFF2-40B4-BE49-F238E27FC236}">
                <a16:creationId xmlns:a16="http://schemas.microsoft.com/office/drawing/2014/main" id="{840AEA58-211E-E91C-DDAF-A2B57399B4C2}"/>
              </a:ext>
            </a:extLst>
          </p:cNvPr>
          <p:cNvSpPr txBox="1"/>
          <p:nvPr/>
        </p:nvSpPr>
        <p:spPr>
          <a:xfrm>
            <a:off x="9260440" y="2143931"/>
            <a:ext cx="550152" cy="523220"/>
          </a:xfrm>
          <a:prstGeom prst="rect">
            <a:avLst/>
          </a:prstGeom>
          <a:noFill/>
        </p:spPr>
        <p:txBody>
          <a:bodyPr wrap="none" rtlCol="1">
            <a:spAutoFit/>
          </a:bodyPr>
          <a:lstStyle/>
          <a:p>
            <a:r>
              <a:rPr lang="he-IL" sz="2800" dirty="0"/>
              <a:t>87</a:t>
            </a:r>
          </a:p>
        </p:txBody>
      </p:sp>
      <p:sp>
        <p:nvSpPr>
          <p:cNvPr id="32" name="תיבת טקסט 31">
            <a:extLst>
              <a:ext uri="{FF2B5EF4-FFF2-40B4-BE49-F238E27FC236}">
                <a16:creationId xmlns:a16="http://schemas.microsoft.com/office/drawing/2014/main" id="{BBAC88CF-24DD-62F5-F1E2-2557BD8AB32F}"/>
              </a:ext>
            </a:extLst>
          </p:cNvPr>
          <p:cNvSpPr txBox="1"/>
          <p:nvPr/>
        </p:nvSpPr>
        <p:spPr>
          <a:xfrm>
            <a:off x="9960401" y="2146577"/>
            <a:ext cx="550152" cy="523220"/>
          </a:xfrm>
          <a:prstGeom prst="rect">
            <a:avLst/>
          </a:prstGeom>
          <a:noFill/>
        </p:spPr>
        <p:txBody>
          <a:bodyPr wrap="none" rtlCol="1">
            <a:spAutoFit/>
          </a:bodyPr>
          <a:lstStyle/>
          <a:p>
            <a:r>
              <a:rPr lang="he-IL" sz="2800" dirty="0"/>
              <a:t>88</a:t>
            </a:r>
          </a:p>
        </p:txBody>
      </p:sp>
      <p:sp>
        <p:nvSpPr>
          <p:cNvPr id="33" name="תיבת טקסט 32">
            <a:extLst>
              <a:ext uri="{FF2B5EF4-FFF2-40B4-BE49-F238E27FC236}">
                <a16:creationId xmlns:a16="http://schemas.microsoft.com/office/drawing/2014/main" id="{721A35DA-768E-D650-C1F4-A067E55834D7}"/>
              </a:ext>
            </a:extLst>
          </p:cNvPr>
          <p:cNvSpPr txBox="1"/>
          <p:nvPr/>
        </p:nvSpPr>
        <p:spPr>
          <a:xfrm>
            <a:off x="2221397" y="2152880"/>
            <a:ext cx="550152" cy="523220"/>
          </a:xfrm>
          <a:prstGeom prst="rect">
            <a:avLst/>
          </a:prstGeom>
          <a:noFill/>
        </p:spPr>
        <p:txBody>
          <a:bodyPr wrap="none" rtlCol="1">
            <a:spAutoFit/>
          </a:bodyPr>
          <a:lstStyle/>
          <a:p>
            <a:r>
              <a:rPr lang="he-IL" sz="2800" dirty="0"/>
              <a:t>76</a:t>
            </a:r>
          </a:p>
        </p:txBody>
      </p:sp>
      <p:sp>
        <p:nvSpPr>
          <p:cNvPr id="35" name="עיגול 1">
            <a:extLst>
              <a:ext uri="{FF2B5EF4-FFF2-40B4-BE49-F238E27FC236}">
                <a16:creationId xmlns:a16="http://schemas.microsoft.com/office/drawing/2014/main" id="{D4EC7AEE-291B-32E9-4A8A-B8C496FAA456}"/>
              </a:ext>
            </a:extLst>
          </p:cNvPr>
          <p:cNvSpPr/>
          <p:nvPr/>
        </p:nvSpPr>
        <p:spPr>
          <a:xfrm>
            <a:off x="10994571" y="3407228"/>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1</a:t>
            </a:r>
          </a:p>
        </p:txBody>
      </p:sp>
      <p:sp>
        <p:nvSpPr>
          <p:cNvPr id="36" name="עיגול אדום">
            <a:extLst>
              <a:ext uri="{FF2B5EF4-FFF2-40B4-BE49-F238E27FC236}">
                <a16:creationId xmlns:a16="http://schemas.microsoft.com/office/drawing/2014/main" id="{A6D63E65-6963-70D9-7686-77FECFE4A87F}"/>
              </a:ext>
            </a:extLst>
          </p:cNvPr>
          <p:cNvSpPr/>
          <p:nvPr/>
        </p:nvSpPr>
        <p:spPr>
          <a:xfrm>
            <a:off x="4264764" y="1703691"/>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עיגול אדום">
            <a:extLst>
              <a:ext uri="{FF2B5EF4-FFF2-40B4-BE49-F238E27FC236}">
                <a16:creationId xmlns:a16="http://schemas.microsoft.com/office/drawing/2014/main" id="{9BC95177-0F5C-48FB-8855-4AC2EBA1CA63}"/>
              </a:ext>
            </a:extLst>
          </p:cNvPr>
          <p:cNvSpPr/>
          <p:nvPr/>
        </p:nvSpPr>
        <p:spPr>
          <a:xfrm>
            <a:off x="5570642" y="1714645"/>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תיבת טקסט 37">
            <a:extLst>
              <a:ext uri="{FF2B5EF4-FFF2-40B4-BE49-F238E27FC236}">
                <a16:creationId xmlns:a16="http://schemas.microsoft.com/office/drawing/2014/main" id="{8DBEDE3E-BF9F-9E1F-3C19-B54202C538E9}"/>
              </a:ext>
            </a:extLst>
          </p:cNvPr>
          <p:cNvSpPr txBox="1"/>
          <p:nvPr/>
        </p:nvSpPr>
        <p:spPr>
          <a:xfrm>
            <a:off x="4572422" y="3477632"/>
            <a:ext cx="6298519" cy="523220"/>
          </a:xfrm>
          <a:prstGeom prst="rect">
            <a:avLst/>
          </a:prstGeom>
          <a:noFill/>
        </p:spPr>
        <p:txBody>
          <a:bodyPr wrap="none" rtlCol="1">
            <a:spAutoFit/>
          </a:bodyPr>
          <a:lstStyle/>
          <a:p>
            <a:r>
              <a:rPr lang="he-IL" sz="2800" dirty="0"/>
              <a:t>בֵּין אֵילוּ שְנֵי מִסְפָּרִים סְמוּכִים נִמְצָא הַמִסְפָּר 80?</a:t>
            </a:r>
          </a:p>
        </p:txBody>
      </p:sp>
      <p:sp>
        <p:nvSpPr>
          <p:cNvPr id="39" name="תיבת טקסט 38">
            <a:extLst>
              <a:ext uri="{FF2B5EF4-FFF2-40B4-BE49-F238E27FC236}">
                <a16:creationId xmlns:a16="http://schemas.microsoft.com/office/drawing/2014/main" id="{7799F16A-CF2D-2779-A2EE-005CE4868BA4}"/>
              </a:ext>
            </a:extLst>
          </p:cNvPr>
          <p:cNvSpPr txBox="1"/>
          <p:nvPr/>
        </p:nvSpPr>
        <p:spPr>
          <a:xfrm>
            <a:off x="4822401" y="144740"/>
            <a:ext cx="7212231" cy="523220"/>
          </a:xfrm>
          <a:prstGeom prst="rect">
            <a:avLst/>
          </a:prstGeom>
          <a:noFill/>
        </p:spPr>
        <p:txBody>
          <a:bodyPr wrap="none" rtlCol="1">
            <a:spAutoFit/>
          </a:bodyPr>
          <a:lstStyle/>
          <a:p>
            <a:r>
              <a:rPr lang="he-IL" sz="2800" dirty="0"/>
              <a:t>עֲנוּ עַל הַשְאֵלוֹת. לַחֲצוּ עַל הָעִגוּלִים הַכְּתוּמִים כְּדֵי לִבְדֹק.</a:t>
            </a:r>
          </a:p>
        </p:txBody>
      </p:sp>
      <p:sp>
        <p:nvSpPr>
          <p:cNvPr id="40" name="עיגול 2">
            <a:extLst>
              <a:ext uri="{FF2B5EF4-FFF2-40B4-BE49-F238E27FC236}">
                <a16:creationId xmlns:a16="http://schemas.microsoft.com/office/drawing/2014/main" id="{2DF5640A-B277-8873-DB49-3593D5764E95}"/>
              </a:ext>
            </a:extLst>
          </p:cNvPr>
          <p:cNvSpPr/>
          <p:nvPr/>
        </p:nvSpPr>
        <p:spPr>
          <a:xfrm>
            <a:off x="11025614" y="4754182"/>
            <a:ext cx="664029" cy="664029"/>
          </a:xfrm>
          <a:custGeom>
            <a:avLst/>
            <a:gdLst>
              <a:gd name="connsiteX0" fmla="*/ 0 w 664029"/>
              <a:gd name="connsiteY0" fmla="*/ 332015 h 664029"/>
              <a:gd name="connsiteX1" fmla="*/ 332015 w 664029"/>
              <a:gd name="connsiteY1" fmla="*/ 0 h 664029"/>
              <a:gd name="connsiteX2" fmla="*/ 664030 w 664029"/>
              <a:gd name="connsiteY2" fmla="*/ 332015 h 664029"/>
              <a:gd name="connsiteX3" fmla="*/ 332015 w 664029"/>
              <a:gd name="connsiteY3" fmla="*/ 664030 h 664029"/>
              <a:gd name="connsiteX4" fmla="*/ 0 w 664029"/>
              <a:gd name="connsiteY4" fmla="*/ 332015 h 664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029" h="664029" fill="none" extrusionOk="0">
                <a:moveTo>
                  <a:pt x="0" y="332015"/>
                </a:moveTo>
                <a:cubicBezTo>
                  <a:pt x="5961" y="102226"/>
                  <a:pt x="161416" y="19820"/>
                  <a:pt x="332015" y="0"/>
                </a:cubicBezTo>
                <a:cubicBezTo>
                  <a:pt x="501899" y="24974"/>
                  <a:pt x="658770" y="198518"/>
                  <a:pt x="664030" y="332015"/>
                </a:cubicBezTo>
                <a:cubicBezTo>
                  <a:pt x="657384" y="511988"/>
                  <a:pt x="552292" y="704032"/>
                  <a:pt x="332015" y="664030"/>
                </a:cubicBezTo>
                <a:cubicBezTo>
                  <a:pt x="160516" y="656738"/>
                  <a:pt x="-21365" y="524972"/>
                  <a:pt x="0" y="332015"/>
                </a:cubicBezTo>
                <a:close/>
              </a:path>
              <a:path w="664029" h="664029" stroke="0" extrusionOk="0">
                <a:moveTo>
                  <a:pt x="0" y="332015"/>
                </a:moveTo>
                <a:cubicBezTo>
                  <a:pt x="42520" y="130695"/>
                  <a:pt x="148272" y="-35927"/>
                  <a:pt x="332015" y="0"/>
                </a:cubicBezTo>
                <a:cubicBezTo>
                  <a:pt x="483704" y="7517"/>
                  <a:pt x="673687" y="130537"/>
                  <a:pt x="664030" y="332015"/>
                </a:cubicBezTo>
                <a:cubicBezTo>
                  <a:pt x="671359" y="494908"/>
                  <a:pt x="495766" y="663651"/>
                  <a:pt x="332015" y="664030"/>
                </a:cubicBezTo>
                <a:cubicBezTo>
                  <a:pt x="122427" y="668881"/>
                  <a:pt x="2117" y="528540"/>
                  <a:pt x="0" y="332015"/>
                </a:cubicBezTo>
                <a:close/>
              </a:path>
            </a:pathLst>
          </a:custGeom>
          <a:solidFill>
            <a:schemeClr val="accent2"/>
          </a:solidFill>
          <a:ln>
            <a:extLst>
              <a:ext uri="{C807C97D-BFC1-408E-A445-0C87EB9F89A2}">
                <ask:lineSketchStyleProps xmlns:ask="http://schemas.microsoft.com/office/drawing/2018/sketchyshapes" sd="246269982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t>2</a:t>
            </a:r>
          </a:p>
        </p:txBody>
      </p:sp>
      <p:sp>
        <p:nvSpPr>
          <p:cNvPr id="41" name="שאלה 2">
            <a:extLst>
              <a:ext uri="{FF2B5EF4-FFF2-40B4-BE49-F238E27FC236}">
                <a16:creationId xmlns:a16="http://schemas.microsoft.com/office/drawing/2014/main" id="{FC732C49-6AEB-8C6D-AB55-403D4148E484}"/>
              </a:ext>
            </a:extLst>
          </p:cNvPr>
          <p:cNvSpPr txBox="1"/>
          <p:nvPr/>
        </p:nvSpPr>
        <p:spPr>
          <a:xfrm>
            <a:off x="8921394" y="4807401"/>
            <a:ext cx="1920719" cy="523220"/>
          </a:xfrm>
          <a:prstGeom prst="rect">
            <a:avLst/>
          </a:prstGeom>
          <a:noFill/>
        </p:spPr>
        <p:txBody>
          <a:bodyPr wrap="none" rtlCol="1">
            <a:spAutoFit/>
          </a:bodyPr>
          <a:lstStyle/>
          <a:p>
            <a:r>
              <a:rPr lang="he-IL" sz="2800" dirty="0"/>
              <a:t>הוֹסִיפוּ &gt; , &lt; .</a:t>
            </a:r>
          </a:p>
        </p:txBody>
      </p:sp>
      <p:sp>
        <p:nvSpPr>
          <p:cNvPr id="42" name="שאלה 2">
            <a:extLst>
              <a:ext uri="{FF2B5EF4-FFF2-40B4-BE49-F238E27FC236}">
                <a16:creationId xmlns:a16="http://schemas.microsoft.com/office/drawing/2014/main" id="{F26AE212-B3EA-FEE9-2E52-9DD380672511}"/>
              </a:ext>
            </a:extLst>
          </p:cNvPr>
          <p:cNvSpPr txBox="1"/>
          <p:nvPr/>
        </p:nvSpPr>
        <p:spPr>
          <a:xfrm>
            <a:off x="5935081" y="4888150"/>
            <a:ext cx="2350322" cy="646331"/>
          </a:xfrm>
          <a:prstGeom prst="rect">
            <a:avLst/>
          </a:prstGeom>
          <a:noFill/>
        </p:spPr>
        <p:txBody>
          <a:bodyPr wrap="none" rtlCol="1">
            <a:spAutoFit/>
          </a:bodyPr>
          <a:lstStyle/>
          <a:p>
            <a:r>
              <a:rPr lang="he-IL" sz="3600" dirty="0"/>
              <a:t>80 ____ 79 </a:t>
            </a:r>
          </a:p>
        </p:txBody>
      </p:sp>
      <p:sp>
        <p:nvSpPr>
          <p:cNvPr id="44" name="תיבת טקסט 43">
            <a:extLst>
              <a:ext uri="{FF2B5EF4-FFF2-40B4-BE49-F238E27FC236}">
                <a16:creationId xmlns:a16="http://schemas.microsoft.com/office/drawing/2014/main" id="{0B8C8262-7BD3-9740-D2CC-01EDB622FB42}"/>
              </a:ext>
            </a:extLst>
          </p:cNvPr>
          <p:cNvSpPr txBox="1"/>
          <p:nvPr/>
        </p:nvSpPr>
        <p:spPr>
          <a:xfrm>
            <a:off x="6782195" y="4795159"/>
            <a:ext cx="549755" cy="830997"/>
          </a:xfrm>
          <a:prstGeom prst="rect">
            <a:avLst/>
          </a:prstGeom>
          <a:noFill/>
        </p:spPr>
        <p:txBody>
          <a:bodyPr wrap="square">
            <a:spAutoFit/>
          </a:bodyPr>
          <a:lstStyle/>
          <a:p>
            <a:r>
              <a:rPr lang="he-IL" sz="4800" dirty="0"/>
              <a:t>&gt;</a:t>
            </a:r>
          </a:p>
        </p:txBody>
      </p:sp>
      <p:sp>
        <p:nvSpPr>
          <p:cNvPr id="45" name="תיבת טקסט 44">
            <a:extLst>
              <a:ext uri="{FF2B5EF4-FFF2-40B4-BE49-F238E27FC236}">
                <a16:creationId xmlns:a16="http://schemas.microsoft.com/office/drawing/2014/main" id="{883E4B47-1385-797F-F360-97CA98F2FF9F}"/>
              </a:ext>
            </a:extLst>
          </p:cNvPr>
          <p:cNvSpPr txBox="1"/>
          <p:nvPr/>
        </p:nvSpPr>
        <p:spPr>
          <a:xfrm>
            <a:off x="6782196" y="5613482"/>
            <a:ext cx="549755" cy="830997"/>
          </a:xfrm>
          <a:prstGeom prst="rect">
            <a:avLst/>
          </a:prstGeom>
          <a:noFill/>
        </p:spPr>
        <p:txBody>
          <a:bodyPr wrap="square">
            <a:spAutoFit/>
          </a:bodyPr>
          <a:lstStyle/>
          <a:p>
            <a:r>
              <a:rPr lang="he-IL" sz="4800" dirty="0"/>
              <a:t>&gt;</a:t>
            </a:r>
          </a:p>
        </p:txBody>
      </p:sp>
      <p:sp>
        <p:nvSpPr>
          <p:cNvPr id="2" name="שאלה 2">
            <a:extLst>
              <a:ext uri="{FF2B5EF4-FFF2-40B4-BE49-F238E27FC236}">
                <a16:creationId xmlns:a16="http://schemas.microsoft.com/office/drawing/2014/main" id="{665AC634-0FC3-81ED-05FA-21162C829B95}"/>
              </a:ext>
            </a:extLst>
          </p:cNvPr>
          <p:cNvSpPr txBox="1"/>
          <p:nvPr/>
        </p:nvSpPr>
        <p:spPr>
          <a:xfrm>
            <a:off x="5927564" y="5771484"/>
            <a:ext cx="2350322" cy="646331"/>
          </a:xfrm>
          <a:prstGeom prst="rect">
            <a:avLst/>
          </a:prstGeom>
          <a:noFill/>
        </p:spPr>
        <p:txBody>
          <a:bodyPr wrap="none" rtlCol="1">
            <a:spAutoFit/>
          </a:bodyPr>
          <a:lstStyle/>
          <a:p>
            <a:r>
              <a:rPr lang="he-IL" sz="3600" dirty="0"/>
              <a:t>81 ____ 80 </a:t>
            </a:r>
          </a:p>
        </p:txBody>
      </p:sp>
    </p:spTree>
    <p:extLst>
      <p:ext uri="{BB962C8B-B14F-4D97-AF65-F5344CB8AC3E}">
        <p14:creationId xmlns:p14="http://schemas.microsoft.com/office/powerpoint/2010/main" val="30462080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3" presetClass="emph" presetSubtype="2" fill="hold" grpId="0" nodeType="withEffect">
                                  <p:stCondLst>
                                    <p:cond delay="0"/>
                                  </p:stCondLst>
                                  <p:childTnLst>
                                    <p:animClr clrSpc="rgb" dir="cw">
                                      <p:cBhvr override="childStyle">
                                        <p:cTn id="10" dur="2000" fill="hold"/>
                                        <p:tgtEl>
                                          <p:spTgt spid="26"/>
                                        </p:tgtEl>
                                        <p:attrNameLst>
                                          <p:attrName>style.color</p:attrName>
                                        </p:attrNameLst>
                                      </p:cBhvr>
                                      <p:to>
                                        <a:srgbClr val="70AD47"/>
                                      </p:to>
                                    </p:animClr>
                                  </p:childTnLst>
                                </p:cTn>
                              </p:par>
                            </p:childTnLst>
                          </p:cTn>
                        </p:par>
                        <p:par>
                          <p:cTn id="11" fill="hold">
                            <p:stCondLst>
                              <p:cond delay="2000"/>
                            </p:stCondLst>
                            <p:childTnLst>
                              <p:par>
                                <p:cTn id="12" presetID="3" presetClass="emph" presetSubtype="2" fill="hold" grpId="0" nodeType="afterEffect">
                                  <p:stCondLst>
                                    <p:cond delay="0"/>
                                  </p:stCondLst>
                                  <p:childTnLst>
                                    <p:animClr clrSpc="rgb" dir="cw">
                                      <p:cBhvr override="childStyle">
                                        <p:cTn id="13" dur="2000" fill="hold"/>
                                        <p:tgtEl>
                                          <p:spTgt spid="23"/>
                                        </p:tgtEl>
                                        <p:attrNameLst>
                                          <p:attrName>style.color</p:attrName>
                                        </p:attrNameLst>
                                      </p:cBhvr>
                                      <p:to>
                                        <a:srgbClr val="FF0000"/>
                                      </p:to>
                                    </p:animClr>
                                  </p:childTnLst>
                                </p:cTn>
                              </p:par>
                              <p:par>
                                <p:cTn id="14" presetID="3" presetClass="emph" presetSubtype="2" fill="hold" grpId="0" nodeType="withEffect">
                                  <p:stCondLst>
                                    <p:cond delay="0"/>
                                  </p:stCondLst>
                                  <p:childTnLst>
                                    <p:animClr clrSpc="rgb" dir="cw">
                                      <p:cBhvr override="childStyle">
                                        <p:cTn id="15" dur="2000" fill="hold"/>
                                        <p:tgtEl>
                                          <p:spTgt spid="24"/>
                                        </p:tgtEl>
                                        <p:attrNameLst>
                                          <p:attrName>style.color</p:attrName>
                                        </p:attrNameLst>
                                      </p:cBhvr>
                                      <p:to>
                                        <a:srgbClr val="FF0000"/>
                                      </p:to>
                                    </p:animClr>
                                  </p:childTnLst>
                                </p:cTn>
                              </p:par>
                            </p:childTnLst>
                          </p:cTn>
                        </p:par>
                        <p:par>
                          <p:cTn id="16" fill="hold">
                            <p:stCondLst>
                              <p:cond delay="4000"/>
                            </p:stCondLst>
                            <p:childTnLst>
                              <p:par>
                                <p:cTn id="17" presetID="1" presetClass="entr" presetSubtype="0" fill="hold" grpId="0" nodeType="afterEffect">
                                  <p:stCondLst>
                                    <p:cond delay="50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500"/>
                                  </p:stCondLst>
                                  <p:childTnLst>
                                    <p:set>
                                      <p:cBhvr>
                                        <p:cTn id="20" dur="1" fill="hold">
                                          <p:stCondLst>
                                            <p:cond delay="0"/>
                                          </p:stCondLst>
                                        </p:cTn>
                                        <p:tgtEl>
                                          <p:spTgt spid="41"/>
                                        </p:tgtEl>
                                        <p:attrNameLst>
                                          <p:attrName>style.visibility</p:attrName>
                                        </p:attrNameLst>
                                      </p:cBhvr>
                                      <p:to>
                                        <p:strVal val="visible"/>
                                      </p:to>
                                    </p:set>
                                  </p:childTnLst>
                                </p:cTn>
                              </p:par>
                            </p:childTnLst>
                          </p:cTn>
                        </p:par>
                        <p:par>
                          <p:cTn id="21" fill="hold">
                            <p:stCondLst>
                              <p:cond delay="4500"/>
                            </p:stCondLst>
                            <p:childTnLst>
                              <p:par>
                                <p:cTn id="22" presetID="1" presetClass="entr" presetSubtype="0"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childTnLst>
                                </p:cTn>
                              </p:par>
                            </p:childTnLst>
                          </p:cTn>
                        </p:par>
                        <p:par>
                          <p:cTn id="24" fill="hold">
                            <p:stCondLst>
                              <p:cond delay="4500"/>
                            </p:stCondLst>
                            <p:childTnLst>
                              <p:par>
                                <p:cTn id="25" presetID="1"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27" restart="whenNotActive" fill="hold" evtFilter="cancelBubble" nodeType="interactiveSeq">
                <p:stCondLst>
                  <p:cond evt="onClick" delay="0">
                    <p:tgtEl>
                      <p:spTgt spid="40"/>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3" grpId="0"/>
      <p:bldP spid="24" grpId="0"/>
      <p:bldP spid="26" grpId="0"/>
      <p:bldP spid="36" grpId="0" animBg="1"/>
      <p:bldP spid="37" grpId="0" animBg="1"/>
      <p:bldP spid="40" grpId="0" animBg="1"/>
      <p:bldP spid="41" grpId="0"/>
      <p:bldP spid="42" grpId="0"/>
      <p:bldP spid="44" grpId="0"/>
      <p:bldP spid="45" grpId="0"/>
      <p:bldP spid="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45,41">
            <a:extLst>
              <a:ext uri="{FF2B5EF4-FFF2-40B4-BE49-F238E27FC236}">
                <a16:creationId xmlns:a16="http://schemas.microsoft.com/office/drawing/2014/main" id="{196C877A-B217-7E4B-1A0B-9360E4FF6E4C}"/>
              </a:ext>
            </a:extLst>
          </p:cNvPr>
          <p:cNvGrpSpPr/>
          <p:nvPr/>
        </p:nvGrpSpPr>
        <p:grpSpPr>
          <a:xfrm>
            <a:off x="9478210" y="1693837"/>
            <a:ext cx="2340000" cy="902177"/>
            <a:chOff x="9260986" y="4385328"/>
            <a:chExt cx="2644985" cy="902177"/>
          </a:xfrm>
          <a:noFill/>
        </p:grpSpPr>
        <p:sp>
          <p:nvSpPr>
            <p:cNvPr id="31" name="מלבן: פינות מעוגלות 30">
              <a:extLst>
                <a:ext uri="{FF2B5EF4-FFF2-40B4-BE49-F238E27FC236}">
                  <a16:creationId xmlns:a16="http://schemas.microsoft.com/office/drawing/2014/main" id="{5414FE1D-A2C4-C582-8F11-619161298C94}"/>
                </a:ext>
              </a:extLst>
            </p:cNvPr>
            <p:cNvSpPr/>
            <p:nvPr/>
          </p:nvSpPr>
          <p:spPr>
            <a:xfrm>
              <a:off x="9260986" y="4423237"/>
              <a:ext cx="2644985" cy="864268"/>
            </a:xfrm>
            <a:custGeom>
              <a:avLst/>
              <a:gdLst>
                <a:gd name="connsiteX0" fmla="*/ 0 w 2644985"/>
                <a:gd name="connsiteY0" fmla="*/ 144048 h 864268"/>
                <a:gd name="connsiteX1" fmla="*/ 144048 w 2644985"/>
                <a:gd name="connsiteY1" fmla="*/ 0 h 864268"/>
                <a:gd name="connsiteX2" fmla="*/ 756839 w 2644985"/>
                <a:gd name="connsiteY2" fmla="*/ 0 h 864268"/>
                <a:gd name="connsiteX3" fmla="*/ 1322493 w 2644985"/>
                <a:gd name="connsiteY3" fmla="*/ 0 h 864268"/>
                <a:gd name="connsiteX4" fmla="*/ 1958853 w 2644985"/>
                <a:gd name="connsiteY4" fmla="*/ 0 h 864268"/>
                <a:gd name="connsiteX5" fmla="*/ 2500937 w 2644985"/>
                <a:gd name="connsiteY5" fmla="*/ 0 h 864268"/>
                <a:gd name="connsiteX6" fmla="*/ 2644985 w 2644985"/>
                <a:gd name="connsiteY6" fmla="*/ 144048 h 864268"/>
                <a:gd name="connsiteX7" fmla="*/ 2644985 w 2644985"/>
                <a:gd name="connsiteY7" fmla="*/ 720220 h 864268"/>
                <a:gd name="connsiteX8" fmla="*/ 2500937 w 2644985"/>
                <a:gd name="connsiteY8" fmla="*/ 864268 h 864268"/>
                <a:gd name="connsiteX9" fmla="*/ 1958853 w 2644985"/>
                <a:gd name="connsiteY9" fmla="*/ 864268 h 864268"/>
                <a:gd name="connsiteX10" fmla="*/ 1369630 w 2644985"/>
                <a:gd name="connsiteY10" fmla="*/ 864268 h 864268"/>
                <a:gd name="connsiteX11" fmla="*/ 827546 w 2644985"/>
                <a:gd name="connsiteY11" fmla="*/ 864268 h 864268"/>
                <a:gd name="connsiteX12" fmla="*/ 144048 w 2644985"/>
                <a:gd name="connsiteY12" fmla="*/ 864268 h 864268"/>
                <a:gd name="connsiteX13" fmla="*/ 0 w 2644985"/>
                <a:gd name="connsiteY13" fmla="*/ 720220 h 864268"/>
                <a:gd name="connsiteX14" fmla="*/ 0 w 2644985"/>
                <a:gd name="connsiteY14"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4985" h="864268" fill="none" extrusionOk="0">
                  <a:moveTo>
                    <a:pt x="0" y="144048"/>
                  </a:moveTo>
                  <a:cubicBezTo>
                    <a:pt x="-7090" y="69815"/>
                    <a:pt x="82946" y="-2514"/>
                    <a:pt x="144048" y="0"/>
                  </a:cubicBezTo>
                  <a:cubicBezTo>
                    <a:pt x="339551" y="-12735"/>
                    <a:pt x="556042" y="58727"/>
                    <a:pt x="756839" y="0"/>
                  </a:cubicBezTo>
                  <a:cubicBezTo>
                    <a:pt x="957636" y="-58727"/>
                    <a:pt x="1177638" y="38858"/>
                    <a:pt x="1322493" y="0"/>
                  </a:cubicBezTo>
                  <a:cubicBezTo>
                    <a:pt x="1467348" y="-38858"/>
                    <a:pt x="1695108" y="10313"/>
                    <a:pt x="1958853" y="0"/>
                  </a:cubicBezTo>
                  <a:cubicBezTo>
                    <a:pt x="2222598" y="-10313"/>
                    <a:pt x="2362705" y="7481"/>
                    <a:pt x="2500937" y="0"/>
                  </a:cubicBezTo>
                  <a:cubicBezTo>
                    <a:pt x="2575868" y="-2357"/>
                    <a:pt x="2644841" y="59338"/>
                    <a:pt x="2644985" y="144048"/>
                  </a:cubicBezTo>
                  <a:cubicBezTo>
                    <a:pt x="2671952" y="417735"/>
                    <a:pt x="2582962" y="433718"/>
                    <a:pt x="2644985" y="720220"/>
                  </a:cubicBezTo>
                  <a:cubicBezTo>
                    <a:pt x="2648428" y="815496"/>
                    <a:pt x="2599551" y="860624"/>
                    <a:pt x="2500937" y="864268"/>
                  </a:cubicBezTo>
                  <a:cubicBezTo>
                    <a:pt x="2264188" y="927923"/>
                    <a:pt x="2187648" y="849872"/>
                    <a:pt x="1958853" y="864268"/>
                  </a:cubicBezTo>
                  <a:cubicBezTo>
                    <a:pt x="1730058" y="878664"/>
                    <a:pt x="1641337" y="811373"/>
                    <a:pt x="1369630" y="864268"/>
                  </a:cubicBezTo>
                  <a:cubicBezTo>
                    <a:pt x="1097923" y="917163"/>
                    <a:pt x="1015270" y="851903"/>
                    <a:pt x="827546" y="864268"/>
                  </a:cubicBezTo>
                  <a:cubicBezTo>
                    <a:pt x="639822" y="876633"/>
                    <a:pt x="447956" y="846723"/>
                    <a:pt x="144048" y="864268"/>
                  </a:cubicBezTo>
                  <a:cubicBezTo>
                    <a:pt x="53584" y="863119"/>
                    <a:pt x="-1023" y="795305"/>
                    <a:pt x="0" y="720220"/>
                  </a:cubicBezTo>
                  <a:cubicBezTo>
                    <a:pt x="-17117" y="470742"/>
                    <a:pt x="60510" y="293705"/>
                    <a:pt x="0" y="144048"/>
                  </a:cubicBezTo>
                  <a:close/>
                </a:path>
                <a:path w="2644985" h="864268" stroke="0" extrusionOk="0">
                  <a:moveTo>
                    <a:pt x="0" y="144048"/>
                  </a:moveTo>
                  <a:cubicBezTo>
                    <a:pt x="-3210" y="74609"/>
                    <a:pt x="85191" y="9126"/>
                    <a:pt x="144048" y="0"/>
                  </a:cubicBezTo>
                  <a:cubicBezTo>
                    <a:pt x="256220" y="-42218"/>
                    <a:pt x="533909" y="40000"/>
                    <a:pt x="686132" y="0"/>
                  </a:cubicBezTo>
                  <a:cubicBezTo>
                    <a:pt x="838355" y="-40000"/>
                    <a:pt x="1089175" y="54292"/>
                    <a:pt x="1322493" y="0"/>
                  </a:cubicBezTo>
                  <a:cubicBezTo>
                    <a:pt x="1555811" y="-54292"/>
                    <a:pt x="1665042" y="51713"/>
                    <a:pt x="1864577" y="0"/>
                  </a:cubicBezTo>
                  <a:cubicBezTo>
                    <a:pt x="2064112" y="-51713"/>
                    <a:pt x="2303307" y="51097"/>
                    <a:pt x="2500937" y="0"/>
                  </a:cubicBezTo>
                  <a:cubicBezTo>
                    <a:pt x="2568029" y="-2126"/>
                    <a:pt x="2658736" y="78300"/>
                    <a:pt x="2644985" y="144048"/>
                  </a:cubicBezTo>
                  <a:cubicBezTo>
                    <a:pt x="2656022" y="410082"/>
                    <a:pt x="2614240" y="510757"/>
                    <a:pt x="2644985" y="720220"/>
                  </a:cubicBezTo>
                  <a:cubicBezTo>
                    <a:pt x="2641208" y="816110"/>
                    <a:pt x="2572370" y="869394"/>
                    <a:pt x="2500937" y="864268"/>
                  </a:cubicBezTo>
                  <a:cubicBezTo>
                    <a:pt x="2383099" y="872290"/>
                    <a:pt x="2216231" y="820238"/>
                    <a:pt x="1935284" y="864268"/>
                  </a:cubicBezTo>
                  <a:cubicBezTo>
                    <a:pt x="1654337" y="908298"/>
                    <a:pt x="1515775" y="847336"/>
                    <a:pt x="1369630" y="864268"/>
                  </a:cubicBezTo>
                  <a:cubicBezTo>
                    <a:pt x="1223485" y="881200"/>
                    <a:pt x="1076421" y="827137"/>
                    <a:pt x="803977" y="864268"/>
                  </a:cubicBezTo>
                  <a:cubicBezTo>
                    <a:pt x="531533" y="901399"/>
                    <a:pt x="410960" y="837191"/>
                    <a:pt x="144048" y="864268"/>
                  </a:cubicBezTo>
                  <a:cubicBezTo>
                    <a:pt x="64740" y="857635"/>
                    <a:pt x="3070" y="797804"/>
                    <a:pt x="0" y="720220"/>
                  </a:cubicBezTo>
                  <a:cubicBezTo>
                    <a:pt x="-8103" y="573563"/>
                    <a:pt x="17366" y="271752"/>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32">
              <a:extLst>
                <a:ext uri="{FF2B5EF4-FFF2-40B4-BE49-F238E27FC236}">
                  <a16:creationId xmlns:a16="http://schemas.microsoft.com/office/drawing/2014/main" id="{19C6A40F-10AA-59EC-5C4A-FD33E42E4FC5}"/>
                </a:ext>
              </a:extLst>
            </p:cNvPr>
            <p:cNvSpPr/>
            <p:nvPr/>
          </p:nvSpPr>
          <p:spPr>
            <a:xfrm>
              <a:off x="10865529" y="4385329"/>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59</a:t>
              </a:r>
            </a:p>
          </p:txBody>
        </p:sp>
        <p:sp>
          <p:nvSpPr>
            <p:cNvPr id="34" name="35">
              <a:extLst>
                <a:ext uri="{FF2B5EF4-FFF2-40B4-BE49-F238E27FC236}">
                  <a16:creationId xmlns:a16="http://schemas.microsoft.com/office/drawing/2014/main" id="{BD87E5A4-D722-7250-FD11-556594536C12}"/>
                </a:ext>
              </a:extLst>
            </p:cNvPr>
            <p:cNvSpPr/>
            <p:nvPr/>
          </p:nvSpPr>
          <p:spPr>
            <a:xfrm>
              <a:off x="9477463" y="438532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61</a:t>
              </a:r>
            </a:p>
          </p:txBody>
        </p:sp>
      </p:grpSp>
      <p:sp>
        <p:nvSpPr>
          <p:cNvPr id="38" name="תיבת טקסט 37">
            <a:extLst>
              <a:ext uri="{FF2B5EF4-FFF2-40B4-BE49-F238E27FC236}">
                <a16:creationId xmlns:a16="http://schemas.microsoft.com/office/drawing/2014/main" id="{BC83F2ED-5352-B7CD-476A-6FA0BFDB7928}"/>
              </a:ext>
            </a:extLst>
          </p:cNvPr>
          <p:cNvSpPr txBox="1"/>
          <p:nvPr/>
        </p:nvSpPr>
        <p:spPr>
          <a:xfrm>
            <a:off x="5290395" y="168878"/>
            <a:ext cx="6721712" cy="523220"/>
          </a:xfrm>
          <a:prstGeom prst="rect">
            <a:avLst/>
          </a:prstGeom>
          <a:noFill/>
        </p:spPr>
        <p:txBody>
          <a:bodyPr wrap="none" rtlCol="1">
            <a:spAutoFit/>
          </a:bodyPr>
          <a:lstStyle/>
          <a:p>
            <a:r>
              <a:rPr lang="he-IL" sz="2800" dirty="0"/>
              <a:t>הַשְלִימוּ אֶת הֶחָסֵר בְּעֶזְרַת הָרְכִיבִים מֵהַמַחְסָן לְמַטָה.</a:t>
            </a:r>
          </a:p>
        </p:txBody>
      </p:sp>
      <p:grpSp>
        <p:nvGrpSpPr>
          <p:cNvPr id="43" name="82,28">
            <a:extLst>
              <a:ext uri="{FF2B5EF4-FFF2-40B4-BE49-F238E27FC236}">
                <a16:creationId xmlns:a16="http://schemas.microsoft.com/office/drawing/2014/main" id="{E472C484-D957-D6BB-B7D6-7EF3861A786E}"/>
              </a:ext>
            </a:extLst>
          </p:cNvPr>
          <p:cNvGrpSpPr/>
          <p:nvPr/>
        </p:nvGrpSpPr>
        <p:grpSpPr>
          <a:xfrm>
            <a:off x="6406197" y="1712791"/>
            <a:ext cx="2340000" cy="902177"/>
            <a:chOff x="5927012" y="4385328"/>
            <a:chExt cx="2768321" cy="902177"/>
          </a:xfrm>
          <a:noFill/>
        </p:grpSpPr>
        <p:sp>
          <p:nvSpPr>
            <p:cNvPr id="39" name="מלבן: פינות מעוגלות 38">
              <a:extLst>
                <a:ext uri="{FF2B5EF4-FFF2-40B4-BE49-F238E27FC236}">
                  <a16:creationId xmlns:a16="http://schemas.microsoft.com/office/drawing/2014/main" id="{78F8E403-BDE0-9204-68F1-262247EEBCE4}"/>
                </a:ext>
              </a:extLst>
            </p:cNvPr>
            <p:cNvSpPr/>
            <p:nvPr/>
          </p:nvSpPr>
          <p:spPr>
            <a:xfrm>
              <a:off x="5927012" y="4423237"/>
              <a:ext cx="2768321" cy="864268"/>
            </a:xfrm>
            <a:custGeom>
              <a:avLst/>
              <a:gdLst>
                <a:gd name="connsiteX0" fmla="*/ 0 w 2768321"/>
                <a:gd name="connsiteY0" fmla="*/ 144048 h 864268"/>
                <a:gd name="connsiteX1" fmla="*/ 144048 w 2768321"/>
                <a:gd name="connsiteY1" fmla="*/ 0 h 864268"/>
                <a:gd name="connsiteX2" fmla="*/ 590489 w 2768321"/>
                <a:gd name="connsiteY2" fmla="*/ 0 h 864268"/>
                <a:gd name="connsiteX3" fmla="*/ 1061731 w 2768321"/>
                <a:gd name="connsiteY3" fmla="*/ 0 h 864268"/>
                <a:gd name="connsiteX4" fmla="*/ 1508172 w 2768321"/>
                <a:gd name="connsiteY4" fmla="*/ 0 h 864268"/>
                <a:gd name="connsiteX5" fmla="*/ 1979415 w 2768321"/>
                <a:gd name="connsiteY5" fmla="*/ 0 h 864268"/>
                <a:gd name="connsiteX6" fmla="*/ 2624273 w 2768321"/>
                <a:gd name="connsiteY6" fmla="*/ 0 h 864268"/>
                <a:gd name="connsiteX7" fmla="*/ 2768321 w 2768321"/>
                <a:gd name="connsiteY7" fmla="*/ 144048 h 864268"/>
                <a:gd name="connsiteX8" fmla="*/ 2768321 w 2768321"/>
                <a:gd name="connsiteY8" fmla="*/ 720220 h 864268"/>
                <a:gd name="connsiteX9" fmla="*/ 2624273 w 2768321"/>
                <a:gd name="connsiteY9" fmla="*/ 864268 h 864268"/>
                <a:gd name="connsiteX10" fmla="*/ 2103426 w 2768321"/>
                <a:gd name="connsiteY10" fmla="*/ 864268 h 864268"/>
                <a:gd name="connsiteX11" fmla="*/ 1681788 w 2768321"/>
                <a:gd name="connsiteY11" fmla="*/ 864268 h 864268"/>
                <a:gd name="connsiteX12" fmla="*/ 1136138 w 2768321"/>
                <a:gd name="connsiteY12" fmla="*/ 864268 h 864268"/>
                <a:gd name="connsiteX13" fmla="*/ 590489 w 2768321"/>
                <a:gd name="connsiteY13" fmla="*/ 864268 h 864268"/>
                <a:gd name="connsiteX14" fmla="*/ 144048 w 2768321"/>
                <a:gd name="connsiteY14" fmla="*/ 864268 h 864268"/>
                <a:gd name="connsiteX15" fmla="*/ 0 w 2768321"/>
                <a:gd name="connsiteY15" fmla="*/ 720220 h 864268"/>
                <a:gd name="connsiteX16" fmla="*/ 0 w 2768321"/>
                <a:gd name="connsiteY16"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68321" h="864268" fill="none" extrusionOk="0">
                  <a:moveTo>
                    <a:pt x="0" y="144048"/>
                  </a:moveTo>
                  <a:cubicBezTo>
                    <a:pt x="-4827" y="50725"/>
                    <a:pt x="55627" y="9478"/>
                    <a:pt x="144048" y="0"/>
                  </a:cubicBezTo>
                  <a:cubicBezTo>
                    <a:pt x="244064" y="-19475"/>
                    <a:pt x="425909" y="13653"/>
                    <a:pt x="590489" y="0"/>
                  </a:cubicBezTo>
                  <a:cubicBezTo>
                    <a:pt x="755069" y="-13653"/>
                    <a:pt x="903192" y="13253"/>
                    <a:pt x="1061731" y="0"/>
                  </a:cubicBezTo>
                  <a:cubicBezTo>
                    <a:pt x="1220270" y="-13253"/>
                    <a:pt x="1340086" y="19371"/>
                    <a:pt x="1508172" y="0"/>
                  </a:cubicBezTo>
                  <a:cubicBezTo>
                    <a:pt x="1676258" y="-19371"/>
                    <a:pt x="1830599" y="6516"/>
                    <a:pt x="1979415" y="0"/>
                  </a:cubicBezTo>
                  <a:cubicBezTo>
                    <a:pt x="2128231" y="-6516"/>
                    <a:pt x="2460167" y="74532"/>
                    <a:pt x="2624273" y="0"/>
                  </a:cubicBezTo>
                  <a:cubicBezTo>
                    <a:pt x="2707272" y="15720"/>
                    <a:pt x="2787379" y="60848"/>
                    <a:pt x="2768321" y="144048"/>
                  </a:cubicBezTo>
                  <a:cubicBezTo>
                    <a:pt x="2819365" y="374400"/>
                    <a:pt x="2765190" y="547784"/>
                    <a:pt x="2768321" y="720220"/>
                  </a:cubicBezTo>
                  <a:cubicBezTo>
                    <a:pt x="2780716" y="813327"/>
                    <a:pt x="2701980" y="860115"/>
                    <a:pt x="2624273" y="864268"/>
                  </a:cubicBezTo>
                  <a:cubicBezTo>
                    <a:pt x="2460911" y="883865"/>
                    <a:pt x="2233257" y="827179"/>
                    <a:pt x="2103426" y="864268"/>
                  </a:cubicBezTo>
                  <a:cubicBezTo>
                    <a:pt x="1973595" y="901357"/>
                    <a:pt x="1835728" y="830133"/>
                    <a:pt x="1681788" y="864268"/>
                  </a:cubicBezTo>
                  <a:cubicBezTo>
                    <a:pt x="1527848" y="898403"/>
                    <a:pt x="1400413" y="820705"/>
                    <a:pt x="1136138" y="864268"/>
                  </a:cubicBezTo>
                  <a:cubicBezTo>
                    <a:pt x="871863" y="907831"/>
                    <a:pt x="814352" y="805984"/>
                    <a:pt x="590489" y="864268"/>
                  </a:cubicBezTo>
                  <a:cubicBezTo>
                    <a:pt x="366626" y="922552"/>
                    <a:pt x="309724" y="814202"/>
                    <a:pt x="144048" y="864268"/>
                  </a:cubicBezTo>
                  <a:cubicBezTo>
                    <a:pt x="64132" y="845792"/>
                    <a:pt x="-15175" y="788062"/>
                    <a:pt x="0" y="720220"/>
                  </a:cubicBezTo>
                  <a:cubicBezTo>
                    <a:pt x="-57788" y="541662"/>
                    <a:pt x="59667" y="295995"/>
                    <a:pt x="0" y="144048"/>
                  </a:cubicBezTo>
                  <a:close/>
                </a:path>
                <a:path w="2768321" h="864268" stroke="0" extrusionOk="0">
                  <a:moveTo>
                    <a:pt x="0" y="144048"/>
                  </a:moveTo>
                  <a:cubicBezTo>
                    <a:pt x="-3210" y="74609"/>
                    <a:pt x="85191" y="9126"/>
                    <a:pt x="144048" y="0"/>
                  </a:cubicBezTo>
                  <a:cubicBezTo>
                    <a:pt x="253571" y="-47847"/>
                    <a:pt x="391556" y="9361"/>
                    <a:pt x="590489" y="0"/>
                  </a:cubicBezTo>
                  <a:cubicBezTo>
                    <a:pt x="789422" y="-9361"/>
                    <a:pt x="994618" y="59570"/>
                    <a:pt x="1136138" y="0"/>
                  </a:cubicBezTo>
                  <a:cubicBezTo>
                    <a:pt x="1277658" y="-59570"/>
                    <a:pt x="1437020" y="50113"/>
                    <a:pt x="1582579" y="0"/>
                  </a:cubicBezTo>
                  <a:cubicBezTo>
                    <a:pt x="1728138" y="-50113"/>
                    <a:pt x="1916966" y="47277"/>
                    <a:pt x="2053821" y="0"/>
                  </a:cubicBezTo>
                  <a:cubicBezTo>
                    <a:pt x="2190676" y="-47277"/>
                    <a:pt x="2487617" y="59500"/>
                    <a:pt x="2624273" y="0"/>
                  </a:cubicBezTo>
                  <a:cubicBezTo>
                    <a:pt x="2713643" y="-13497"/>
                    <a:pt x="2765123" y="66836"/>
                    <a:pt x="2768321" y="144048"/>
                  </a:cubicBezTo>
                  <a:cubicBezTo>
                    <a:pt x="2829490" y="377481"/>
                    <a:pt x="2766623" y="499517"/>
                    <a:pt x="2768321" y="720220"/>
                  </a:cubicBezTo>
                  <a:cubicBezTo>
                    <a:pt x="2762319" y="793641"/>
                    <a:pt x="2722410" y="860080"/>
                    <a:pt x="2624273" y="864268"/>
                  </a:cubicBezTo>
                  <a:cubicBezTo>
                    <a:pt x="2498958" y="918413"/>
                    <a:pt x="2228774" y="835716"/>
                    <a:pt x="2128228" y="864268"/>
                  </a:cubicBezTo>
                  <a:cubicBezTo>
                    <a:pt x="2027682" y="892820"/>
                    <a:pt x="1879663" y="821508"/>
                    <a:pt x="1656985" y="864268"/>
                  </a:cubicBezTo>
                  <a:cubicBezTo>
                    <a:pt x="1434307" y="907028"/>
                    <a:pt x="1408504" y="859633"/>
                    <a:pt x="1185743" y="864268"/>
                  </a:cubicBezTo>
                  <a:cubicBezTo>
                    <a:pt x="962982" y="868903"/>
                    <a:pt x="952044" y="842330"/>
                    <a:pt x="739302" y="864268"/>
                  </a:cubicBezTo>
                  <a:cubicBezTo>
                    <a:pt x="526560" y="886206"/>
                    <a:pt x="312279" y="838613"/>
                    <a:pt x="144048" y="864268"/>
                  </a:cubicBezTo>
                  <a:cubicBezTo>
                    <a:pt x="54881" y="851656"/>
                    <a:pt x="-9397" y="781885"/>
                    <a:pt x="0" y="720220"/>
                  </a:cubicBezTo>
                  <a:cubicBezTo>
                    <a:pt x="-5631" y="558358"/>
                    <a:pt x="67132" y="379719"/>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32">
              <a:extLst>
                <a:ext uri="{FF2B5EF4-FFF2-40B4-BE49-F238E27FC236}">
                  <a16:creationId xmlns:a16="http://schemas.microsoft.com/office/drawing/2014/main" id="{95E10C4A-5FDD-441B-1714-081F2A3C8CCD}"/>
                </a:ext>
              </a:extLst>
            </p:cNvPr>
            <p:cNvSpPr/>
            <p:nvPr/>
          </p:nvSpPr>
          <p:spPr>
            <a:xfrm>
              <a:off x="7593222" y="4385329"/>
              <a:ext cx="1014203" cy="889279"/>
            </a:xfrm>
            <a:custGeom>
              <a:avLst/>
              <a:gdLst>
                <a:gd name="connsiteX0" fmla="*/ 0 w 1014203"/>
                <a:gd name="connsiteY0" fmla="*/ 148216 h 889279"/>
                <a:gd name="connsiteX1" fmla="*/ 148216 w 1014203"/>
                <a:gd name="connsiteY1" fmla="*/ 0 h 889279"/>
                <a:gd name="connsiteX2" fmla="*/ 492746 w 1014203"/>
                <a:gd name="connsiteY2" fmla="*/ 0 h 889279"/>
                <a:gd name="connsiteX3" fmla="*/ 865987 w 1014203"/>
                <a:gd name="connsiteY3" fmla="*/ 0 h 889279"/>
                <a:gd name="connsiteX4" fmla="*/ 1014203 w 1014203"/>
                <a:gd name="connsiteY4" fmla="*/ 148216 h 889279"/>
                <a:gd name="connsiteX5" fmla="*/ 1014203 w 1014203"/>
                <a:gd name="connsiteY5" fmla="*/ 741063 h 889279"/>
                <a:gd name="connsiteX6" fmla="*/ 865987 w 1014203"/>
                <a:gd name="connsiteY6" fmla="*/ 889279 h 889279"/>
                <a:gd name="connsiteX7" fmla="*/ 492746 w 1014203"/>
                <a:gd name="connsiteY7" fmla="*/ 889279 h 889279"/>
                <a:gd name="connsiteX8" fmla="*/ 148216 w 1014203"/>
                <a:gd name="connsiteY8" fmla="*/ 889279 h 889279"/>
                <a:gd name="connsiteX9" fmla="*/ 0 w 1014203"/>
                <a:gd name="connsiteY9" fmla="*/ 741063 h 889279"/>
                <a:gd name="connsiteX10" fmla="*/ 0 w 1014203"/>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4203" h="889279" fill="none" extrusionOk="0">
                  <a:moveTo>
                    <a:pt x="0" y="148216"/>
                  </a:moveTo>
                  <a:cubicBezTo>
                    <a:pt x="-17411" y="51961"/>
                    <a:pt x="85192" y="4844"/>
                    <a:pt x="148216" y="0"/>
                  </a:cubicBezTo>
                  <a:cubicBezTo>
                    <a:pt x="289861" y="-12257"/>
                    <a:pt x="387176" y="12299"/>
                    <a:pt x="492746" y="0"/>
                  </a:cubicBezTo>
                  <a:cubicBezTo>
                    <a:pt x="598316" y="-12299"/>
                    <a:pt x="775131" y="33885"/>
                    <a:pt x="865987" y="0"/>
                  </a:cubicBezTo>
                  <a:cubicBezTo>
                    <a:pt x="951435" y="380"/>
                    <a:pt x="1020861" y="68304"/>
                    <a:pt x="1014203" y="148216"/>
                  </a:cubicBezTo>
                  <a:cubicBezTo>
                    <a:pt x="1082400" y="330815"/>
                    <a:pt x="975954" y="495542"/>
                    <a:pt x="1014203" y="741063"/>
                  </a:cubicBezTo>
                  <a:cubicBezTo>
                    <a:pt x="1020364" y="843689"/>
                    <a:pt x="958806" y="903183"/>
                    <a:pt x="865987" y="889279"/>
                  </a:cubicBezTo>
                  <a:cubicBezTo>
                    <a:pt x="782814" y="921469"/>
                    <a:pt x="586357" y="865822"/>
                    <a:pt x="492746" y="889279"/>
                  </a:cubicBezTo>
                  <a:cubicBezTo>
                    <a:pt x="399135" y="912736"/>
                    <a:pt x="243118" y="865043"/>
                    <a:pt x="148216" y="889279"/>
                  </a:cubicBezTo>
                  <a:cubicBezTo>
                    <a:pt x="77530" y="884498"/>
                    <a:pt x="3372" y="816905"/>
                    <a:pt x="0" y="741063"/>
                  </a:cubicBezTo>
                  <a:cubicBezTo>
                    <a:pt x="-20237" y="558893"/>
                    <a:pt x="46342" y="354401"/>
                    <a:pt x="0" y="148216"/>
                  </a:cubicBezTo>
                  <a:close/>
                </a:path>
                <a:path w="1014203" h="889279" stroke="0" extrusionOk="0">
                  <a:moveTo>
                    <a:pt x="0" y="148216"/>
                  </a:moveTo>
                  <a:cubicBezTo>
                    <a:pt x="21986" y="63120"/>
                    <a:pt x="48363" y="10539"/>
                    <a:pt x="148216" y="0"/>
                  </a:cubicBezTo>
                  <a:cubicBezTo>
                    <a:pt x="317601" y="-9757"/>
                    <a:pt x="332357" y="43045"/>
                    <a:pt x="514279" y="0"/>
                  </a:cubicBezTo>
                  <a:cubicBezTo>
                    <a:pt x="696201" y="-43045"/>
                    <a:pt x="773249" y="2883"/>
                    <a:pt x="865987" y="0"/>
                  </a:cubicBezTo>
                  <a:cubicBezTo>
                    <a:pt x="947894" y="-4387"/>
                    <a:pt x="1007079" y="43873"/>
                    <a:pt x="1014203" y="148216"/>
                  </a:cubicBezTo>
                  <a:cubicBezTo>
                    <a:pt x="1017947" y="297385"/>
                    <a:pt x="1005166" y="505039"/>
                    <a:pt x="1014203" y="741063"/>
                  </a:cubicBezTo>
                  <a:cubicBezTo>
                    <a:pt x="1005077" y="808015"/>
                    <a:pt x="948245" y="892177"/>
                    <a:pt x="865987" y="889279"/>
                  </a:cubicBezTo>
                  <a:cubicBezTo>
                    <a:pt x="779033" y="914393"/>
                    <a:pt x="614216" y="866453"/>
                    <a:pt x="492746" y="889279"/>
                  </a:cubicBezTo>
                  <a:cubicBezTo>
                    <a:pt x="371276" y="912105"/>
                    <a:pt x="307042" y="857036"/>
                    <a:pt x="148216" y="889279"/>
                  </a:cubicBezTo>
                  <a:cubicBezTo>
                    <a:pt x="76771" y="895860"/>
                    <a:pt x="-14592" y="839214"/>
                    <a:pt x="0" y="741063"/>
                  </a:cubicBezTo>
                  <a:cubicBezTo>
                    <a:pt x="-12574" y="469745"/>
                    <a:pt x="5711" y="427319"/>
                    <a:pt x="0" y="148216"/>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100</a:t>
              </a:r>
            </a:p>
          </p:txBody>
        </p:sp>
        <p:sp>
          <p:nvSpPr>
            <p:cNvPr id="41" name="35">
              <a:extLst>
                <a:ext uri="{FF2B5EF4-FFF2-40B4-BE49-F238E27FC236}">
                  <a16:creationId xmlns:a16="http://schemas.microsoft.com/office/drawing/2014/main" id="{F6153775-DDAD-73D7-356C-8EAE444393DF}"/>
                </a:ext>
              </a:extLst>
            </p:cNvPr>
            <p:cNvSpPr/>
            <p:nvPr/>
          </p:nvSpPr>
          <p:spPr>
            <a:xfrm>
              <a:off x="6205157" y="438532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99</a:t>
              </a:r>
            </a:p>
          </p:txBody>
        </p:sp>
      </p:grpSp>
      <p:grpSp>
        <p:nvGrpSpPr>
          <p:cNvPr id="51" name="45&lt;">
            <a:extLst>
              <a:ext uri="{FF2B5EF4-FFF2-40B4-BE49-F238E27FC236}">
                <a16:creationId xmlns:a16="http://schemas.microsoft.com/office/drawing/2014/main" id="{6F56A8EF-7F3E-D453-3ECF-997C6CABA982}"/>
              </a:ext>
            </a:extLst>
          </p:cNvPr>
          <p:cNvGrpSpPr/>
          <p:nvPr/>
        </p:nvGrpSpPr>
        <p:grpSpPr>
          <a:xfrm>
            <a:off x="3546283" y="1712791"/>
            <a:ext cx="2340000" cy="952199"/>
            <a:chOff x="3626670" y="4404282"/>
            <a:chExt cx="2340000" cy="952199"/>
          </a:xfrm>
          <a:noFill/>
        </p:grpSpPr>
        <p:sp>
          <p:nvSpPr>
            <p:cNvPr id="44" name="מלבן: פינות מעוגלות 43">
              <a:extLst>
                <a:ext uri="{FF2B5EF4-FFF2-40B4-BE49-F238E27FC236}">
                  <a16:creationId xmlns:a16="http://schemas.microsoft.com/office/drawing/2014/main" id="{98308689-4013-D56C-136C-7F02C2B1FB9C}"/>
                </a:ext>
              </a:extLst>
            </p:cNvPr>
            <p:cNvSpPr/>
            <p:nvPr/>
          </p:nvSpPr>
          <p:spPr>
            <a:xfrm>
              <a:off x="3626670" y="4442191"/>
              <a:ext cx="2340000" cy="864268"/>
            </a:xfrm>
            <a:custGeom>
              <a:avLst/>
              <a:gdLst>
                <a:gd name="connsiteX0" fmla="*/ 0 w 2340000"/>
                <a:gd name="connsiteY0" fmla="*/ 144048 h 864268"/>
                <a:gd name="connsiteX1" fmla="*/ 144048 w 2340000"/>
                <a:gd name="connsiteY1" fmla="*/ 0 h 864268"/>
                <a:gd name="connsiteX2" fmla="*/ 677543 w 2340000"/>
                <a:gd name="connsiteY2" fmla="*/ 0 h 864268"/>
                <a:gd name="connsiteX3" fmla="*/ 1170000 w 2340000"/>
                <a:gd name="connsiteY3" fmla="*/ 0 h 864268"/>
                <a:gd name="connsiteX4" fmla="*/ 1724014 w 2340000"/>
                <a:gd name="connsiteY4" fmla="*/ 0 h 864268"/>
                <a:gd name="connsiteX5" fmla="*/ 2195952 w 2340000"/>
                <a:gd name="connsiteY5" fmla="*/ 0 h 864268"/>
                <a:gd name="connsiteX6" fmla="*/ 2340000 w 2340000"/>
                <a:gd name="connsiteY6" fmla="*/ 144048 h 864268"/>
                <a:gd name="connsiteX7" fmla="*/ 2340000 w 2340000"/>
                <a:gd name="connsiteY7" fmla="*/ 720220 h 864268"/>
                <a:gd name="connsiteX8" fmla="*/ 2195952 w 2340000"/>
                <a:gd name="connsiteY8" fmla="*/ 864268 h 864268"/>
                <a:gd name="connsiteX9" fmla="*/ 1724014 w 2340000"/>
                <a:gd name="connsiteY9" fmla="*/ 864268 h 864268"/>
                <a:gd name="connsiteX10" fmla="*/ 1211038 w 2340000"/>
                <a:gd name="connsiteY10" fmla="*/ 864268 h 864268"/>
                <a:gd name="connsiteX11" fmla="*/ 739100 w 2340000"/>
                <a:gd name="connsiteY11" fmla="*/ 864268 h 864268"/>
                <a:gd name="connsiteX12" fmla="*/ 144048 w 2340000"/>
                <a:gd name="connsiteY12" fmla="*/ 864268 h 864268"/>
                <a:gd name="connsiteX13" fmla="*/ 0 w 2340000"/>
                <a:gd name="connsiteY13" fmla="*/ 720220 h 864268"/>
                <a:gd name="connsiteX14" fmla="*/ 0 w 2340000"/>
                <a:gd name="connsiteY14"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40000" h="864268" fill="none" extrusionOk="0">
                  <a:moveTo>
                    <a:pt x="0" y="144048"/>
                  </a:moveTo>
                  <a:cubicBezTo>
                    <a:pt x="-7090" y="69815"/>
                    <a:pt x="82946" y="-2514"/>
                    <a:pt x="144048" y="0"/>
                  </a:cubicBezTo>
                  <a:cubicBezTo>
                    <a:pt x="286259" y="-35424"/>
                    <a:pt x="437203" y="52202"/>
                    <a:pt x="677543" y="0"/>
                  </a:cubicBezTo>
                  <a:cubicBezTo>
                    <a:pt x="917884" y="-52202"/>
                    <a:pt x="1002529" y="4589"/>
                    <a:pt x="1170000" y="0"/>
                  </a:cubicBezTo>
                  <a:cubicBezTo>
                    <a:pt x="1337471" y="-4589"/>
                    <a:pt x="1455473" y="39426"/>
                    <a:pt x="1724014" y="0"/>
                  </a:cubicBezTo>
                  <a:cubicBezTo>
                    <a:pt x="1992555" y="-39426"/>
                    <a:pt x="2052498" y="12204"/>
                    <a:pt x="2195952" y="0"/>
                  </a:cubicBezTo>
                  <a:cubicBezTo>
                    <a:pt x="2270883" y="-2357"/>
                    <a:pt x="2339856" y="59338"/>
                    <a:pt x="2340000" y="144048"/>
                  </a:cubicBezTo>
                  <a:cubicBezTo>
                    <a:pt x="2366967" y="417735"/>
                    <a:pt x="2277977" y="433718"/>
                    <a:pt x="2340000" y="720220"/>
                  </a:cubicBezTo>
                  <a:cubicBezTo>
                    <a:pt x="2343443" y="815496"/>
                    <a:pt x="2294566" y="860624"/>
                    <a:pt x="2195952" y="864268"/>
                  </a:cubicBezTo>
                  <a:cubicBezTo>
                    <a:pt x="2011613" y="901957"/>
                    <a:pt x="1882085" y="836069"/>
                    <a:pt x="1724014" y="864268"/>
                  </a:cubicBezTo>
                  <a:cubicBezTo>
                    <a:pt x="1565943" y="892467"/>
                    <a:pt x="1326854" y="838446"/>
                    <a:pt x="1211038" y="864268"/>
                  </a:cubicBezTo>
                  <a:cubicBezTo>
                    <a:pt x="1095222" y="890090"/>
                    <a:pt x="922742" y="840136"/>
                    <a:pt x="739100" y="864268"/>
                  </a:cubicBezTo>
                  <a:cubicBezTo>
                    <a:pt x="555458" y="888400"/>
                    <a:pt x="415863" y="842506"/>
                    <a:pt x="144048" y="864268"/>
                  </a:cubicBezTo>
                  <a:cubicBezTo>
                    <a:pt x="53584" y="863119"/>
                    <a:pt x="-1023" y="795305"/>
                    <a:pt x="0" y="720220"/>
                  </a:cubicBezTo>
                  <a:cubicBezTo>
                    <a:pt x="-17117" y="470742"/>
                    <a:pt x="60510" y="293705"/>
                    <a:pt x="0" y="144048"/>
                  </a:cubicBezTo>
                  <a:close/>
                </a:path>
                <a:path w="2340000" h="864268" stroke="0" extrusionOk="0">
                  <a:moveTo>
                    <a:pt x="0" y="144048"/>
                  </a:moveTo>
                  <a:cubicBezTo>
                    <a:pt x="-3210" y="74609"/>
                    <a:pt x="85191" y="9126"/>
                    <a:pt x="144048" y="0"/>
                  </a:cubicBezTo>
                  <a:cubicBezTo>
                    <a:pt x="255564" y="-10734"/>
                    <a:pt x="424262" y="42298"/>
                    <a:pt x="615986" y="0"/>
                  </a:cubicBezTo>
                  <a:cubicBezTo>
                    <a:pt x="807710" y="-42298"/>
                    <a:pt x="1019463" y="12252"/>
                    <a:pt x="1170000" y="0"/>
                  </a:cubicBezTo>
                  <a:cubicBezTo>
                    <a:pt x="1320537" y="-12252"/>
                    <a:pt x="1547193" y="40896"/>
                    <a:pt x="1641938" y="0"/>
                  </a:cubicBezTo>
                  <a:cubicBezTo>
                    <a:pt x="1736683" y="-40896"/>
                    <a:pt x="1934942" y="30681"/>
                    <a:pt x="2195952" y="0"/>
                  </a:cubicBezTo>
                  <a:cubicBezTo>
                    <a:pt x="2263044" y="-2126"/>
                    <a:pt x="2353751" y="78300"/>
                    <a:pt x="2340000" y="144048"/>
                  </a:cubicBezTo>
                  <a:cubicBezTo>
                    <a:pt x="2351037" y="410082"/>
                    <a:pt x="2309255" y="510757"/>
                    <a:pt x="2340000" y="720220"/>
                  </a:cubicBezTo>
                  <a:cubicBezTo>
                    <a:pt x="2336223" y="816110"/>
                    <a:pt x="2267385" y="869394"/>
                    <a:pt x="2195952" y="864268"/>
                  </a:cubicBezTo>
                  <a:cubicBezTo>
                    <a:pt x="1993493" y="889334"/>
                    <a:pt x="1946078" y="842144"/>
                    <a:pt x="1703495" y="864268"/>
                  </a:cubicBezTo>
                  <a:cubicBezTo>
                    <a:pt x="1460912" y="886392"/>
                    <a:pt x="1327092" y="858655"/>
                    <a:pt x="1211038" y="864268"/>
                  </a:cubicBezTo>
                  <a:cubicBezTo>
                    <a:pt x="1094984" y="869881"/>
                    <a:pt x="866690" y="862230"/>
                    <a:pt x="718581" y="864268"/>
                  </a:cubicBezTo>
                  <a:cubicBezTo>
                    <a:pt x="570472" y="866306"/>
                    <a:pt x="305816" y="859474"/>
                    <a:pt x="144048" y="864268"/>
                  </a:cubicBezTo>
                  <a:cubicBezTo>
                    <a:pt x="64740" y="857635"/>
                    <a:pt x="3070" y="797804"/>
                    <a:pt x="0" y="720220"/>
                  </a:cubicBezTo>
                  <a:cubicBezTo>
                    <a:pt x="-8103" y="573563"/>
                    <a:pt x="17366" y="271752"/>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32">
              <a:extLst>
                <a:ext uri="{FF2B5EF4-FFF2-40B4-BE49-F238E27FC236}">
                  <a16:creationId xmlns:a16="http://schemas.microsoft.com/office/drawing/2014/main" id="{437F8492-78FE-315E-331D-6113BD978CF3}"/>
                </a:ext>
              </a:extLst>
            </p:cNvPr>
            <p:cNvSpPr/>
            <p:nvPr/>
          </p:nvSpPr>
          <p:spPr>
            <a:xfrm>
              <a:off x="5057393" y="4404283"/>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__</a:t>
              </a:r>
            </a:p>
          </p:txBody>
        </p:sp>
        <p:sp>
          <p:nvSpPr>
            <p:cNvPr id="46" name="35">
              <a:extLst>
                <a:ext uri="{FF2B5EF4-FFF2-40B4-BE49-F238E27FC236}">
                  <a16:creationId xmlns:a16="http://schemas.microsoft.com/office/drawing/2014/main" id="{CDBC0A35-9C71-600A-54D8-44881A6CAF07}"/>
                </a:ext>
              </a:extLst>
            </p:cNvPr>
            <p:cNvSpPr/>
            <p:nvPr/>
          </p:nvSpPr>
          <p:spPr>
            <a:xfrm>
              <a:off x="3669327" y="440428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95</a:t>
              </a:r>
            </a:p>
          </p:txBody>
        </p:sp>
        <p:sp>
          <p:nvSpPr>
            <p:cNvPr id="48" name="&gt;">
              <a:extLst>
                <a:ext uri="{FF2B5EF4-FFF2-40B4-BE49-F238E27FC236}">
                  <a16:creationId xmlns:a16="http://schemas.microsoft.com/office/drawing/2014/main" id="{A55CA5A7-9CB8-C58E-768D-B98097D56C41}"/>
                </a:ext>
              </a:extLst>
            </p:cNvPr>
            <p:cNvSpPr/>
            <p:nvPr/>
          </p:nvSpPr>
          <p:spPr>
            <a:xfrm flipH="1" flipV="1">
              <a:off x="4267899" y="446720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&lt;</a:t>
              </a:r>
            </a:p>
          </p:txBody>
        </p:sp>
      </p:grpSp>
      <p:sp>
        <p:nvSpPr>
          <p:cNvPr id="49" name="42">
            <a:extLst>
              <a:ext uri="{FF2B5EF4-FFF2-40B4-BE49-F238E27FC236}">
                <a16:creationId xmlns:a16="http://schemas.microsoft.com/office/drawing/2014/main" id="{063C8CED-2D0E-D74A-8CEC-6B366A6B151D}"/>
              </a:ext>
            </a:extLst>
          </p:cNvPr>
          <p:cNvSpPr/>
          <p:nvPr/>
        </p:nvSpPr>
        <p:spPr>
          <a:xfrm>
            <a:off x="8259908" y="566071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57</a:t>
            </a:r>
          </a:p>
        </p:txBody>
      </p:sp>
      <p:sp>
        <p:nvSpPr>
          <p:cNvPr id="50" name="54">
            <a:extLst>
              <a:ext uri="{FF2B5EF4-FFF2-40B4-BE49-F238E27FC236}">
                <a16:creationId xmlns:a16="http://schemas.microsoft.com/office/drawing/2014/main" id="{582BCFCD-0385-75C0-B89E-253D3160BC77}"/>
              </a:ext>
            </a:extLst>
          </p:cNvPr>
          <p:cNvSpPr/>
          <p:nvPr/>
        </p:nvSpPr>
        <p:spPr>
          <a:xfrm>
            <a:off x="2509259" y="565904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96</a:t>
            </a:r>
          </a:p>
        </p:txBody>
      </p:sp>
      <p:grpSp>
        <p:nvGrpSpPr>
          <p:cNvPr id="52" name="45&lt;">
            <a:extLst>
              <a:ext uri="{FF2B5EF4-FFF2-40B4-BE49-F238E27FC236}">
                <a16:creationId xmlns:a16="http://schemas.microsoft.com/office/drawing/2014/main" id="{25BB8AA5-4A77-9952-0DE4-D05931A4B294}"/>
              </a:ext>
            </a:extLst>
          </p:cNvPr>
          <p:cNvGrpSpPr/>
          <p:nvPr/>
        </p:nvGrpSpPr>
        <p:grpSpPr>
          <a:xfrm>
            <a:off x="559560" y="1693837"/>
            <a:ext cx="2340000" cy="952199"/>
            <a:chOff x="3626670" y="4404282"/>
            <a:chExt cx="2340000" cy="952199"/>
          </a:xfrm>
          <a:noFill/>
        </p:grpSpPr>
        <p:sp>
          <p:nvSpPr>
            <p:cNvPr id="53" name="מלבן: פינות מעוגלות 52">
              <a:extLst>
                <a:ext uri="{FF2B5EF4-FFF2-40B4-BE49-F238E27FC236}">
                  <a16:creationId xmlns:a16="http://schemas.microsoft.com/office/drawing/2014/main" id="{D95C5930-30DE-6EF0-9E5F-2647932BEFB1}"/>
                </a:ext>
              </a:extLst>
            </p:cNvPr>
            <p:cNvSpPr/>
            <p:nvPr/>
          </p:nvSpPr>
          <p:spPr>
            <a:xfrm>
              <a:off x="3626670" y="4442191"/>
              <a:ext cx="2340000" cy="864268"/>
            </a:xfrm>
            <a:custGeom>
              <a:avLst/>
              <a:gdLst>
                <a:gd name="connsiteX0" fmla="*/ 0 w 2340000"/>
                <a:gd name="connsiteY0" fmla="*/ 144048 h 864268"/>
                <a:gd name="connsiteX1" fmla="*/ 144048 w 2340000"/>
                <a:gd name="connsiteY1" fmla="*/ 0 h 864268"/>
                <a:gd name="connsiteX2" fmla="*/ 677543 w 2340000"/>
                <a:gd name="connsiteY2" fmla="*/ 0 h 864268"/>
                <a:gd name="connsiteX3" fmla="*/ 1170000 w 2340000"/>
                <a:gd name="connsiteY3" fmla="*/ 0 h 864268"/>
                <a:gd name="connsiteX4" fmla="*/ 1724014 w 2340000"/>
                <a:gd name="connsiteY4" fmla="*/ 0 h 864268"/>
                <a:gd name="connsiteX5" fmla="*/ 2195952 w 2340000"/>
                <a:gd name="connsiteY5" fmla="*/ 0 h 864268"/>
                <a:gd name="connsiteX6" fmla="*/ 2340000 w 2340000"/>
                <a:gd name="connsiteY6" fmla="*/ 144048 h 864268"/>
                <a:gd name="connsiteX7" fmla="*/ 2340000 w 2340000"/>
                <a:gd name="connsiteY7" fmla="*/ 720220 h 864268"/>
                <a:gd name="connsiteX8" fmla="*/ 2195952 w 2340000"/>
                <a:gd name="connsiteY8" fmla="*/ 864268 h 864268"/>
                <a:gd name="connsiteX9" fmla="*/ 1724014 w 2340000"/>
                <a:gd name="connsiteY9" fmla="*/ 864268 h 864268"/>
                <a:gd name="connsiteX10" fmla="*/ 1211038 w 2340000"/>
                <a:gd name="connsiteY10" fmla="*/ 864268 h 864268"/>
                <a:gd name="connsiteX11" fmla="*/ 739100 w 2340000"/>
                <a:gd name="connsiteY11" fmla="*/ 864268 h 864268"/>
                <a:gd name="connsiteX12" fmla="*/ 144048 w 2340000"/>
                <a:gd name="connsiteY12" fmla="*/ 864268 h 864268"/>
                <a:gd name="connsiteX13" fmla="*/ 0 w 2340000"/>
                <a:gd name="connsiteY13" fmla="*/ 720220 h 864268"/>
                <a:gd name="connsiteX14" fmla="*/ 0 w 2340000"/>
                <a:gd name="connsiteY14" fmla="*/ 144048 h 864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40000" h="864268" fill="none" extrusionOk="0">
                  <a:moveTo>
                    <a:pt x="0" y="144048"/>
                  </a:moveTo>
                  <a:cubicBezTo>
                    <a:pt x="-7090" y="69815"/>
                    <a:pt x="82946" y="-2514"/>
                    <a:pt x="144048" y="0"/>
                  </a:cubicBezTo>
                  <a:cubicBezTo>
                    <a:pt x="286259" y="-35424"/>
                    <a:pt x="437203" y="52202"/>
                    <a:pt x="677543" y="0"/>
                  </a:cubicBezTo>
                  <a:cubicBezTo>
                    <a:pt x="917884" y="-52202"/>
                    <a:pt x="1002529" y="4589"/>
                    <a:pt x="1170000" y="0"/>
                  </a:cubicBezTo>
                  <a:cubicBezTo>
                    <a:pt x="1337471" y="-4589"/>
                    <a:pt x="1455473" y="39426"/>
                    <a:pt x="1724014" y="0"/>
                  </a:cubicBezTo>
                  <a:cubicBezTo>
                    <a:pt x="1992555" y="-39426"/>
                    <a:pt x="2052498" y="12204"/>
                    <a:pt x="2195952" y="0"/>
                  </a:cubicBezTo>
                  <a:cubicBezTo>
                    <a:pt x="2270883" y="-2357"/>
                    <a:pt x="2339856" y="59338"/>
                    <a:pt x="2340000" y="144048"/>
                  </a:cubicBezTo>
                  <a:cubicBezTo>
                    <a:pt x="2366967" y="417735"/>
                    <a:pt x="2277977" y="433718"/>
                    <a:pt x="2340000" y="720220"/>
                  </a:cubicBezTo>
                  <a:cubicBezTo>
                    <a:pt x="2343443" y="815496"/>
                    <a:pt x="2294566" y="860624"/>
                    <a:pt x="2195952" y="864268"/>
                  </a:cubicBezTo>
                  <a:cubicBezTo>
                    <a:pt x="2011613" y="901957"/>
                    <a:pt x="1882085" y="836069"/>
                    <a:pt x="1724014" y="864268"/>
                  </a:cubicBezTo>
                  <a:cubicBezTo>
                    <a:pt x="1565943" y="892467"/>
                    <a:pt x="1326854" y="838446"/>
                    <a:pt x="1211038" y="864268"/>
                  </a:cubicBezTo>
                  <a:cubicBezTo>
                    <a:pt x="1095222" y="890090"/>
                    <a:pt x="922742" y="840136"/>
                    <a:pt x="739100" y="864268"/>
                  </a:cubicBezTo>
                  <a:cubicBezTo>
                    <a:pt x="555458" y="888400"/>
                    <a:pt x="415863" y="842506"/>
                    <a:pt x="144048" y="864268"/>
                  </a:cubicBezTo>
                  <a:cubicBezTo>
                    <a:pt x="53584" y="863119"/>
                    <a:pt x="-1023" y="795305"/>
                    <a:pt x="0" y="720220"/>
                  </a:cubicBezTo>
                  <a:cubicBezTo>
                    <a:pt x="-17117" y="470742"/>
                    <a:pt x="60510" y="293705"/>
                    <a:pt x="0" y="144048"/>
                  </a:cubicBezTo>
                  <a:close/>
                </a:path>
                <a:path w="2340000" h="864268" stroke="0" extrusionOk="0">
                  <a:moveTo>
                    <a:pt x="0" y="144048"/>
                  </a:moveTo>
                  <a:cubicBezTo>
                    <a:pt x="-3210" y="74609"/>
                    <a:pt x="85191" y="9126"/>
                    <a:pt x="144048" y="0"/>
                  </a:cubicBezTo>
                  <a:cubicBezTo>
                    <a:pt x="255564" y="-10734"/>
                    <a:pt x="424262" y="42298"/>
                    <a:pt x="615986" y="0"/>
                  </a:cubicBezTo>
                  <a:cubicBezTo>
                    <a:pt x="807710" y="-42298"/>
                    <a:pt x="1019463" y="12252"/>
                    <a:pt x="1170000" y="0"/>
                  </a:cubicBezTo>
                  <a:cubicBezTo>
                    <a:pt x="1320537" y="-12252"/>
                    <a:pt x="1547193" y="40896"/>
                    <a:pt x="1641938" y="0"/>
                  </a:cubicBezTo>
                  <a:cubicBezTo>
                    <a:pt x="1736683" y="-40896"/>
                    <a:pt x="1934942" y="30681"/>
                    <a:pt x="2195952" y="0"/>
                  </a:cubicBezTo>
                  <a:cubicBezTo>
                    <a:pt x="2263044" y="-2126"/>
                    <a:pt x="2353751" y="78300"/>
                    <a:pt x="2340000" y="144048"/>
                  </a:cubicBezTo>
                  <a:cubicBezTo>
                    <a:pt x="2351037" y="410082"/>
                    <a:pt x="2309255" y="510757"/>
                    <a:pt x="2340000" y="720220"/>
                  </a:cubicBezTo>
                  <a:cubicBezTo>
                    <a:pt x="2336223" y="816110"/>
                    <a:pt x="2267385" y="869394"/>
                    <a:pt x="2195952" y="864268"/>
                  </a:cubicBezTo>
                  <a:cubicBezTo>
                    <a:pt x="1993493" y="889334"/>
                    <a:pt x="1946078" y="842144"/>
                    <a:pt x="1703495" y="864268"/>
                  </a:cubicBezTo>
                  <a:cubicBezTo>
                    <a:pt x="1460912" y="886392"/>
                    <a:pt x="1327092" y="858655"/>
                    <a:pt x="1211038" y="864268"/>
                  </a:cubicBezTo>
                  <a:cubicBezTo>
                    <a:pt x="1094984" y="869881"/>
                    <a:pt x="866690" y="862230"/>
                    <a:pt x="718581" y="864268"/>
                  </a:cubicBezTo>
                  <a:cubicBezTo>
                    <a:pt x="570472" y="866306"/>
                    <a:pt x="305816" y="859474"/>
                    <a:pt x="144048" y="864268"/>
                  </a:cubicBezTo>
                  <a:cubicBezTo>
                    <a:pt x="64740" y="857635"/>
                    <a:pt x="3070" y="797804"/>
                    <a:pt x="0" y="720220"/>
                  </a:cubicBezTo>
                  <a:cubicBezTo>
                    <a:pt x="-8103" y="573563"/>
                    <a:pt x="17366" y="271752"/>
                    <a:pt x="0" y="144048"/>
                  </a:cubicBezTo>
                  <a:close/>
                </a:path>
              </a:pathLst>
            </a:custGeom>
            <a:grpFill/>
            <a:ln>
              <a:extLst>
                <a:ext uri="{C807C97D-BFC1-408E-A445-0C87EB9F89A2}">
                  <ask:lineSketchStyleProps xmlns:ask="http://schemas.microsoft.com/office/drawing/2018/sketchyshapes" sd="1631393654">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32">
              <a:extLst>
                <a:ext uri="{FF2B5EF4-FFF2-40B4-BE49-F238E27FC236}">
                  <a16:creationId xmlns:a16="http://schemas.microsoft.com/office/drawing/2014/main" id="{282790E3-DE77-92AD-0615-EF1F55066CB7}"/>
                </a:ext>
              </a:extLst>
            </p:cNvPr>
            <p:cNvSpPr/>
            <p:nvPr/>
          </p:nvSpPr>
          <p:spPr>
            <a:xfrm>
              <a:off x="5057393" y="4404283"/>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__</a:t>
              </a:r>
            </a:p>
          </p:txBody>
        </p:sp>
        <p:sp>
          <p:nvSpPr>
            <p:cNvPr id="55" name="35">
              <a:extLst>
                <a:ext uri="{FF2B5EF4-FFF2-40B4-BE49-F238E27FC236}">
                  <a16:creationId xmlns:a16="http://schemas.microsoft.com/office/drawing/2014/main" id="{A98FD25E-15C7-116B-C185-33072EFBBA5A}"/>
                </a:ext>
              </a:extLst>
            </p:cNvPr>
            <p:cNvSpPr/>
            <p:nvPr/>
          </p:nvSpPr>
          <p:spPr>
            <a:xfrm>
              <a:off x="3669327" y="440428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75</a:t>
              </a:r>
            </a:p>
          </p:txBody>
        </p:sp>
        <p:sp>
          <p:nvSpPr>
            <p:cNvPr id="56" name="&gt;">
              <a:extLst>
                <a:ext uri="{FF2B5EF4-FFF2-40B4-BE49-F238E27FC236}">
                  <a16:creationId xmlns:a16="http://schemas.microsoft.com/office/drawing/2014/main" id="{FBDDC38F-C7B9-6BBE-F1A5-373803DE5C4A}"/>
                </a:ext>
              </a:extLst>
            </p:cNvPr>
            <p:cNvSpPr/>
            <p:nvPr/>
          </p:nvSpPr>
          <p:spPr>
            <a:xfrm flipH="1" flipV="1">
              <a:off x="4267899" y="446720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grp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&gt;</a:t>
              </a:r>
            </a:p>
          </p:txBody>
        </p:sp>
      </p:grpSp>
      <p:sp>
        <p:nvSpPr>
          <p:cNvPr id="57" name="תיבת טקסט 56">
            <a:extLst>
              <a:ext uri="{FF2B5EF4-FFF2-40B4-BE49-F238E27FC236}">
                <a16:creationId xmlns:a16="http://schemas.microsoft.com/office/drawing/2014/main" id="{1E516F58-62CB-2C8D-5F0A-D9DBB487E04D}"/>
              </a:ext>
            </a:extLst>
          </p:cNvPr>
          <p:cNvSpPr txBox="1"/>
          <p:nvPr/>
        </p:nvSpPr>
        <p:spPr>
          <a:xfrm>
            <a:off x="8515637" y="651926"/>
            <a:ext cx="3496470" cy="523220"/>
          </a:xfrm>
          <a:prstGeom prst="rect">
            <a:avLst/>
          </a:prstGeom>
          <a:noFill/>
        </p:spPr>
        <p:txBody>
          <a:bodyPr wrap="none" rtlCol="1">
            <a:spAutoFit/>
          </a:bodyPr>
          <a:lstStyle/>
          <a:p>
            <a:r>
              <a:rPr lang="he-IL" sz="2800" dirty="0"/>
              <a:t>לִבְדִיקָה, לַחֲצוּ עַל כָּל רְכִיב.</a:t>
            </a:r>
          </a:p>
        </p:txBody>
      </p:sp>
      <p:sp>
        <p:nvSpPr>
          <p:cNvPr id="35" name="&lt;">
            <a:extLst>
              <a:ext uri="{FF2B5EF4-FFF2-40B4-BE49-F238E27FC236}">
                <a16:creationId xmlns:a16="http://schemas.microsoft.com/office/drawing/2014/main" id="{D91D5BB8-A17F-5740-B8FE-C03F240F4F34}"/>
              </a:ext>
            </a:extLst>
          </p:cNvPr>
          <p:cNvSpPr/>
          <p:nvPr/>
        </p:nvSpPr>
        <p:spPr>
          <a:xfrm>
            <a:off x="4549946" y="565904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&lt;</a:t>
            </a:r>
          </a:p>
        </p:txBody>
      </p:sp>
      <p:sp>
        <p:nvSpPr>
          <p:cNvPr id="47" name="&gt;">
            <a:extLst>
              <a:ext uri="{FF2B5EF4-FFF2-40B4-BE49-F238E27FC236}">
                <a16:creationId xmlns:a16="http://schemas.microsoft.com/office/drawing/2014/main" id="{241294C0-4303-B9B2-E8E8-B13062D25509}"/>
              </a:ext>
            </a:extLst>
          </p:cNvPr>
          <p:cNvSpPr/>
          <p:nvPr/>
        </p:nvSpPr>
        <p:spPr>
          <a:xfrm flipH="1" flipV="1">
            <a:off x="6229325" y="5752126"/>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38493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6000" dirty="0">
                <a:solidFill>
                  <a:schemeClr val="tx1"/>
                </a:solidFill>
              </a:rPr>
              <a:t>&lt;</a:t>
            </a:r>
          </a:p>
        </p:txBody>
      </p:sp>
    </p:spTree>
    <p:extLst>
      <p:ext uri="{BB962C8B-B14F-4D97-AF65-F5344CB8AC3E}">
        <p14:creationId xmlns:p14="http://schemas.microsoft.com/office/powerpoint/2010/main" val="19223248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0"/>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3.33333E-6 3.7037E-6 L 0.20118 -0.57431 " pathEditMode="relative" rAng="0" ptsTypes="AA">
                                      <p:cBhvr>
                                        <p:cTn id="6" dur="2000" fill="hold"/>
                                        <p:tgtEl>
                                          <p:spTgt spid="50"/>
                                        </p:tgtEl>
                                        <p:attrNameLst>
                                          <p:attrName>ppt_x</p:attrName>
                                          <p:attrName>ppt_y</p:attrName>
                                        </p:attrNameLst>
                                      </p:cBhvr>
                                      <p:rCtr x="10052" y="-28727"/>
                                    </p:animMotion>
                                  </p:childTnLst>
                                </p:cTn>
                              </p:par>
                            </p:childTnLst>
                          </p:cTn>
                        </p:par>
                      </p:childTnLst>
                    </p:cTn>
                  </p:par>
                </p:childTnLst>
              </p:cTn>
              <p:nextCondLst>
                <p:cond evt="onClick" delay="0">
                  <p:tgtEl>
                    <p:spTgt spid="50"/>
                  </p:tgtEl>
                </p:cond>
              </p:nextCondLst>
            </p:seq>
            <p:seq concurrent="1" nextAc="seek">
              <p:cTn id="7" restart="whenNotActive" fill="hold" evtFilter="cancelBubble" nodeType="interactiveSeq">
                <p:stCondLst>
                  <p:cond evt="onClick" delay="0">
                    <p:tgtEl>
                      <p:spTgt spid="35"/>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0.00169 0.02361 L 0.46641 -0.57338 " pathEditMode="relative" rAng="0" ptsTypes="AA">
                                      <p:cBhvr>
                                        <p:cTn id="11" dur="2000" fill="hold"/>
                                        <p:tgtEl>
                                          <p:spTgt spid="35"/>
                                        </p:tgtEl>
                                        <p:attrNameLst>
                                          <p:attrName>ppt_x</p:attrName>
                                          <p:attrName>ppt_y</p:attrName>
                                        </p:attrNameLst>
                                      </p:cBhvr>
                                      <p:rCtr x="23229" y="-29861"/>
                                    </p:animMotion>
                                  </p:childTnLst>
                                </p:cTn>
                              </p:par>
                            </p:childTnLst>
                          </p:cTn>
                        </p:par>
                      </p:childTnLst>
                    </p:cTn>
                  </p:par>
                </p:childTnLst>
              </p:cTn>
              <p:nextCondLst>
                <p:cond evt="onClick" delay="0">
                  <p:tgtEl>
                    <p:spTgt spid="35"/>
                  </p:tgtEl>
                </p:cond>
              </p:nextCondLst>
            </p:seq>
            <p:seq concurrent="1" nextAc="seek">
              <p:cTn id="12" restart="whenNotActive" fill="hold" evtFilter="cancelBubble" nodeType="interactiveSeq">
                <p:stCondLst>
                  <p:cond evt="onClick" delay="0">
                    <p:tgtEl>
                      <p:spTgt spid="47"/>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0.01589 0.00579 L 0.07917 -0.57662 " pathEditMode="relative" rAng="0" ptsTypes="AA">
                                      <p:cBhvr>
                                        <p:cTn id="16" dur="2000" fill="hold"/>
                                        <p:tgtEl>
                                          <p:spTgt spid="47"/>
                                        </p:tgtEl>
                                        <p:attrNameLst>
                                          <p:attrName>ppt_x</p:attrName>
                                          <p:attrName>ppt_y</p:attrName>
                                        </p:attrNameLst>
                                      </p:cBhvr>
                                      <p:rCtr x="3164" y="-29120"/>
                                    </p:animMotion>
                                  </p:childTnLst>
                                </p:cTn>
                              </p:par>
                            </p:childTnLst>
                          </p:cTn>
                        </p:par>
                      </p:childTnLst>
                    </p:cTn>
                  </p:par>
                </p:childTnLst>
              </p:cTn>
              <p:nextCondLst>
                <p:cond evt="onClick" delay="0">
                  <p:tgtEl>
                    <p:spTgt spid="47"/>
                  </p:tgtEl>
                </p:cond>
              </p:nextCondLst>
            </p:seq>
            <p:seq concurrent="1" nextAc="seek">
              <p:cTn id="17" restart="whenNotActive" fill="hold" evtFilter="cancelBubble" nodeType="interactiveSeq">
                <p:stCondLst>
                  <p:cond evt="onClick" delay="0">
                    <p:tgtEl>
                      <p:spTgt spid="49"/>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0.00612 0.02893 L -0.51432 -0.57917 " pathEditMode="relative" rAng="0" ptsTypes="AA">
                                      <p:cBhvr>
                                        <p:cTn id="21" dur="2000" fill="hold"/>
                                        <p:tgtEl>
                                          <p:spTgt spid="49"/>
                                        </p:tgtEl>
                                        <p:attrNameLst>
                                          <p:attrName>ppt_x</p:attrName>
                                          <p:attrName>ppt_y</p:attrName>
                                        </p:attrNameLst>
                                      </p:cBhvr>
                                      <p:rCtr x="-25417" y="-30417"/>
                                    </p:animMotion>
                                  </p:childTnLst>
                                </p:cTn>
                              </p:par>
                            </p:childTnLst>
                          </p:cTn>
                        </p:par>
                      </p:childTnLst>
                    </p:cTn>
                  </p:par>
                </p:childTnLst>
              </p:cTn>
              <p:nextCondLst>
                <p:cond evt="onClick" delay="0">
                  <p:tgtEl>
                    <p:spTgt spid="49"/>
                  </p:tgtEl>
                </p:cond>
              </p:nextCondLst>
            </p:seq>
          </p:childTnLst>
        </p:cTn>
      </p:par>
    </p:tnLst>
    <p:bldLst>
      <p:bldP spid="49" grpId="0"/>
      <p:bldP spid="50" grpId="0"/>
      <p:bldP spid="35" grpId="0"/>
      <p:bldP spid="47"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הצעה 2</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6" name="כותרת 1">
            <a:extLst>
              <a:ext uri="{FF2B5EF4-FFF2-40B4-BE49-F238E27FC236}">
                <a16:creationId xmlns:a16="http://schemas.microsoft.com/office/drawing/2014/main" id="{57BE9FA9-D36E-4A5D-858E-6B91B014092C}"/>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משווים מספרים</a:t>
            </a:r>
          </a:p>
        </p:txBody>
      </p:sp>
      <p:sp>
        <p:nvSpPr>
          <p:cNvPr id="8" name="מציין מיקום תוכן 3">
            <a:extLst>
              <a:ext uri="{FF2B5EF4-FFF2-40B4-BE49-F238E27FC236}">
                <a16:creationId xmlns:a16="http://schemas.microsoft.com/office/drawing/2014/main" id="{81FB0AF5-BDD2-46CE-8D45-0815BFB58D01}"/>
              </a:ext>
            </a:extLst>
          </p:cNvPr>
          <p:cNvSpPr>
            <a:spLocks noGrp="1"/>
          </p:cNvSpPr>
          <p:nvPr>
            <p:ph sz="quarter" idx="13"/>
          </p:nvPr>
        </p:nvSpPr>
        <p:spPr>
          <a:xfrm>
            <a:off x="1020761" y="2336403"/>
            <a:ext cx="10150475" cy="3570287"/>
          </a:xfrm>
        </p:spPr>
        <p:txBody>
          <a:bodyPr>
            <a:normAutofit/>
          </a:bodyPr>
          <a:lstStyle/>
          <a:p>
            <a:pPr>
              <a:lnSpc>
                <a:spcPct val="150000"/>
              </a:lnSpc>
            </a:pPr>
            <a:r>
              <a:rPr lang="he-IL" sz="2400" dirty="0"/>
              <a:t>נסכם את השיעור בתרגול של השוואת מספרים. </a:t>
            </a:r>
          </a:p>
          <a:p>
            <a:pPr>
              <a:lnSpc>
                <a:spcPct val="150000"/>
              </a:lnSpc>
            </a:pPr>
            <a:r>
              <a:rPr lang="he-IL" sz="2400" dirty="0"/>
              <a:t>נבקש מהתלמידים לציין את המספר הגדול בכל זוג. לחיצה על המספר תציג את הסימנים &lt; או &gt; ותציג גם חידה שקשורה לזוג המספרים. </a:t>
            </a:r>
          </a:p>
        </p:txBody>
      </p:sp>
    </p:spTree>
    <p:extLst>
      <p:ext uri="{BB962C8B-B14F-4D97-AF65-F5344CB8AC3E}">
        <p14:creationId xmlns:p14="http://schemas.microsoft.com/office/powerpoint/2010/main" val="37140556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סימן מתאים">
            <a:extLst>
              <a:ext uri="{FF2B5EF4-FFF2-40B4-BE49-F238E27FC236}">
                <a16:creationId xmlns:a16="http://schemas.microsoft.com/office/drawing/2014/main" id="{E278DE85-A7BF-6AE6-A3FC-46BDCE7EC2C7}"/>
              </a:ext>
            </a:extLst>
          </p:cNvPr>
          <p:cNvSpPr txBox="1"/>
          <p:nvPr/>
        </p:nvSpPr>
        <p:spPr>
          <a:xfrm>
            <a:off x="5215446" y="918710"/>
            <a:ext cx="1675460" cy="3154710"/>
          </a:xfrm>
          <a:prstGeom prst="rect">
            <a:avLst/>
          </a:prstGeom>
          <a:noFill/>
        </p:spPr>
        <p:txBody>
          <a:bodyPr wrap="none" rtlCol="1">
            <a:spAutoFit/>
          </a:bodyPr>
          <a:lstStyle/>
          <a:p>
            <a:r>
              <a:rPr lang="he-IL" sz="19900" dirty="0"/>
              <a:t>&lt;</a:t>
            </a:r>
          </a:p>
        </p:txBody>
      </p:sp>
      <p:sp>
        <p:nvSpPr>
          <p:cNvPr id="6" name="קלף שמאלי">
            <a:extLst>
              <a:ext uri="{FF2B5EF4-FFF2-40B4-BE49-F238E27FC236}">
                <a16:creationId xmlns:a16="http://schemas.microsoft.com/office/drawing/2014/main" id="{B009BFC4-EFD5-2EDE-B110-A11D82201A4B}"/>
              </a:ext>
            </a:extLst>
          </p:cNvPr>
          <p:cNvSpPr/>
          <p:nvPr/>
        </p:nvSpPr>
        <p:spPr>
          <a:xfrm>
            <a:off x="7487107" y="1286969"/>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87</a:t>
            </a:r>
          </a:p>
        </p:txBody>
      </p:sp>
      <p:sp>
        <p:nvSpPr>
          <p:cNvPr id="7" name="קלף ימני">
            <a:extLst>
              <a:ext uri="{FF2B5EF4-FFF2-40B4-BE49-F238E27FC236}">
                <a16:creationId xmlns:a16="http://schemas.microsoft.com/office/drawing/2014/main" id="{73807A9A-C80C-106E-9418-F92DD6432FAB}"/>
              </a:ext>
            </a:extLst>
          </p:cNvPr>
          <p:cNvSpPr/>
          <p:nvPr/>
        </p:nvSpPr>
        <p:spPr>
          <a:xfrm>
            <a:off x="2124155" y="1286969"/>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90</a:t>
            </a:r>
          </a:p>
        </p:txBody>
      </p:sp>
      <p:sp>
        <p:nvSpPr>
          <p:cNvPr id="8" name="תיבת טקסט 7">
            <a:extLst>
              <a:ext uri="{FF2B5EF4-FFF2-40B4-BE49-F238E27FC236}">
                <a16:creationId xmlns:a16="http://schemas.microsoft.com/office/drawing/2014/main" id="{5F8C30F9-9E66-284F-E20A-00CF7BD54E39}"/>
              </a:ext>
            </a:extLst>
          </p:cNvPr>
          <p:cNvSpPr txBox="1"/>
          <p:nvPr/>
        </p:nvSpPr>
        <p:spPr>
          <a:xfrm>
            <a:off x="5397744" y="127000"/>
            <a:ext cx="6606296" cy="954107"/>
          </a:xfrm>
          <a:prstGeom prst="rect">
            <a:avLst/>
          </a:prstGeom>
          <a:noFill/>
        </p:spPr>
        <p:txBody>
          <a:bodyPr wrap="none" rtlCol="1">
            <a:spAutoFit/>
          </a:bodyPr>
          <a:lstStyle/>
          <a:p>
            <a:r>
              <a:rPr lang="he-IL" sz="2800" dirty="0"/>
              <a:t>הוֹסִיפוּ אֶת הַסִימָן &lt; אוֹ &gt; .</a:t>
            </a:r>
          </a:p>
          <a:p>
            <a:r>
              <a:rPr lang="he-IL" sz="2800" dirty="0"/>
              <a:t>לִבְדִיקָה, לַחֲצוּ עַל הַקְלָף שֶעָלָיו הַמִסְפָּר הַגָדוֹל יוֹתֵר.</a:t>
            </a:r>
          </a:p>
        </p:txBody>
      </p:sp>
      <p:sp>
        <p:nvSpPr>
          <p:cNvPr id="2" name="מלבן 1">
            <a:extLst>
              <a:ext uri="{FF2B5EF4-FFF2-40B4-BE49-F238E27FC236}">
                <a16:creationId xmlns:a16="http://schemas.microsoft.com/office/drawing/2014/main" id="{B7401806-69F0-9B27-9800-DA70744B1FFE}"/>
              </a:ext>
            </a:extLst>
          </p:cNvPr>
          <p:cNvSpPr/>
          <p:nvPr/>
        </p:nvSpPr>
        <p:spPr>
          <a:xfrm>
            <a:off x="87213" y="3963504"/>
            <a:ext cx="11931926" cy="289449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תיבת טקסט 2">
            <a:extLst>
              <a:ext uri="{FF2B5EF4-FFF2-40B4-BE49-F238E27FC236}">
                <a16:creationId xmlns:a16="http://schemas.microsoft.com/office/drawing/2014/main" id="{48810508-2736-3802-81B4-646523F34160}"/>
              </a:ext>
            </a:extLst>
          </p:cNvPr>
          <p:cNvSpPr txBox="1"/>
          <p:nvPr/>
        </p:nvSpPr>
        <p:spPr>
          <a:xfrm>
            <a:off x="3864437" y="3959264"/>
            <a:ext cx="8023350" cy="1384995"/>
          </a:xfrm>
          <a:prstGeom prst="rect">
            <a:avLst/>
          </a:prstGeom>
          <a:noFill/>
        </p:spPr>
        <p:txBody>
          <a:bodyPr wrap="none" rtlCol="1">
            <a:spAutoFit/>
          </a:bodyPr>
          <a:lstStyle/>
          <a:p>
            <a:r>
              <a:rPr lang="he-IL" sz="2800" dirty="0"/>
              <a:t>חִידָה </a:t>
            </a:r>
          </a:p>
          <a:p>
            <a:r>
              <a:rPr lang="he-IL" sz="2800" dirty="0"/>
              <a:t>אֲנִי מִסְפָּר שֶגָדוֹל מִ־87 וְקָטָן מִ־90.</a:t>
            </a:r>
          </a:p>
          <a:p>
            <a:r>
              <a:rPr lang="he-IL" sz="2800" dirty="0"/>
              <a:t>סִפְרַת הַיְחִידוֹת שֶלִי הִיא מִסְפָּר עוֹקֵב שֶל סִפְרַת הָעֲשָׂרוֹת שֶלִי. </a:t>
            </a:r>
          </a:p>
        </p:txBody>
      </p:sp>
      <p:sp>
        <p:nvSpPr>
          <p:cNvPr id="4" name="לחצן חידה 2">
            <a:extLst>
              <a:ext uri="{FF2B5EF4-FFF2-40B4-BE49-F238E27FC236}">
                <a16:creationId xmlns:a16="http://schemas.microsoft.com/office/drawing/2014/main" id="{B2437E56-DCB8-4D7A-151F-BDD50E0645D3}"/>
              </a:ext>
            </a:extLst>
          </p:cNvPr>
          <p:cNvSpPr/>
          <p:nvPr/>
        </p:nvSpPr>
        <p:spPr>
          <a:xfrm>
            <a:off x="469307" y="5261361"/>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2"/>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grpSp>
        <p:nvGrpSpPr>
          <p:cNvPr id="17" name="קבוצה 16">
            <a:extLst>
              <a:ext uri="{FF2B5EF4-FFF2-40B4-BE49-F238E27FC236}">
                <a16:creationId xmlns:a16="http://schemas.microsoft.com/office/drawing/2014/main" id="{31C632C4-1B5B-6DF3-C37E-4570FD9540AC}"/>
              </a:ext>
            </a:extLst>
          </p:cNvPr>
          <p:cNvGrpSpPr/>
          <p:nvPr/>
        </p:nvGrpSpPr>
        <p:grpSpPr>
          <a:xfrm>
            <a:off x="6099745" y="5201162"/>
            <a:ext cx="2264836" cy="1528440"/>
            <a:chOff x="6099745" y="5201162"/>
            <a:chExt cx="2264836" cy="1528440"/>
          </a:xfrm>
        </p:grpSpPr>
        <p:grpSp>
          <p:nvGrpSpPr>
            <p:cNvPr id="9" name="קבוצה 8">
              <a:extLst>
                <a:ext uri="{FF2B5EF4-FFF2-40B4-BE49-F238E27FC236}">
                  <a16:creationId xmlns:a16="http://schemas.microsoft.com/office/drawing/2014/main" id="{185232A1-27FB-F6F0-7F93-6F92BEEAAE9F}"/>
                </a:ext>
              </a:extLst>
            </p:cNvPr>
            <p:cNvGrpSpPr/>
            <p:nvPr/>
          </p:nvGrpSpPr>
          <p:grpSpPr>
            <a:xfrm>
              <a:off x="6099745" y="5201162"/>
              <a:ext cx="2264836" cy="1528440"/>
              <a:chOff x="5190314" y="4865811"/>
              <a:chExt cx="2264836" cy="1528440"/>
            </a:xfrm>
          </p:grpSpPr>
          <p:sp>
            <p:nvSpPr>
              <p:cNvPr id="10" name="תיבת טקסט 9">
                <a:extLst>
                  <a:ext uri="{FF2B5EF4-FFF2-40B4-BE49-F238E27FC236}">
                    <a16:creationId xmlns:a16="http://schemas.microsoft.com/office/drawing/2014/main" id="{9F141BA8-A8A6-E5AA-510D-D313B5C3998A}"/>
                  </a:ext>
                </a:extLst>
              </p:cNvPr>
              <p:cNvSpPr txBox="1"/>
              <p:nvPr/>
            </p:nvSpPr>
            <p:spPr>
              <a:xfrm>
                <a:off x="5190314" y="4948401"/>
                <a:ext cx="755335" cy="769441"/>
              </a:xfrm>
              <a:prstGeom prst="rect">
                <a:avLst/>
              </a:prstGeom>
              <a:noFill/>
            </p:spPr>
            <p:txBody>
              <a:bodyPr wrap="none" rtlCol="1">
                <a:spAutoFit/>
              </a:bodyPr>
              <a:lstStyle/>
              <a:p>
                <a:r>
                  <a:rPr lang="he-IL" sz="4400" dirty="0"/>
                  <a:t>87</a:t>
                </a:r>
                <a:endParaRPr lang="he-IL" sz="5400" dirty="0"/>
              </a:p>
            </p:txBody>
          </p:sp>
          <p:sp>
            <p:nvSpPr>
              <p:cNvPr id="11" name="תיבת טקסט 10">
                <a:extLst>
                  <a:ext uri="{FF2B5EF4-FFF2-40B4-BE49-F238E27FC236}">
                    <a16:creationId xmlns:a16="http://schemas.microsoft.com/office/drawing/2014/main" id="{F364F1FC-95D1-0F17-F3FA-B8ABD29D5FA8}"/>
                  </a:ext>
                </a:extLst>
              </p:cNvPr>
              <p:cNvSpPr txBox="1"/>
              <p:nvPr/>
            </p:nvSpPr>
            <p:spPr>
              <a:xfrm>
                <a:off x="6699815" y="5547866"/>
                <a:ext cx="755335" cy="769441"/>
              </a:xfrm>
              <a:prstGeom prst="rect">
                <a:avLst/>
              </a:prstGeom>
              <a:noFill/>
            </p:spPr>
            <p:txBody>
              <a:bodyPr wrap="none" rtlCol="1">
                <a:spAutoFit/>
              </a:bodyPr>
              <a:lstStyle/>
              <a:p>
                <a:r>
                  <a:rPr lang="he-IL" sz="4400" dirty="0"/>
                  <a:t>90</a:t>
                </a:r>
                <a:endParaRPr lang="he-IL" sz="5400" dirty="0"/>
              </a:p>
            </p:txBody>
          </p:sp>
          <p:sp>
            <p:nvSpPr>
              <p:cNvPr id="12" name="תיבת טקסט 11">
                <a:extLst>
                  <a:ext uri="{FF2B5EF4-FFF2-40B4-BE49-F238E27FC236}">
                    <a16:creationId xmlns:a16="http://schemas.microsoft.com/office/drawing/2014/main" id="{7DAD8AC9-CA3E-F70A-AF21-40132A28C622}"/>
                  </a:ext>
                </a:extLst>
              </p:cNvPr>
              <p:cNvSpPr txBox="1"/>
              <p:nvPr/>
            </p:nvSpPr>
            <p:spPr>
              <a:xfrm>
                <a:off x="6699815" y="4948401"/>
                <a:ext cx="755335" cy="769441"/>
              </a:xfrm>
              <a:prstGeom prst="rect">
                <a:avLst/>
              </a:prstGeom>
              <a:noFill/>
            </p:spPr>
            <p:txBody>
              <a:bodyPr wrap="none" rtlCol="1">
                <a:spAutoFit/>
              </a:bodyPr>
              <a:lstStyle/>
              <a:p>
                <a:r>
                  <a:rPr lang="he-IL" sz="4400" dirty="0">
                    <a:solidFill>
                      <a:srgbClr val="60943D"/>
                    </a:solidFill>
                  </a:rPr>
                  <a:t>89</a:t>
                </a:r>
                <a:endParaRPr lang="he-IL" sz="5400" dirty="0">
                  <a:solidFill>
                    <a:srgbClr val="60943D"/>
                  </a:solidFill>
                </a:endParaRPr>
              </a:p>
            </p:txBody>
          </p:sp>
          <p:sp>
            <p:nvSpPr>
              <p:cNvPr id="13" name="תיבת טקסט 12">
                <a:extLst>
                  <a:ext uri="{FF2B5EF4-FFF2-40B4-BE49-F238E27FC236}">
                    <a16:creationId xmlns:a16="http://schemas.microsoft.com/office/drawing/2014/main" id="{E1B9063F-9BEC-D760-99C4-FC91DA8724C6}"/>
                  </a:ext>
                </a:extLst>
              </p:cNvPr>
              <p:cNvSpPr txBox="1"/>
              <p:nvPr/>
            </p:nvSpPr>
            <p:spPr>
              <a:xfrm>
                <a:off x="5993437" y="4865811"/>
                <a:ext cx="529312" cy="923330"/>
              </a:xfrm>
              <a:prstGeom prst="rect">
                <a:avLst/>
              </a:prstGeom>
              <a:noFill/>
            </p:spPr>
            <p:txBody>
              <a:bodyPr wrap="none" rtlCol="1">
                <a:spAutoFit/>
              </a:bodyPr>
              <a:lstStyle/>
              <a:p>
                <a:r>
                  <a:rPr lang="he-IL" sz="5400" dirty="0"/>
                  <a:t>&gt;</a:t>
                </a:r>
              </a:p>
            </p:txBody>
          </p:sp>
          <p:sp>
            <p:nvSpPr>
              <p:cNvPr id="14" name="תיבת טקסט 13">
                <a:extLst>
                  <a:ext uri="{FF2B5EF4-FFF2-40B4-BE49-F238E27FC236}">
                    <a16:creationId xmlns:a16="http://schemas.microsoft.com/office/drawing/2014/main" id="{B26FA6AA-0515-5D06-C90C-2D9119AEC43B}"/>
                  </a:ext>
                </a:extLst>
              </p:cNvPr>
              <p:cNvSpPr txBox="1"/>
              <p:nvPr/>
            </p:nvSpPr>
            <p:spPr>
              <a:xfrm>
                <a:off x="6006188" y="5470921"/>
                <a:ext cx="529312" cy="923330"/>
              </a:xfrm>
              <a:prstGeom prst="rect">
                <a:avLst/>
              </a:prstGeom>
              <a:noFill/>
            </p:spPr>
            <p:txBody>
              <a:bodyPr wrap="none" rtlCol="1">
                <a:spAutoFit/>
              </a:bodyPr>
              <a:lstStyle/>
              <a:p>
                <a:r>
                  <a:rPr lang="he-IL" sz="5400" dirty="0"/>
                  <a:t>&gt;</a:t>
                </a:r>
              </a:p>
            </p:txBody>
          </p:sp>
        </p:grpSp>
        <p:sp>
          <p:nvSpPr>
            <p:cNvPr id="16" name="תיבת טקסט 15">
              <a:extLst>
                <a:ext uri="{FF2B5EF4-FFF2-40B4-BE49-F238E27FC236}">
                  <a16:creationId xmlns:a16="http://schemas.microsoft.com/office/drawing/2014/main" id="{0F62C504-5C79-AEC1-966D-DD55935D6D58}"/>
                </a:ext>
              </a:extLst>
            </p:cNvPr>
            <p:cNvSpPr txBox="1"/>
            <p:nvPr/>
          </p:nvSpPr>
          <p:spPr>
            <a:xfrm>
              <a:off x="6123639" y="5915742"/>
              <a:ext cx="755335" cy="769441"/>
            </a:xfrm>
            <a:prstGeom prst="rect">
              <a:avLst/>
            </a:prstGeom>
            <a:noFill/>
          </p:spPr>
          <p:txBody>
            <a:bodyPr wrap="none" rtlCol="1">
              <a:spAutoFit/>
            </a:bodyPr>
            <a:lstStyle/>
            <a:p>
              <a:r>
                <a:rPr lang="he-IL" sz="4400" dirty="0">
                  <a:solidFill>
                    <a:srgbClr val="60943D"/>
                  </a:solidFill>
                </a:rPr>
                <a:t>89</a:t>
              </a:r>
              <a:endParaRPr lang="he-IL" sz="5400" dirty="0">
                <a:solidFill>
                  <a:srgbClr val="60943D"/>
                </a:solidFill>
              </a:endParaRPr>
            </a:p>
          </p:txBody>
        </p:sp>
      </p:grpSp>
    </p:spTree>
    <p:extLst>
      <p:ext uri="{BB962C8B-B14F-4D97-AF65-F5344CB8AC3E}">
        <p14:creationId xmlns:p14="http://schemas.microsoft.com/office/powerpoint/2010/main" val="33956060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1" nodeType="after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5" restart="whenNotActive" fill="hold" evtFilter="cancelBubble" nodeType="interactiveSeq">
                <p:stCondLst>
                  <p:cond evt="onClick" delay="0">
                    <p:tgtEl>
                      <p:spTgt spid="4"/>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5" grpId="0"/>
      <p:bldP spid="6" grpId="0" animBg="1"/>
      <p:bldP spid="2" grpId="0" animBg="1"/>
      <p:bldP spid="3" grpId="0"/>
      <p:bldP spid="4" grpId="0" animBg="1"/>
      <p:bldP spid="4" grpId="1"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סימן מתאים">
            <a:extLst>
              <a:ext uri="{FF2B5EF4-FFF2-40B4-BE49-F238E27FC236}">
                <a16:creationId xmlns:a16="http://schemas.microsoft.com/office/drawing/2014/main" id="{E278DE85-A7BF-6AE6-A3FC-46BDCE7EC2C7}"/>
              </a:ext>
            </a:extLst>
          </p:cNvPr>
          <p:cNvSpPr txBox="1"/>
          <p:nvPr/>
        </p:nvSpPr>
        <p:spPr>
          <a:xfrm flipV="1">
            <a:off x="5245262" y="963436"/>
            <a:ext cx="1675460" cy="3154710"/>
          </a:xfrm>
          <a:prstGeom prst="rect">
            <a:avLst/>
          </a:prstGeom>
          <a:noFill/>
        </p:spPr>
        <p:txBody>
          <a:bodyPr wrap="none" rtlCol="1">
            <a:spAutoFit/>
          </a:bodyPr>
          <a:lstStyle/>
          <a:p>
            <a:r>
              <a:rPr lang="he-IL" sz="19900" dirty="0"/>
              <a:t>&lt;</a:t>
            </a:r>
          </a:p>
        </p:txBody>
      </p:sp>
      <p:sp>
        <p:nvSpPr>
          <p:cNvPr id="6" name="קלף שמאלי">
            <a:extLst>
              <a:ext uri="{FF2B5EF4-FFF2-40B4-BE49-F238E27FC236}">
                <a16:creationId xmlns:a16="http://schemas.microsoft.com/office/drawing/2014/main" id="{B009BFC4-EFD5-2EDE-B110-A11D82201A4B}"/>
              </a:ext>
            </a:extLst>
          </p:cNvPr>
          <p:cNvSpPr/>
          <p:nvPr/>
        </p:nvSpPr>
        <p:spPr>
          <a:xfrm>
            <a:off x="2174875" y="1321647"/>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22</a:t>
            </a:r>
          </a:p>
        </p:txBody>
      </p:sp>
      <p:sp>
        <p:nvSpPr>
          <p:cNvPr id="7" name="קלף ימני">
            <a:extLst>
              <a:ext uri="{FF2B5EF4-FFF2-40B4-BE49-F238E27FC236}">
                <a16:creationId xmlns:a16="http://schemas.microsoft.com/office/drawing/2014/main" id="{73807A9A-C80C-106E-9418-F92DD6432FAB}"/>
              </a:ext>
            </a:extLst>
          </p:cNvPr>
          <p:cNvSpPr/>
          <p:nvPr/>
        </p:nvSpPr>
        <p:spPr>
          <a:xfrm>
            <a:off x="7395610" y="1321647"/>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99</a:t>
            </a:r>
          </a:p>
        </p:txBody>
      </p:sp>
      <p:sp>
        <p:nvSpPr>
          <p:cNvPr id="8" name="תיבת טקסט 7">
            <a:extLst>
              <a:ext uri="{FF2B5EF4-FFF2-40B4-BE49-F238E27FC236}">
                <a16:creationId xmlns:a16="http://schemas.microsoft.com/office/drawing/2014/main" id="{5F8C30F9-9E66-284F-E20A-00CF7BD54E39}"/>
              </a:ext>
            </a:extLst>
          </p:cNvPr>
          <p:cNvSpPr txBox="1"/>
          <p:nvPr/>
        </p:nvSpPr>
        <p:spPr>
          <a:xfrm>
            <a:off x="5397743" y="127000"/>
            <a:ext cx="6606297" cy="954107"/>
          </a:xfrm>
          <a:prstGeom prst="rect">
            <a:avLst/>
          </a:prstGeom>
          <a:noFill/>
        </p:spPr>
        <p:txBody>
          <a:bodyPr wrap="none" rtlCol="1">
            <a:spAutoFit/>
          </a:bodyPr>
          <a:lstStyle/>
          <a:p>
            <a:r>
              <a:rPr lang="he-IL" sz="2800" dirty="0"/>
              <a:t>הוֹסִיפוּ אֶת הַסִימָן &lt; אוֹ &gt; .</a:t>
            </a:r>
          </a:p>
          <a:p>
            <a:r>
              <a:rPr lang="he-IL" sz="2800" dirty="0"/>
              <a:t>לִבְדִיקָה, לַחֲצוּ עַל הַקְלָף שֶעָלָיו הַמִסְפָּר הַגָדוֹל יוֹתֵר.</a:t>
            </a:r>
          </a:p>
        </p:txBody>
      </p:sp>
      <p:sp>
        <p:nvSpPr>
          <p:cNvPr id="2" name="מלבן 1">
            <a:extLst>
              <a:ext uri="{FF2B5EF4-FFF2-40B4-BE49-F238E27FC236}">
                <a16:creationId xmlns:a16="http://schemas.microsoft.com/office/drawing/2014/main" id="{7A02B57B-244C-A937-1D2F-8ACE1E6FBB05}"/>
              </a:ext>
            </a:extLst>
          </p:cNvPr>
          <p:cNvSpPr/>
          <p:nvPr/>
        </p:nvSpPr>
        <p:spPr>
          <a:xfrm>
            <a:off x="144117" y="3836504"/>
            <a:ext cx="11931926" cy="289449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chemeClr val="accent6">
                  <a:lumMod val="20000"/>
                  <a:lumOff val="80000"/>
                </a:schemeClr>
              </a:solidFill>
            </a:endParaRPr>
          </a:p>
        </p:txBody>
      </p:sp>
      <p:sp>
        <p:nvSpPr>
          <p:cNvPr id="3" name="תיבת טקסט 2">
            <a:extLst>
              <a:ext uri="{FF2B5EF4-FFF2-40B4-BE49-F238E27FC236}">
                <a16:creationId xmlns:a16="http://schemas.microsoft.com/office/drawing/2014/main" id="{8047FDE0-C7F2-E6BC-CC73-FD61FE3036EB}"/>
              </a:ext>
            </a:extLst>
          </p:cNvPr>
          <p:cNvSpPr txBox="1"/>
          <p:nvPr/>
        </p:nvSpPr>
        <p:spPr>
          <a:xfrm>
            <a:off x="2146079" y="3962671"/>
            <a:ext cx="9831538" cy="1384995"/>
          </a:xfrm>
          <a:prstGeom prst="rect">
            <a:avLst/>
          </a:prstGeom>
          <a:noFill/>
        </p:spPr>
        <p:txBody>
          <a:bodyPr wrap="none" rtlCol="1">
            <a:spAutoFit/>
          </a:bodyPr>
          <a:lstStyle/>
          <a:p>
            <a:r>
              <a:rPr lang="he-IL" sz="2800" dirty="0"/>
              <a:t>מְשִׂימָה</a:t>
            </a:r>
          </a:p>
          <a:p>
            <a:r>
              <a:rPr lang="he-IL" sz="2800" dirty="0"/>
              <a:t>הַצִיגוּ מִסְפָּרִים שֶסִפְרַת הַיְחִידוֹת שֶלָהֶם וְסִפְרַת הָעֲשָׂרוֹת זֵהוֹת וְשֶנִמְצָאִים בֵּין </a:t>
            </a:r>
          </a:p>
          <a:p>
            <a:r>
              <a:rPr lang="he-IL" sz="2800" dirty="0"/>
              <a:t>22 לְ־99. </a:t>
            </a:r>
          </a:p>
        </p:txBody>
      </p:sp>
      <p:sp>
        <p:nvSpPr>
          <p:cNvPr id="4" name="לחצן חידה 2">
            <a:extLst>
              <a:ext uri="{FF2B5EF4-FFF2-40B4-BE49-F238E27FC236}">
                <a16:creationId xmlns:a16="http://schemas.microsoft.com/office/drawing/2014/main" id="{AF6F0E48-9AF2-0192-6E62-AB8D36325526}"/>
              </a:ext>
            </a:extLst>
          </p:cNvPr>
          <p:cNvSpPr/>
          <p:nvPr/>
        </p:nvSpPr>
        <p:spPr>
          <a:xfrm>
            <a:off x="317657" y="5347666"/>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2"/>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sp>
        <p:nvSpPr>
          <p:cNvPr id="10" name="תיבת טקסט 9">
            <a:extLst>
              <a:ext uri="{FF2B5EF4-FFF2-40B4-BE49-F238E27FC236}">
                <a16:creationId xmlns:a16="http://schemas.microsoft.com/office/drawing/2014/main" id="{7722680A-0A0E-89AD-E4EC-45C4B549E2BC}"/>
              </a:ext>
            </a:extLst>
          </p:cNvPr>
          <p:cNvSpPr txBox="1"/>
          <p:nvPr/>
        </p:nvSpPr>
        <p:spPr>
          <a:xfrm>
            <a:off x="3193580" y="5675989"/>
            <a:ext cx="6869188" cy="1015663"/>
          </a:xfrm>
          <a:prstGeom prst="rect">
            <a:avLst/>
          </a:prstGeom>
          <a:noFill/>
        </p:spPr>
        <p:txBody>
          <a:bodyPr wrap="none" rtlCol="1">
            <a:spAutoFit/>
          </a:bodyPr>
          <a:lstStyle/>
          <a:p>
            <a:pPr algn="l" rtl="0"/>
            <a:r>
              <a:rPr lang="en-US" sz="6000" dirty="0"/>
              <a:t>33, 44, 55, 66, 77, 88</a:t>
            </a:r>
            <a:endParaRPr lang="he-IL" sz="7200" dirty="0"/>
          </a:p>
        </p:txBody>
      </p:sp>
    </p:spTree>
    <p:extLst>
      <p:ext uri="{BB962C8B-B14F-4D97-AF65-F5344CB8AC3E}">
        <p14:creationId xmlns:p14="http://schemas.microsoft.com/office/powerpoint/2010/main" val="4194743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1" nodeType="after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5" restart="whenNotActive" fill="hold" evtFilter="cancelBubble" nodeType="interactiveSeq">
                <p:stCondLst>
                  <p:cond evt="onClick" delay="0">
                    <p:tgtEl>
                      <p:spTgt spid="4"/>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5" grpId="0"/>
      <p:bldP spid="6" grpId="0" animBg="1"/>
      <p:bldP spid="2" grpId="0" animBg="1"/>
      <p:bldP spid="3" grpId="0"/>
      <p:bldP spid="4" grpId="0" animBg="1"/>
      <p:bldP spid="4" grpId="1" animBg="1"/>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29ECB44D-4325-9B4D-EF69-5BB57CE4844A}"/>
              </a:ext>
            </a:extLst>
          </p:cNvPr>
          <p:cNvSpPr/>
          <p:nvPr/>
        </p:nvSpPr>
        <p:spPr>
          <a:xfrm>
            <a:off x="165255" y="3858311"/>
            <a:ext cx="11931926" cy="289449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סימן מתאים">
            <a:extLst>
              <a:ext uri="{FF2B5EF4-FFF2-40B4-BE49-F238E27FC236}">
                <a16:creationId xmlns:a16="http://schemas.microsoft.com/office/drawing/2014/main" id="{E278DE85-A7BF-6AE6-A3FC-46BDCE7EC2C7}"/>
              </a:ext>
            </a:extLst>
          </p:cNvPr>
          <p:cNvSpPr txBox="1"/>
          <p:nvPr/>
        </p:nvSpPr>
        <p:spPr>
          <a:xfrm flipV="1">
            <a:off x="4889441" y="895578"/>
            <a:ext cx="1675460" cy="3154710"/>
          </a:xfrm>
          <a:prstGeom prst="rect">
            <a:avLst/>
          </a:prstGeom>
          <a:noFill/>
        </p:spPr>
        <p:txBody>
          <a:bodyPr wrap="none" rtlCol="1">
            <a:spAutoFit/>
          </a:bodyPr>
          <a:lstStyle/>
          <a:p>
            <a:r>
              <a:rPr lang="he-IL" sz="19900" dirty="0"/>
              <a:t>&lt;</a:t>
            </a:r>
          </a:p>
        </p:txBody>
      </p:sp>
      <p:sp>
        <p:nvSpPr>
          <p:cNvPr id="6" name="קלף שמאלי">
            <a:extLst>
              <a:ext uri="{FF2B5EF4-FFF2-40B4-BE49-F238E27FC236}">
                <a16:creationId xmlns:a16="http://schemas.microsoft.com/office/drawing/2014/main" id="{B009BFC4-EFD5-2EDE-B110-A11D82201A4B}"/>
              </a:ext>
            </a:extLst>
          </p:cNvPr>
          <p:cNvSpPr/>
          <p:nvPr/>
        </p:nvSpPr>
        <p:spPr>
          <a:xfrm>
            <a:off x="1829377" y="1253789"/>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19</a:t>
            </a:r>
          </a:p>
        </p:txBody>
      </p:sp>
      <p:sp>
        <p:nvSpPr>
          <p:cNvPr id="7" name="קלף ימני">
            <a:extLst>
              <a:ext uri="{FF2B5EF4-FFF2-40B4-BE49-F238E27FC236}">
                <a16:creationId xmlns:a16="http://schemas.microsoft.com/office/drawing/2014/main" id="{73807A9A-C80C-106E-9418-F92DD6432FAB}"/>
              </a:ext>
            </a:extLst>
          </p:cNvPr>
          <p:cNvSpPr/>
          <p:nvPr/>
        </p:nvSpPr>
        <p:spPr>
          <a:xfrm>
            <a:off x="7039789" y="1253789"/>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23</a:t>
            </a:r>
          </a:p>
        </p:txBody>
      </p:sp>
      <p:sp>
        <p:nvSpPr>
          <p:cNvPr id="8" name="תיבת טקסט 7">
            <a:extLst>
              <a:ext uri="{FF2B5EF4-FFF2-40B4-BE49-F238E27FC236}">
                <a16:creationId xmlns:a16="http://schemas.microsoft.com/office/drawing/2014/main" id="{5F8C30F9-9E66-284F-E20A-00CF7BD54E39}"/>
              </a:ext>
            </a:extLst>
          </p:cNvPr>
          <p:cNvSpPr txBox="1"/>
          <p:nvPr/>
        </p:nvSpPr>
        <p:spPr>
          <a:xfrm>
            <a:off x="5397743" y="127000"/>
            <a:ext cx="6606297" cy="954107"/>
          </a:xfrm>
          <a:prstGeom prst="rect">
            <a:avLst/>
          </a:prstGeom>
          <a:noFill/>
        </p:spPr>
        <p:txBody>
          <a:bodyPr wrap="none" rtlCol="1">
            <a:spAutoFit/>
          </a:bodyPr>
          <a:lstStyle/>
          <a:p>
            <a:r>
              <a:rPr lang="he-IL" sz="2800" dirty="0"/>
              <a:t>הוֹסִיפוּ אֶת הַסִימָן &lt; אוֹ &gt; .</a:t>
            </a:r>
          </a:p>
          <a:p>
            <a:r>
              <a:rPr lang="he-IL" sz="2800" dirty="0"/>
              <a:t>לִבְדִיקָה, לַחֲצוּ עַל הַקְלָף שֶעָלָיו הַמִסְפָּר הַגָדוֹל יוֹתֵר.</a:t>
            </a:r>
          </a:p>
        </p:txBody>
      </p:sp>
      <p:sp>
        <p:nvSpPr>
          <p:cNvPr id="2" name="תיבת טקסט 1">
            <a:extLst>
              <a:ext uri="{FF2B5EF4-FFF2-40B4-BE49-F238E27FC236}">
                <a16:creationId xmlns:a16="http://schemas.microsoft.com/office/drawing/2014/main" id="{EE3F47A5-E093-B5B6-C73E-D160BF85A074}"/>
              </a:ext>
            </a:extLst>
          </p:cNvPr>
          <p:cNvSpPr txBox="1"/>
          <p:nvPr/>
        </p:nvSpPr>
        <p:spPr>
          <a:xfrm>
            <a:off x="5100804" y="4070059"/>
            <a:ext cx="6886821" cy="1384995"/>
          </a:xfrm>
          <a:prstGeom prst="rect">
            <a:avLst/>
          </a:prstGeom>
          <a:noFill/>
        </p:spPr>
        <p:txBody>
          <a:bodyPr wrap="none" rtlCol="1">
            <a:spAutoFit/>
          </a:bodyPr>
          <a:lstStyle/>
          <a:p>
            <a:r>
              <a:rPr lang="he-IL" sz="2800" dirty="0"/>
              <a:t>חִידָה </a:t>
            </a:r>
          </a:p>
          <a:p>
            <a:r>
              <a:rPr lang="he-IL" sz="2800" dirty="0"/>
              <a:t>אֲנִי מִסְפָּר שֶגָדוֹל מִ־19 וְקָטָן מֵ־23.</a:t>
            </a:r>
          </a:p>
          <a:p>
            <a:r>
              <a:rPr lang="he-IL" sz="2800" dirty="0"/>
              <a:t>סִפְרַת הָעֲשָׂרוֹת שֶלִי גְדוֹלָה בִּ־2 מִסִפְרַת הַיְחִידוֹת שֶלִי.</a:t>
            </a:r>
          </a:p>
        </p:txBody>
      </p:sp>
      <p:sp>
        <p:nvSpPr>
          <p:cNvPr id="3" name="לחצן חידה 2">
            <a:extLst>
              <a:ext uri="{FF2B5EF4-FFF2-40B4-BE49-F238E27FC236}">
                <a16:creationId xmlns:a16="http://schemas.microsoft.com/office/drawing/2014/main" id="{C7141063-E613-E0F2-C6D8-7C9A10F93010}"/>
              </a:ext>
            </a:extLst>
          </p:cNvPr>
          <p:cNvSpPr/>
          <p:nvPr/>
        </p:nvSpPr>
        <p:spPr>
          <a:xfrm>
            <a:off x="484431" y="5305559"/>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2"/>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grpSp>
        <p:nvGrpSpPr>
          <p:cNvPr id="16" name="קבוצה 15">
            <a:extLst>
              <a:ext uri="{FF2B5EF4-FFF2-40B4-BE49-F238E27FC236}">
                <a16:creationId xmlns:a16="http://schemas.microsoft.com/office/drawing/2014/main" id="{D6C5A1FE-C0AE-C350-5C63-68F62902EB4C}"/>
              </a:ext>
            </a:extLst>
          </p:cNvPr>
          <p:cNvGrpSpPr/>
          <p:nvPr/>
        </p:nvGrpSpPr>
        <p:grpSpPr>
          <a:xfrm>
            <a:off x="6009345" y="5340862"/>
            <a:ext cx="2264837" cy="1528440"/>
            <a:chOff x="6099744" y="5201162"/>
            <a:chExt cx="2264837" cy="1528440"/>
          </a:xfrm>
        </p:grpSpPr>
        <p:grpSp>
          <p:nvGrpSpPr>
            <p:cNvPr id="17" name="קבוצה 16">
              <a:extLst>
                <a:ext uri="{FF2B5EF4-FFF2-40B4-BE49-F238E27FC236}">
                  <a16:creationId xmlns:a16="http://schemas.microsoft.com/office/drawing/2014/main" id="{12AA72E4-24AF-57A1-86D7-C05FC48320A9}"/>
                </a:ext>
              </a:extLst>
            </p:cNvPr>
            <p:cNvGrpSpPr/>
            <p:nvPr/>
          </p:nvGrpSpPr>
          <p:grpSpPr>
            <a:xfrm>
              <a:off x="6099744" y="5201162"/>
              <a:ext cx="2264837" cy="1528440"/>
              <a:chOff x="5190313" y="4865811"/>
              <a:chExt cx="2264837" cy="1528440"/>
            </a:xfrm>
          </p:grpSpPr>
          <p:sp>
            <p:nvSpPr>
              <p:cNvPr id="19" name="תיבת טקסט 18">
                <a:extLst>
                  <a:ext uri="{FF2B5EF4-FFF2-40B4-BE49-F238E27FC236}">
                    <a16:creationId xmlns:a16="http://schemas.microsoft.com/office/drawing/2014/main" id="{D34244C9-278E-BA47-59D9-B983E471DF4C}"/>
                  </a:ext>
                </a:extLst>
              </p:cNvPr>
              <p:cNvSpPr txBox="1"/>
              <p:nvPr/>
            </p:nvSpPr>
            <p:spPr>
              <a:xfrm>
                <a:off x="5190313" y="4948401"/>
                <a:ext cx="755336" cy="769441"/>
              </a:xfrm>
              <a:prstGeom prst="rect">
                <a:avLst/>
              </a:prstGeom>
              <a:noFill/>
            </p:spPr>
            <p:txBody>
              <a:bodyPr wrap="none" rtlCol="1">
                <a:spAutoFit/>
              </a:bodyPr>
              <a:lstStyle/>
              <a:p>
                <a:r>
                  <a:rPr lang="he-IL" sz="4400" dirty="0"/>
                  <a:t>19</a:t>
                </a:r>
                <a:endParaRPr lang="he-IL" sz="5400" dirty="0"/>
              </a:p>
            </p:txBody>
          </p:sp>
          <p:sp>
            <p:nvSpPr>
              <p:cNvPr id="20" name="תיבת טקסט 19">
                <a:extLst>
                  <a:ext uri="{FF2B5EF4-FFF2-40B4-BE49-F238E27FC236}">
                    <a16:creationId xmlns:a16="http://schemas.microsoft.com/office/drawing/2014/main" id="{04725399-26BA-0335-57CB-68F8A5515BA1}"/>
                  </a:ext>
                </a:extLst>
              </p:cNvPr>
              <p:cNvSpPr txBox="1"/>
              <p:nvPr/>
            </p:nvSpPr>
            <p:spPr>
              <a:xfrm>
                <a:off x="6699814" y="5547866"/>
                <a:ext cx="755336" cy="769441"/>
              </a:xfrm>
              <a:prstGeom prst="rect">
                <a:avLst/>
              </a:prstGeom>
              <a:noFill/>
            </p:spPr>
            <p:txBody>
              <a:bodyPr wrap="none" rtlCol="1">
                <a:spAutoFit/>
              </a:bodyPr>
              <a:lstStyle/>
              <a:p>
                <a:r>
                  <a:rPr lang="he-IL" sz="4400" dirty="0"/>
                  <a:t>23</a:t>
                </a:r>
                <a:endParaRPr lang="he-IL" sz="5400" dirty="0"/>
              </a:p>
            </p:txBody>
          </p:sp>
          <p:sp>
            <p:nvSpPr>
              <p:cNvPr id="21" name="תיבת טקסט 20">
                <a:extLst>
                  <a:ext uri="{FF2B5EF4-FFF2-40B4-BE49-F238E27FC236}">
                    <a16:creationId xmlns:a16="http://schemas.microsoft.com/office/drawing/2014/main" id="{B9ECF94E-F920-6ED6-EEE8-C14206B06F0F}"/>
                  </a:ext>
                </a:extLst>
              </p:cNvPr>
              <p:cNvSpPr txBox="1"/>
              <p:nvPr/>
            </p:nvSpPr>
            <p:spPr>
              <a:xfrm>
                <a:off x="6699814" y="4948401"/>
                <a:ext cx="755336" cy="769441"/>
              </a:xfrm>
              <a:prstGeom prst="rect">
                <a:avLst/>
              </a:prstGeom>
              <a:noFill/>
            </p:spPr>
            <p:txBody>
              <a:bodyPr wrap="none" rtlCol="1">
                <a:spAutoFit/>
              </a:bodyPr>
              <a:lstStyle/>
              <a:p>
                <a:r>
                  <a:rPr lang="he-IL" sz="4400" dirty="0">
                    <a:solidFill>
                      <a:srgbClr val="60943D"/>
                    </a:solidFill>
                  </a:rPr>
                  <a:t>20</a:t>
                </a:r>
                <a:endParaRPr lang="he-IL" sz="5400" dirty="0">
                  <a:solidFill>
                    <a:srgbClr val="60943D"/>
                  </a:solidFill>
                </a:endParaRPr>
              </a:p>
            </p:txBody>
          </p:sp>
          <p:sp>
            <p:nvSpPr>
              <p:cNvPr id="22" name="תיבת טקסט 21">
                <a:extLst>
                  <a:ext uri="{FF2B5EF4-FFF2-40B4-BE49-F238E27FC236}">
                    <a16:creationId xmlns:a16="http://schemas.microsoft.com/office/drawing/2014/main" id="{F71B5C9E-B100-929D-76C6-A5AB0EBB810A}"/>
                  </a:ext>
                </a:extLst>
              </p:cNvPr>
              <p:cNvSpPr txBox="1"/>
              <p:nvPr/>
            </p:nvSpPr>
            <p:spPr>
              <a:xfrm>
                <a:off x="5993437" y="4865811"/>
                <a:ext cx="529312" cy="923330"/>
              </a:xfrm>
              <a:prstGeom prst="rect">
                <a:avLst/>
              </a:prstGeom>
              <a:noFill/>
            </p:spPr>
            <p:txBody>
              <a:bodyPr wrap="none" rtlCol="1">
                <a:spAutoFit/>
              </a:bodyPr>
              <a:lstStyle/>
              <a:p>
                <a:r>
                  <a:rPr lang="he-IL" sz="5400" dirty="0"/>
                  <a:t>&gt;</a:t>
                </a:r>
              </a:p>
            </p:txBody>
          </p:sp>
          <p:sp>
            <p:nvSpPr>
              <p:cNvPr id="23" name="תיבת טקסט 22">
                <a:extLst>
                  <a:ext uri="{FF2B5EF4-FFF2-40B4-BE49-F238E27FC236}">
                    <a16:creationId xmlns:a16="http://schemas.microsoft.com/office/drawing/2014/main" id="{2EB34AEB-CEB7-5FF9-085B-989676CF0F07}"/>
                  </a:ext>
                </a:extLst>
              </p:cNvPr>
              <p:cNvSpPr txBox="1"/>
              <p:nvPr/>
            </p:nvSpPr>
            <p:spPr>
              <a:xfrm>
                <a:off x="6006188" y="5470921"/>
                <a:ext cx="529312" cy="923330"/>
              </a:xfrm>
              <a:prstGeom prst="rect">
                <a:avLst/>
              </a:prstGeom>
              <a:noFill/>
            </p:spPr>
            <p:txBody>
              <a:bodyPr wrap="none" rtlCol="1">
                <a:spAutoFit/>
              </a:bodyPr>
              <a:lstStyle/>
              <a:p>
                <a:r>
                  <a:rPr lang="he-IL" sz="5400" dirty="0"/>
                  <a:t>&gt;</a:t>
                </a:r>
              </a:p>
            </p:txBody>
          </p:sp>
        </p:grpSp>
        <p:sp>
          <p:nvSpPr>
            <p:cNvPr id="18" name="תיבת טקסט 17">
              <a:extLst>
                <a:ext uri="{FF2B5EF4-FFF2-40B4-BE49-F238E27FC236}">
                  <a16:creationId xmlns:a16="http://schemas.microsoft.com/office/drawing/2014/main" id="{D428B8BE-3064-1140-6F1B-4F974C400871}"/>
                </a:ext>
              </a:extLst>
            </p:cNvPr>
            <p:cNvSpPr txBox="1"/>
            <p:nvPr/>
          </p:nvSpPr>
          <p:spPr>
            <a:xfrm>
              <a:off x="6123638" y="5915742"/>
              <a:ext cx="755336" cy="769441"/>
            </a:xfrm>
            <a:prstGeom prst="rect">
              <a:avLst/>
            </a:prstGeom>
            <a:noFill/>
          </p:spPr>
          <p:txBody>
            <a:bodyPr wrap="none" rtlCol="1">
              <a:spAutoFit/>
            </a:bodyPr>
            <a:lstStyle/>
            <a:p>
              <a:r>
                <a:rPr lang="he-IL" sz="4400" dirty="0">
                  <a:solidFill>
                    <a:srgbClr val="60943D"/>
                  </a:solidFill>
                </a:rPr>
                <a:t>20</a:t>
              </a:r>
              <a:endParaRPr lang="he-IL" sz="5400" dirty="0">
                <a:solidFill>
                  <a:srgbClr val="60943D"/>
                </a:solidFill>
              </a:endParaRPr>
            </a:p>
          </p:txBody>
        </p:sp>
      </p:grpSp>
    </p:spTree>
    <p:extLst>
      <p:ext uri="{BB962C8B-B14F-4D97-AF65-F5344CB8AC3E}">
        <p14:creationId xmlns:p14="http://schemas.microsoft.com/office/powerpoint/2010/main" val="3369541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2" nodeType="after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14" grpId="0" animBg="1"/>
      <p:bldP spid="5" grpId="0"/>
      <p:bldP spid="6" grpId="0" animBg="1"/>
      <p:bldP spid="2" grpId="0"/>
      <p:bldP spid="3" grpId="0" animBg="1"/>
      <p:bldP spid="3" grpId="2"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a:extLst>
              <a:ext uri="{FF2B5EF4-FFF2-40B4-BE49-F238E27FC236}">
                <a16:creationId xmlns:a16="http://schemas.microsoft.com/office/drawing/2014/main" id="{29ECB44D-4325-9B4D-EF69-5BB57CE4844A}"/>
              </a:ext>
            </a:extLst>
          </p:cNvPr>
          <p:cNvSpPr/>
          <p:nvPr/>
        </p:nvSpPr>
        <p:spPr>
          <a:xfrm>
            <a:off x="155942" y="3873234"/>
            <a:ext cx="11931926" cy="289449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סימן מתאים">
            <a:extLst>
              <a:ext uri="{FF2B5EF4-FFF2-40B4-BE49-F238E27FC236}">
                <a16:creationId xmlns:a16="http://schemas.microsoft.com/office/drawing/2014/main" id="{E278DE85-A7BF-6AE6-A3FC-46BDCE7EC2C7}"/>
              </a:ext>
            </a:extLst>
          </p:cNvPr>
          <p:cNvSpPr txBox="1"/>
          <p:nvPr/>
        </p:nvSpPr>
        <p:spPr>
          <a:xfrm flipV="1">
            <a:off x="4889441" y="895578"/>
            <a:ext cx="1675460" cy="3154710"/>
          </a:xfrm>
          <a:prstGeom prst="rect">
            <a:avLst/>
          </a:prstGeom>
          <a:noFill/>
        </p:spPr>
        <p:txBody>
          <a:bodyPr wrap="none" rtlCol="1">
            <a:spAutoFit/>
          </a:bodyPr>
          <a:lstStyle/>
          <a:p>
            <a:r>
              <a:rPr lang="he-IL" sz="19900" dirty="0"/>
              <a:t>&lt;</a:t>
            </a:r>
          </a:p>
        </p:txBody>
      </p:sp>
      <p:sp>
        <p:nvSpPr>
          <p:cNvPr id="6" name="קלף שמאלי">
            <a:extLst>
              <a:ext uri="{FF2B5EF4-FFF2-40B4-BE49-F238E27FC236}">
                <a16:creationId xmlns:a16="http://schemas.microsoft.com/office/drawing/2014/main" id="{B009BFC4-EFD5-2EDE-B110-A11D82201A4B}"/>
              </a:ext>
            </a:extLst>
          </p:cNvPr>
          <p:cNvSpPr/>
          <p:nvPr/>
        </p:nvSpPr>
        <p:spPr>
          <a:xfrm>
            <a:off x="1970706" y="1253789"/>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47</a:t>
            </a:r>
          </a:p>
        </p:txBody>
      </p:sp>
      <p:sp>
        <p:nvSpPr>
          <p:cNvPr id="7" name="קלף ימני">
            <a:extLst>
              <a:ext uri="{FF2B5EF4-FFF2-40B4-BE49-F238E27FC236}">
                <a16:creationId xmlns:a16="http://schemas.microsoft.com/office/drawing/2014/main" id="{73807A9A-C80C-106E-9418-F92DD6432FAB}"/>
              </a:ext>
            </a:extLst>
          </p:cNvPr>
          <p:cNvSpPr/>
          <p:nvPr/>
        </p:nvSpPr>
        <p:spPr>
          <a:xfrm>
            <a:off x="7039789" y="1253789"/>
            <a:ext cx="2622620" cy="2283488"/>
          </a:xfrm>
          <a:custGeom>
            <a:avLst/>
            <a:gdLst>
              <a:gd name="connsiteX0" fmla="*/ 0 w 2622620"/>
              <a:gd name="connsiteY0" fmla="*/ 380589 h 2283488"/>
              <a:gd name="connsiteX1" fmla="*/ 380589 w 2622620"/>
              <a:gd name="connsiteY1" fmla="*/ 0 h 2283488"/>
              <a:gd name="connsiteX2" fmla="*/ 790106 w 2622620"/>
              <a:gd name="connsiteY2" fmla="*/ 0 h 2283488"/>
              <a:gd name="connsiteX3" fmla="*/ 1274081 w 2622620"/>
              <a:gd name="connsiteY3" fmla="*/ 0 h 2283488"/>
              <a:gd name="connsiteX4" fmla="*/ 1720827 w 2622620"/>
              <a:gd name="connsiteY4" fmla="*/ 0 h 2283488"/>
              <a:gd name="connsiteX5" fmla="*/ 2242031 w 2622620"/>
              <a:gd name="connsiteY5" fmla="*/ 0 h 2283488"/>
              <a:gd name="connsiteX6" fmla="*/ 2622620 w 2622620"/>
              <a:gd name="connsiteY6" fmla="*/ 380589 h 2283488"/>
              <a:gd name="connsiteX7" fmla="*/ 2622620 w 2622620"/>
              <a:gd name="connsiteY7" fmla="*/ 842356 h 2283488"/>
              <a:gd name="connsiteX8" fmla="*/ 2622620 w 2622620"/>
              <a:gd name="connsiteY8" fmla="*/ 1304124 h 2283488"/>
              <a:gd name="connsiteX9" fmla="*/ 2622620 w 2622620"/>
              <a:gd name="connsiteY9" fmla="*/ 1902899 h 2283488"/>
              <a:gd name="connsiteX10" fmla="*/ 2242031 w 2622620"/>
              <a:gd name="connsiteY10" fmla="*/ 2283488 h 2283488"/>
              <a:gd name="connsiteX11" fmla="*/ 1813899 w 2622620"/>
              <a:gd name="connsiteY11" fmla="*/ 2283488 h 2283488"/>
              <a:gd name="connsiteX12" fmla="*/ 1404382 w 2622620"/>
              <a:gd name="connsiteY12" fmla="*/ 2283488 h 2283488"/>
              <a:gd name="connsiteX13" fmla="*/ 976250 w 2622620"/>
              <a:gd name="connsiteY13" fmla="*/ 2283488 h 2283488"/>
              <a:gd name="connsiteX14" fmla="*/ 380589 w 2622620"/>
              <a:gd name="connsiteY14" fmla="*/ 2283488 h 2283488"/>
              <a:gd name="connsiteX15" fmla="*/ 0 w 2622620"/>
              <a:gd name="connsiteY15" fmla="*/ 1902899 h 2283488"/>
              <a:gd name="connsiteX16" fmla="*/ 0 w 2622620"/>
              <a:gd name="connsiteY16" fmla="*/ 1441132 h 2283488"/>
              <a:gd name="connsiteX17" fmla="*/ 0 w 2622620"/>
              <a:gd name="connsiteY17" fmla="*/ 903249 h 2283488"/>
              <a:gd name="connsiteX18" fmla="*/ 0 w 2622620"/>
              <a:gd name="connsiteY18" fmla="*/ 380589 h 2283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22620" h="2283488" fill="none" extrusionOk="0">
                <a:moveTo>
                  <a:pt x="0" y="380589"/>
                </a:moveTo>
                <a:cubicBezTo>
                  <a:pt x="17767" y="175969"/>
                  <a:pt x="218124" y="-6329"/>
                  <a:pt x="380589" y="0"/>
                </a:cubicBezTo>
                <a:cubicBezTo>
                  <a:pt x="474802" y="-33560"/>
                  <a:pt x="618721" y="19570"/>
                  <a:pt x="790106" y="0"/>
                </a:cubicBezTo>
                <a:cubicBezTo>
                  <a:pt x="961491" y="-19570"/>
                  <a:pt x="1038235" y="40131"/>
                  <a:pt x="1274081" y="0"/>
                </a:cubicBezTo>
                <a:cubicBezTo>
                  <a:pt x="1509927" y="-40131"/>
                  <a:pt x="1602497" y="42267"/>
                  <a:pt x="1720827" y="0"/>
                </a:cubicBezTo>
                <a:cubicBezTo>
                  <a:pt x="1839157" y="-42267"/>
                  <a:pt x="2052420" y="57777"/>
                  <a:pt x="2242031" y="0"/>
                </a:cubicBezTo>
                <a:cubicBezTo>
                  <a:pt x="2449750" y="-7430"/>
                  <a:pt x="2637619" y="149161"/>
                  <a:pt x="2622620" y="380589"/>
                </a:cubicBezTo>
                <a:cubicBezTo>
                  <a:pt x="2652669" y="485727"/>
                  <a:pt x="2611931" y="745432"/>
                  <a:pt x="2622620" y="842356"/>
                </a:cubicBezTo>
                <a:cubicBezTo>
                  <a:pt x="2633309" y="939280"/>
                  <a:pt x="2595023" y="1157129"/>
                  <a:pt x="2622620" y="1304124"/>
                </a:cubicBezTo>
                <a:cubicBezTo>
                  <a:pt x="2650217" y="1451119"/>
                  <a:pt x="2579277" y="1619111"/>
                  <a:pt x="2622620" y="1902899"/>
                </a:cubicBezTo>
                <a:cubicBezTo>
                  <a:pt x="2610001" y="2082880"/>
                  <a:pt x="2425415" y="2283507"/>
                  <a:pt x="2242031" y="2283488"/>
                </a:cubicBezTo>
                <a:cubicBezTo>
                  <a:pt x="2095433" y="2333905"/>
                  <a:pt x="2025647" y="2244464"/>
                  <a:pt x="1813899" y="2283488"/>
                </a:cubicBezTo>
                <a:cubicBezTo>
                  <a:pt x="1602151" y="2322512"/>
                  <a:pt x="1574696" y="2239791"/>
                  <a:pt x="1404382" y="2283488"/>
                </a:cubicBezTo>
                <a:cubicBezTo>
                  <a:pt x="1234068" y="2327185"/>
                  <a:pt x="1190184" y="2241058"/>
                  <a:pt x="976250" y="2283488"/>
                </a:cubicBezTo>
                <a:cubicBezTo>
                  <a:pt x="762316" y="2325918"/>
                  <a:pt x="643773" y="2283322"/>
                  <a:pt x="380589" y="2283488"/>
                </a:cubicBezTo>
                <a:cubicBezTo>
                  <a:pt x="203941" y="2268156"/>
                  <a:pt x="1858" y="2100483"/>
                  <a:pt x="0" y="1902899"/>
                </a:cubicBezTo>
                <a:cubicBezTo>
                  <a:pt x="-23769" y="1691829"/>
                  <a:pt x="28599" y="1644578"/>
                  <a:pt x="0" y="1441132"/>
                </a:cubicBezTo>
                <a:cubicBezTo>
                  <a:pt x="-28599" y="1237686"/>
                  <a:pt x="54749" y="1138187"/>
                  <a:pt x="0" y="903249"/>
                </a:cubicBezTo>
                <a:cubicBezTo>
                  <a:pt x="-54749" y="668311"/>
                  <a:pt x="19807" y="508352"/>
                  <a:pt x="0" y="380589"/>
                </a:cubicBezTo>
                <a:close/>
              </a:path>
              <a:path w="2622620" h="2283488" stroke="0" extrusionOk="0">
                <a:moveTo>
                  <a:pt x="0" y="380589"/>
                </a:moveTo>
                <a:cubicBezTo>
                  <a:pt x="-54975" y="172998"/>
                  <a:pt x="157325" y="40495"/>
                  <a:pt x="380589" y="0"/>
                </a:cubicBezTo>
                <a:cubicBezTo>
                  <a:pt x="594889" y="-23428"/>
                  <a:pt x="628503" y="5743"/>
                  <a:pt x="864564" y="0"/>
                </a:cubicBezTo>
                <a:cubicBezTo>
                  <a:pt x="1100626" y="-5743"/>
                  <a:pt x="1162079" y="15198"/>
                  <a:pt x="1311310" y="0"/>
                </a:cubicBezTo>
                <a:cubicBezTo>
                  <a:pt x="1460541" y="-15198"/>
                  <a:pt x="1616932" y="10123"/>
                  <a:pt x="1720827" y="0"/>
                </a:cubicBezTo>
                <a:cubicBezTo>
                  <a:pt x="1824722" y="-10123"/>
                  <a:pt x="2074170" y="53180"/>
                  <a:pt x="2242031" y="0"/>
                </a:cubicBezTo>
                <a:cubicBezTo>
                  <a:pt x="2430907" y="23497"/>
                  <a:pt x="2683988" y="175426"/>
                  <a:pt x="2622620" y="380589"/>
                </a:cubicBezTo>
                <a:cubicBezTo>
                  <a:pt x="2676082" y="498883"/>
                  <a:pt x="2584147" y="686235"/>
                  <a:pt x="2622620" y="842356"/>
                </a:cubicBezTo>
                <a:cubicBezTo>
                  <a:pt x="2661093" y="998477"/>
                  <a:pt x="2591764" y="1247267"/>
                  <a:pt x="2622620" y="1365016"/>
                </a:cubicBezTo>
                <a:cubicBezTo>
                  <a:pt x="2653476" y="1482765"/>
                  <a:pt x="2569551" y="1718523"/>
                  <a:pt x="2622620" y="1902899"/>
                </a:cubicBezTo>
                <a:cubicBezTo>
                  <a:pt x="2581474" y="2118845"/>
                  <a:pt x="2472629" y="2238873"/>
                  <a:pt x="2242031" y="2283488"/>
                </a:cubicBezTo>
                <a:cubicBezTo>
                  <a:pt x="2083236" y="2295239"/>
                  <a:pt x="1995729" y="2254717"/>
                  <a:pt x="1832514" y="2283488"/>
                </a:cubicBezTo>
                <a:cubicBezTo>
                  <a:pt x="1669299" y="2312259"/>
                  <a:pt x="1527150" y="2265164"/>
                  <a:pt x="1329924" y="2283488"/>
                </a:cubicBezTo>
                <a:cubicBezTo>
                  <a:pt x="1132698" y="2301812"/>
                  <a:pt x="1025708" y="2252370"/>
                  <a:pt x="901793" y="2283488"/>
                </a:cubicBezTo>
                <a:cubicBezTo>
                  <a:pt x="777878" y="2314606"/>
                  <a:pt x="615572" y="2267534"/>
                  <a:pt x="380589" y="2283488"/>
                </a:cubicBezTo>
                <a:cubicBezTo>
                  <a:pt x="165383" y="2343234"/>
                  <a:pt x="23961" y="2111477"/>
                  <a:pt x="0" y="1902899"/>
                </a:cubicBezTo>
                <a:cubicBezTo>
                  <a:pt x="-61505" y="1727234"/>
                  <a:pt x="36892" y="1574371"/>
                  <a:pt x="0" y="1380239"/>
                </a:cubicBezTo>
                <a:cubicBezTo>
                  <a:pt x="-36892" y="1186107"/>
                  <a:pt x="22332" y="1021116"/>
                  <a:pt x="0" y="918472"/>
                </a:cubicBezTo>
                <a:cubicBezTo>
                  <a:pt x="-22332" y="815828"/>
                  <a:pt x="14807" y="556201"/>
                  <a:pt x="0" y="380589"/>
                </a:cubicBezTo>
                <a:close/>
              </a:path>
            </a:pathLst>
          </a:custGeom>
          <a:solidFill>
            <a:schemeClr val="bg1"/>
          </a:solidFill>
          <a:ln>
            <a:solidFill>
              <a:schemeClr val="accent2"/>
            </a:solidFill>
            <a:extLst>
              <a:ext uri="{C807C97D-BFC1-408E-A445-0C87EB9F89A2}">
                <ask:lineSketchStyleProps xmlns:ask="http://schemas.microsoft.com/office/drawing/2018/sketchyshapes" sd="341730033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8800" dirty="0">
                <a:solidFill>
                  <a:schemeClr val="tx1"/>
                </a:solidFill>
              </a:rPr>
              <a:t>54</a:t>
            </a:r>
          </a:p>
        </p:txBody>
      </p:sp>
      <p:sp>
        <p:nvSpPr>
          <p:cNvPr id="8" name="תיבת טקסט 7">
            <a:extLst>
              <a:ext uri="{FF2B5EF4-FFF2-40B4-BE49-F238E27FC236}">
                <a16:creationId xmlns:a16="http://schemas.microsoft.com/office/drawing/2014/main" id="{5F8C30F9-9E66-284F-E20A-00CF7BD54E39}"/>
              </a:ext>
            </a:extLst>
          </p:cNvPr>
          <p:cNvSpPr txBox="1"/>
          <p:nvPr/>
        </p:nvSpPr>
        <p:spPr>
          <a:xfrm>
            <a:off x="5397743" y="127000"/>
            <a:ext cx="6606297" cy="954107"/>
          </a:xfrm>
          <a:prstGeom prst="rect">
            <a:avLst/>
          </a:prstGeom>
          <a:noFill/>
        </p:spPr>
        <p:txBody>
          <a:bodyPr wrap="none" rtlCol="1">
            <a:spAutoFit/>
          </a:bodyPr>
          <a:lstStyle/>
          <a:p>
            <a:r>
              <a:rPr lang="he-IL" sz="2800" dirty="0"/>
              <a:t>הוֹסִיפוּ אֶת הַסִימָן &lt; אוֹ &gt; .</a:t>
            </a:r>
          </a:p>
          <a:p>
            <a:r>
              <a:rPr lang="he-IL" sz="2800" dirty="0"/>
              <a:t>לִבְדִיקָה, לַחֲצוּ עַל הַקְלָף שֶעָלָיו הַמִסְפָּר הַגָדוֹל יוֹתֵר.</a:t>
            </a:r>
          </a:p>
        </p:txBody>
      </p:sp>
      <p:sp>
        <p:nvSpPr>
          <p:cNvPr id="2" name="תיבת טקסט 1">
            <a:extLst>
              <a:ext uri="{FF2B5EF4-FFF2-40B4-BE49-F238E27FC236}">
                <a16:creationId xmlns:a16="http://schemas.microsoft.com/office/drawing/2014/main" id="{EE3F47A5-E093-B5B6-C73E-D160BF85A074}"/>
              </a:ext>
            </a:extLst>
          </p:cNvPr>
          <p:cNvSpPr txBox="1"/>
          <p:nvPr/>
        </p:nvSpPr>
        <p:spPr>
          <a:xfrm>
            <a:off x="7323467" y="3976409"/>
            <a:ext cx="4677884" cy="954107"/>
          </a:xfrm>
          <a:prstGeom prst="rect">
            <a:avLst/>
          </a:prstGeom>
          <a:noFill/>
        </p:spPr>
        <p:txBody>
          <a:bodyPr wrap="none" rtlCol="1">
            <a:spAutoFit/>
          </a:bodyPr>
          <a:lstStyle/>
          <a:p>
            <a:r>
              <a:rPr lang="he-IL" sz="2800" dirty="0"/>
              <a:t>חִידָה </a:t>
            </a:r>
          </a:p>
          <a:p>
            <a:r>
              <a:rPr lang="he-IL" sz="2800" dirty="0"/>
              <a:t>אֵילוּ מִסְפָּרִים נִמְצָאִים בֵּין 47 לַ־54?</a:t>
            </a:r>
          </a:p>
        </p:txBody>
      </p:sp>
      <p:sp>
        <p:nvSpPr>
          <p:cNvPr id="3" name="לחצן חידה 2">
            <a:extLst>
              <a:ext uri="{FF2B5EF4-FFF2-40B4-BE49-F238E27FC236}">
                <a16:creationId xmlns:a16="http://schemas.microsoft.com/office/drawing/2014/main" id="{C7141063-E613-E0F2-C6D8-7C9A10F93010}"/>
              </a:ext>
            </a:extLst>
          </p:cNvPr>
          <p:cNvSpPr/>
          <p:nvPr/>
        </p:nvSpPr>
        <p:spPr>
          <a:xfrm>
            <a:off x="504519" y="523353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2"/>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הַתְשוּבָה.</a:t>
            </a:r>
            <a:endParaRPr lang="en-IL" sz="2800" dirty="0">
              <a:solidFill>
                <a:schemeClr val="tx1"/>
              </a:solidFill>
            </a:endParaRPr>
          </a:p>
        </p:txBody>
      </p:sp>
      <p:grpSp>
        <p:nvGrpSpPr>
          <p:cNvPr id="15" name="קבוצה 14">
            <a:extLst>
              <a:ext uri="{FF2B5EF4-FFF2-40B4-BE49-F238E27FC236}">
                <a16:creationId xmlns:a16="http://schemas.microsoft.com/office/drawing/2014/main" id="{A3FFB4E1-A908-193A-A2B6-3FCE0346D0E1}"/>
              </a:ext>
            </a:extLst>
          </p:cNvPr>
          <p:cNvGrpSpPr/>
          <p:nvPr/>
        </p:nvGrpSpPr>
        <p:grpSpPr>
          <a:xfrm>
            <a:off x="4800600" y="5486904"/>
            <a:ext cx="5237922" cy="1244096"/>
            <a:chOff x="3185491" y="4245085"/>
            <a:chExt cx="5237922" cy="1244096"/>
          </a:xfrm>
        </p:grpSpPr>
        <p:cxnSp>
          <p:nvCxnSpPr>
            <p:cNvPr id="16" name="מחבר חץ ישר 15">
              <a:extLst>
                <a:ext uri="{FF2B5EF4-FFF2-40B4-BE49-F238E27FC236}">
                  <a16:creationId xmlns:a16="http://schemas.microsoft.com/office/drawing/2014/main" id="{E7F1FC15-DB39-A993-1D5D-ACA665E2C152}"/>
                </a:ext>
              </a:extLst>
            </p:cNvPr>
            <p:cNvCxnSpPr>
              <a:cxnSpLocks/>
            </p:cNvCxnSpPr>
            <p:nvPr/>
          </p:nvCxnSpPr>
          <p:spPr>
            <a:xfrm flipV="1">
              <a:off x="3185491" y="4601181"/>
              <a:ext cx="5237922" cy="1224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AF31F448-B218-FDBC-338D-C4467A4F5D99}"/>
                </a:ext>
              </a:extLst>
            </p:cNvPr>
            <p:cNvCxnSpPr>
              <a:cxnSpLocks/>
            </p:cNvCxnSpPr>
            <p:nvPr/>
          </p:nvCxnSpPr>
          <p:spPr>
            <a:xfrm>
              <a:off x="358906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9A3AB5B7-3994-AB53-19A0-18707EE437C4}"/>
                </a:ext>
              </a:extLst>
            </p:cNvPr>
            <p:cNvCxnSpPr>
              <a:cxnSpLocks/>
            </p:cNvCxnSpPr>
            <p:nvPr/>
          </p:nvCxnSpPr>
          <p:spPr>
            <a:xfrm>
              <a:off x="423172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7286E594-F681-B5B1-544A-D1FEE8E7C34D}"/>
                </a:ext>
              </a:extLst>
            </p:cNvPr>
            <p:cNvCxnSpPr>
              <a:cxnSpLocks/>
            </p:cNvCxnSpPr>
            <p:nvPr/>
          </p:nvCxnSpPr>
          <p:spPr>
            <a:xfrm>
              <a:off x="487438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מחבר ישר 19">
              <a:extLst>
                <a:ext uri="{FF2B5EF4-FFF2-40B4-BE49-F238E27FC236}">
                  <a16:creationId xmlns:a16="http://schemas.microsoft.com/office/drawing/2014/main" id="{C4B50503-6409-12B0-3D74-51D51A7BA7E0}"/>
                </a:ext>
              </a:extLst>
            </p:cNvPr>
            <p:cNvCxnSpPr>
              <a:cxnSpLocks/>
            </p:cNvCxnSpPr>
            <p:nvPr/>
          </p:nvCxnSpPr>
          <p:spPr>
            <a:xfrm>
              <a:off x="551704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מחבר ישר 20">
              <a:extLst>
                <a:ext uri="{FF2B5EF4-FFF2-40B4-BE49-F238E27FC236}">
                  <a16:creationId xmlns:a16="http://schemas.microsoft.com/office/drawing/2014/main" id="{99906C23-8332-49F0-9606-E09C7415CC8F}"/>
                </a:ext>
              </a:extLst>
            </p:cNvPr>
            <p:cNvCxnSpPr>
              <a:cxnSpLocks/>
            </p:cNvCxnSpPr>
            <p:nvPr/>
          </p:nvCxnSpPr>
          <p:spPr>
            <a:xfrm>
              <a:off x="615970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מחבר ישר 21">
              <a:extLst>
                <a:ext uri="{FF2B5EF4-FFF2-40B4-BE49-F238E27FC236}">
                  <a16:creationId xmlns:a16="http://schemas.microsoft.com/office/drawing/2014/main" id="{6B0BD436-A959-8959-1476-94206C4E71C6}"/>
                </a:ext>
              </a:extLst>
            </p:cNvPr>
            <p:cNvCxnSpPr>
              <a:cxnSpLocks/>
            </p:cNvCxnSpPr>
            <p:nvPr/>
          </p:nvCxnSpPr>
          <p:spPr>
            <a:xfrm>
              <a:off x="680236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5BA0FC6A-7A74-5B47-2901-3D5B2CDC4F83}"/>
                </a:ext>
              </a:extLst>
            </p:cNvPr>
            <p:cNvCxnSpPr>
              <a:cxnSpLocks/>
            </p:cNvCxnSpPr>
            <p:nvPr/>
          </p:nvCxnSpPr>
          <p:spPr>
            <a:xfrm>
              <a:off x="744502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מחבר ישר 23">
              <a:extLst>
                <a:ext uri="{FF2B5EF4-FFF2-40B4-BE49-F238E27FC236}">
                  <a16:creationId xmlns:a16="http://schemas.microsoft.com/office/drawing/2014/main" id="{0DF78B3A-49A9-A1F3-46D6-5B196133E7DC}"/>
                </a:ext>
              </a:extLst>
            </p:cNvPr>
            <p:cNvCxnSpPr>
              <a:cxnSpLocks/>
            </p:cNvCxnSpPr>
            <p:nvPr/>
          </p:nvCxnSpPr>
          <p:spPr>
            <a:xfrm>
              <a:off x="8087683" y="4245085"/>
              <a:ext cx="0" cy="66765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5" name="תיבת טקסט 24">
              <a:extLst>
                <a:ext uri="{FF2B5EF4-FFF2-40B4-BE49-F238E27FC236}">
                  <a16:creationId xmlns:a16="http://schemas.microsoft.com/office/drawing/2014/main" id="{5569F243-6F86-8174-5581-7CF4702003D3}"/>
                </a:ext>
              </a:extLst>
            </p:cNvPr>
            <p:cNvSpPr txBox="1"/>
            <p:nvPr/>
          </p:nvSpPr>
          <p:spPr>
            <a:xfrm>
              <a:off x="3313986" y="4965961"/>
              <a:ext cx="550152" cy="523220"/>
            </a:xfrm>
            <a:prstGeom prst="rect">
              <a:avLst/>
            </a:prstGeom>
            <a:noFill/>
          </p:spPr>
          <p:txBody>
            <a:bodyPr wrap="none" rtlCol="1">
              <a:spAutoFit/>
            </a:bodyPr>
            <a:lstStyle/>
            <a:p>
              <a:r>
                <a:rPr lang="he-IL" sz="2800" dirty="0"/>
                <a:t>47</a:t>
              </a:r>
            </a:p>
          </p:txBody>
        </p:sp>
        <p:sp>
          <p:nvSpPr>
            <p:cNvPr id="26" name="תיבת טקסט 25">
              <a:extLst>
                <a:ext uri="{FF2B5EF4-FFF2-40B4-BE49-F238E27FC236}">
                  <a16:creationId xmlns:a16="http://schemas.microsoft.com/office/drawing/2014/main" id="{6115062F-DA81-8184-6F77-A91A1D1E81D9}"/>
                </a:ext>
              </a:extLst>
            </p:cNvPr>
            <p:cNvSpPr txBox="1"/>
            <p:nvPr/>
          </p:nvSpPr>
          <p:spPr>
            <a:xfrm>
              <a:off x="3956644" y="4965961"/>
              <a:ext cx="550152" cy="523220"/>
            </a:xfrm>
            <a:prstGeom prst="rect">
              <a:avLst/>
            </a:prstGeom>
            <a:noFill/>
          </p:spPr>
          <p:txBody>
            <a:bodyPr wrap="none" rtlCol="1">
              <a:spAutoFit/>
            </a:bodyPr>
            <a:lstStyle>
              <a:defPPr>
                <a:defRPr lang="he-IL"/>
              </a:defPPr>
              <a:lvl1pPr>
                <a:defRPr sz="2800"/>
              </a:lvl1pPr>
            </a:lstStyle>
            <a:p>
              <a:r>
                <a:rPr lang="he-IL" dirty="0">
                  <a:solidFill>
                    <a:schemeClr val="accent6">
                      <a:lumMod val="75000"/>
                    </a:schemeClr>
                  </a:solidFill>
                </a:rPr>
                <a:t>48</a:t>
              </a:r>
            </a:p>
          </p:txBody>
        </p:sp>
        <p:sp>
          <p:nvSpPr>
            <p:cNvPr id="27" name="תיבת טקסט 26">
              <a:extLst>
                <a:ext uri="{FF2B5EF4-FFF2-40B4-BE49-F238E27FC236}">
                  <a16:creationId xmlns:a16="http://schemas.microsoft.com/office/drawing/2014/main" id="{F8D38853-A419-915D-3840-1823EDFF45A3}"/>
                </a:ext>
              </a:extLst>
            </p:cNvPr>
            <p:cNvSpPr txBox="1"/>
            <p:nvPr/>
          </p:nvSpPr>
          <p:spPr>
            <a:xfrm>
              <a:off x="4577937" y="4965961"/>
              <a:ext cx="550152" cy="523220"/>
            </a:xfrm>
            <a:prstGeom prst="rect">
              <a:avLst/>
            </a:prstGeom>
            <a:noFill/>
          </p:spPr>
          <p:txBody>
            <a:bodyPr wrap="none" rtlCol="1">
              <a:spAutoFit/>
            </a:bodyPr>
            <a:lstStyle>
              <a:defPPr>
                <a:defRPr lang="he-IL"/>
              </a:defPPr>
              <a:lvl1pPr>
                <a:defRPr sz="2800"/>
              </a:lvl1pPr>
            </a:lstStyle>
            <a:p>
              <a:r>
                <a:rPr lang="he-IL" dirty="0">
                  <a:solidFill>
                    <a:schemeClr val="accent6">
                      <a:lumMod val="75000"/>
                    </a:schemeClr>
                  </a:solidFill>
                </a:rPr>
                <a:t>49</a:t>
              </a:r>
            </a:p>
          </p:txBody>
        </p:sp>
        <p:sp>
          <p:nvSpPr>
            <p:cNvPr id="28" name="32">
              <a:extLst>
                <a:ext uri="{FF2B5EF4-FFF2-40B4-BE49-F238E27FC236}">
                  <a16:creationId xmlns:a16="http://schemas.microsoft.com/office/drawing/2014/main" id="{74B2F54B-A439-A803-BA16-558F0A2D1DC9}"/>
                </a:ext>
              </a:extLst>
            </p:cNvPr>
            <p:cNvSpPr txBox="1"/>
            <p:nvPr/>
          </p:nvSpPr>
          <p:spPr>
            <a:xfrm>
              <a:off x="5286320" y="4965961"/>
              <a:ext cx="550152" cy="523220"/>
            </a:xfrm>
            <a:prstGeom prst="rect">
              <a:avLst/>
            </a:prstGeom>
            <a:noFill/>
          </p:spPr>
          <p:txBody>
            <a:bodyPr wrap="none" rtlCol="1">
              <a:spAutoFit/>
            </a:bodyPr>
            <a:lstStyle/>
            <a:p>
              <a:r>
                <a:rPr lang="he-IL" sz="2800" dirty="0">
                  <a:solidFill>
                    <a:schemeClr val="accent6">
                      <a:lumMod val="75000"/>
                    </a:schemeClr>
                  </a:solidFill>
                </a:rPr>
                <a:t>50</a:t>
              </a:r>
            </a:p>
          </p:txBody>
        </p:sp>
        <p:sp>
          <p:nvSpPr>
            <p:cNvPr id="29" name="תיבת טקסט 28">
              <a:extLst>
                <a:ext uri="{FF2B5EF4-FFF2-40B4-BE49-F238E27FC236}">
                  <a16:creationId xmlns:a16="http://schemas.microsoft.com/office/drawing/2014/main" id="{1635BAAB-3E47-A2DB-B26C-702F1B7DDA8C}"/>
                </a:ext>
              </a:extLst>
            </p:cNvPr>
            <p:cNvSpPr txBox="1"/>
            <p:nvPr/>
          </p:nvSpPr>
          <p:spPr>
            <a:xfrm>
              <a:off x="5928980" y="4965961"/>
              <a:ext cx="550152" cy="523220"/>
            </a:xfrm>
            <a:prstGeom prst="rect">
              <a:avLst/>
            </a:prstGeom>
            <a:noFill/>
          </p:spPr>
          <p:txBody>
            <a:bodyPr wrap="none" rtlCol="1">
              <a:spAutoFit/>
            </a:bodyPr>
            <a:lstStyle/>
            <a:p>
              <a:r>
                <a:rPr lang="he-IL" sz="2800" dirty="0">
                  <a:solidFill>
                    <a:schemeClr val="accent6">
                      <a:lumMod val="75000"/>
                    </a:schemeClr>
                  </a:solidFill>
                </a:rPr>
                <a:t>51</a:t>
              </a:r>
            </a:p>
          </p:txBody>
        </p:sp>
        <p:sp>
          <p:nvSpPr>
            <p:cNvPr id="30" name="תיבת טקסט 29">
              <a:extLst>
                <a:ext uri="{FF2B5EF4-FFF2-40B4-BE49-F238E27FC236}">
                  <a16:creationId xmlns:a16="http://schemas.microsoft.com/office/drawing/2014/main" id="{EEAFB6AF-6DA3-09EB-143D-21F9A3D49FE8}"/>
                </a:ext>
              </a:extLst>
            </p:cNvPr>
            <p:cNvSpPr txBox="1"/>
            <p:nvPr/>
          </p:nvSpPr>
          <p:spPr>
            <a:xfrm>
              <a:off x="6571638" y="4965961"/>
              <a:ext cx="550152" cy="523220"/>
            </a:xfrm>
            <a:prstGeom prst="rect">
              <a:avLst/>
            </a:prstGeom>
            <a:noFill/>
          </p:spPr>
          <p:txBody>
            <a:bodyPr wrap="none" rtlCol="1">
              <a:spAutoFit/>
            </a:bodyPr>
            <a:lstStyle/>
            <a:p>
              <a:r>
                <a:rPr lang="he-IL" sz="2800" dirty="0">
                  <a:solidFill>
                    <a:schemeClr val="accent6">
                      <a:lumMod val="75000"/>
                    </a:schemeClr>
                  </a:solidFill>
                </a:rPr>
                <a:t>52</a:t>
              </a:r>
            </a:p>
          </p:txBody>
        </p:sp>
        <p:sp>
          <p:nvSpPr>
            <p:cNvPr id="31" name="תיבת טקסט 30">
              <a:extLst>
                <a:ext uri="{FF2B5EF4-FFF2-40B4-BE49-F238E27FC236}">
                  <a16:creationId xmlns:a16="http://schemas.microsoft.com/office/drawing/2014/main" id="{45FC4F52-D287-837B-635A-EE7C63774835}"/>
                </a:ext>
              </a:extLst>
            </p:cNvPr>
            <p:cNvSpPr txBox="1"/>
            <p:nvPr/>
          </p:nvSpPr>
          <p:spPr>
            <a:xfrm>
              <a:off x="7205540" y="4965961"/>
              <a:ext cx="550152" cy="523220"/>
            </a:xfrm>
            <a:prstGeom prst="rect">
              <a:avLst/>
            </a:prstGeom>
            <a:noFill/>
          </p:spPr>
          <p:txBody>
            <a:bodyPr wrap="none" rtlCol="1">
              <a:spAutoFit/>
            </a:bodyPr>
            <a:lstStyle/>
            <a:p>
              <a:r>
                <a:rPr lang="he-IL" sz="2800" dirty="0">
                  <a:solidFill>
                    <a:schemeClr val="accent6">
                      <a:lumMod val="75000"/>
                    </a:schemeClr>
                  </a:solidFill>
                </a:rPr>
                <a:t>53</a:t>
              </a:r>
            </a:p>
          </p:txBody>
        </p:sp>
        <p:sp>
          <p:nvSpPr>
            <p:cNvPr id="32" name="תיבת טקסט 31">
              <a:extLst>
                <a:ext uri="{FF2B5EF4-FFF2-40B4-BE49-F238E27FC236}">
                  <a16:creationId xmlns:a16="http://schemas.microsoft.com/office/drawing/2014/main" id="{6841D781-DD87-2EA1-A950-7A398EC4FD59}"/>
                </a:ext>
              </a:extLst>
            </p:cNvPr>
            <p:cNvSpPr txBox="1"/>
            <p:nvPr/>
          </p:nvSpPr>
          <p:spPr>
            <a:xfrm>
              <a:off x="7826833" y="4965961"/>
              <a:ext cx="550152" cy="523220"/>
            </a:xfrm>
            <a:prstGeom prst="rect">
              <a:avLst/>
            </a:prstGeom>
            <a:noFill/>
          </p:spPr>
          <p:txBody>
            <a:bodyPr wrap="none" rtlCol="1">
              <a:spAutoFit/>
            </a:bodyPr>
            <a:lstStyle/>
            <a:p>
              <a:r>
                <a:rPr lang="he-IL" sz="2800" dirty="0"/>
                <a:t>54</a:t>
              </a:r>
            </a:p>
          </p:txBody>
        </p:sp>
        <p:sp>
          <p:nvSpPr>
            <p:cNvPr id="33" name="עיגול אדום">
              <a:extLst>
                <a:ext uri="{FF2B5EF4-FFF2-40B4-BE49-F238E27FC236}">
                  <a16:creationId xmlns:a16="http://schemas.microsoft.com/office/drawing/2014/main" id="{BFE7C86E-5472-506A-B06D-D8986FA3ACCE}"/>
                </a:ext>
              </a:extLst>
            </p:cNvPr>
            <p:cNvSpPr/>
            <p:nvPr/>
          </p:nvSpPr>
          <p:spPr>
            <a:xfrm>
              <a:off x="3463061" y="4506132"/>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4" name="עיגול אדום">
              <a:extLst>
                <a:ext uri="{FF2B5EF4-FFF2-40B4-BE49-F238E27FC236}">
                  <a16:creationId xmlns:a16="http://schemas.microsoft.com/office/drawing/2014/main" id="{8ACB8C76-F091-DCD9-4D01-E7A7988F879A}"/>
                </a:ext>
              </a:extLst>
            </p:cNvPr>
            <p:cNvSpPr/>
            <p:nvPr/>
          </p:nvSpPr>
          <p:spPr>
            <a:xfrm>
              <a:off x="7946153" y="4475181"/>
              <a:ext cx="252000" cy="25200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25810445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grpId="0" nodeType="withEffect">
                                  <p:stCondLst>
                                    <p:cond delay="0"/>
                                  </p:stCondLst>
                                  <p:childTnLst>
                                    <p:animRot by="120000">
                                      <p:cBhvr>
                                        <p:cTn id="6" dur="100" fill="hold">
                                          <p:stCondLst>
                                            <p:cond delay="0"/>
                                          </p:stCondLst>
                                        </p:cTn>
                                        <p:tgtEl>
                                          <p:spTgt spid="6"/>
                                        </p:tgtEl>
                                        <p:attrNameLst>
                                          <p:attrName>r</p:attrName>
                                        </p:attrNameLst>
                                      </p:cBhvr>
                                    </p:animRot>
                                    <p:animRot by="-240000">
                                      <p:cBhvr>
                                        <p:cTn id="7" dur="200" fill="hold">
                                          <p:stCondLst>
                                            <p:cond delay="200"/>
                                          </p:stCondLst>
                                        </p:cTn>
                                        <p:tgtEl>
                                          <p:spTgt spid="6"/>
                                        </p:tgtEl>
                                        <p:attrNameLst>
                                          <p:attrName>r</p:attrName>
                                        </p:attrNameLst>
                                      </p:cBhvr>
                                    </p:animRot>
                                    <p:animRot by="240000">
                                      <p:cBhvr>
                                        <p:cTn id="8" dur="200" fill="hold">
                                          <p:stCondLst>
                                            <p:cond delay="400"/>
                                          </p:stCondLst>
                                        </p:cTn>
                                        <p:tgtEl>
                                          <p:spTgt spid="6"/>
                                        </p:tgtEl>
                                        <p:attrNameLst>
                                          <p:attrName>r</p:attrName>
                                        </p:attrNameLst>
                                      </p:cBhvr>
                                    </p:animRot>
                                    <p:animRot by="-240000">
                                      <p:cBhvr>
                                        <p:cTn id="9" dur="200" fill="hold">
                                          <p:stCondLst>
                                            <p:cond delay="600"/>
                                          </p:stCondLst>
                                        </p:cTn>
                                        <p:tgtEl>
                                          <p:spTgt spid="6"/>
                                        </p:tgtEl>
                                        <p:attrNameLst>
                                          <p:attrName>r</p:attrName>
                                        </p:attrNameLst>
                                      </p:cBhvr>
                                    </p:animRot>
                                    <p:animRot by="120000">
                                      <p:cBhvr>
                                        <p:cTn id="10" dur="200" fill="hold">
                                          <p:stCondLst>
                                            <p:cond delay="800"/>
                                          </p:stCondLst>
                                        </p:cTn>
                                        <p:tgtEl>
                                          <p:spTgt spid="6"/>
                                        </p:tgtEl>
                                        <p:attrNameLst>
                                          <p:attrName>r</p:attrName>
                                        </p:attrNameLst>
                                      </p:cBhvr>
                                    </p:animRo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1" nodeType="after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25" restart="whenNotActive" fill="hold" evtFilter="cancelBubble" nodeType="interactiveSeq">
                <p:stCondLst>
                  <p:cond evt="onClick" delay="0">
                    <p:tgtEl>
                      <p:spTgt spid="3"/>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14" grpId="0" animBg="1"/>
      <p:bldP spid="5" grpId="0"/>
      <p:bldP spid="6" grpId="0" animBg="1"/>
      <p:bldP spid="2" grpId="0"/>
      <p:bldP spid="3" grpId="0" animBg="1"/>
      <p:bldP spid="3" grpId="1"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התאמה אישית 5">
      <a:majorFont>
        <a:latin typeface="Calibri Light"/>
        <a:ea typeface=""/>
        <a:cs typeface="Calibri"/>
      </a:majorFont>
      <a:minorFont>
        <a:latin typeface="Calibri"/>
        <a:ea typeface=""/>
        <a:cs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10461</TotalTime>
  <Words>2964</Words>
  <Application>Microsoft Office PowerPoint</Application>
  <PresentationFormat>מסך רחב</PresentationFormat>
  <Paragraphs>849</Paragraphs>
  <Slides>53</Slides>
  <Notes>3</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53</vt:i4>
      </vt:variant>
    </vt:vector>
  </HeadingPairs>
  <TitlesOfParts>
    <vt:vector size="59" baseType="lpstr">
      <vt:lpstr>Arial</vt:lpstr>
      <vt:lpstr>Arial Narrow</vt:lpstr>
      <vt:lpstr>Calibri</vt:lpstr>
      <vt:lpstr>Calibri Light</vt:lpstr>
      <vt:lpstr>Wingdings</vt:lpstr>
      <vt:lpstr>ערכת נושא Office</vt:lpstr>
      <vt:lpstr>מצגת של PowerPoint‏</vt:lpstr>
      <vt:lpstr>מצגת של PowerPoint‏</vt:lpstr>
      <vt:lpstr>פתיח הצעה 1</vt:lpstr>
      <vt:lpstr>מצגת של PowerPoint‏</vt:lpstr>
      <vt:lpstr>מצגת של PowerPoint‏</vt:lpstr>
      <vt:lpstr>מצגת של PowerPoint‏</vt:lpstr>
      <vt:lpstr>מצגת של PowerPoint‏</vt:lpstr>
      <vt:lpstr>מצגת של PowerPoint‏</vt:lpstr>
      <vt:lpstr>מצגת של PowerPoint‏</vt:lpstr>
      <vt:lpstr>מהלך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1</vt:lpstr>
      <vt:lpstr>מצגת של PowerPoint‏</vt:lpstr>
      <vt:lpstr>פתיח הצעה 2</vt:lpstr>
      <vt:lpstr>מצגת של PowerPoint‏</vt:lpstr>
      <vt:lpstr>מצגת של PowerPoint‏</vt:lpstr>
      <vt:lpstr>מצגת של PowerPoint‏</vt:lpstr>
      <vt:lpstr>מצגת של PowerPoint‏</vt:lpstr>
      <vt:lpstr>מצגת של PowerPoint‏</vt:lpstr>
      <vt:lpstr>מהלך הצעה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2</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רחל גבאי-mad300</cp:lastModifiedBy>
  <cp:revision>349</cp:revision>
  <dcterms:created xsi:type="dcterms:W3CDTF">2023-06-19T06:17:30Z</dcterms:created>
  <dcterms:modified xsi:type="dcterms:W3CDTF">2026-10-18T05:15:26Z</dcterms:modified>
</cp:coreProperties>
</file>